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  <p:sldMasterId id="2147483782" r:id="rId3"/>
    <p:sldMasterId id="2147483787" r:id="rId4"/>
    <p:sldMasterId id="2147483789" r:id="rId5"/>
  </p:sldMasterIdLst>
  <p:notesMasterIdLst>
    <p:notesMasterId r:id="rId20"/>
  </p:notesMasterIdLst>
  <p:handoutMasterIdLst>
    <p:handoutMasterId r:id="rId21"/>
  </p:handoutMasterIdLst>
  <p:sldIdLst>
    <p:sldId id="305" r:id="rId6"/>
    <p:sldId id="328" r:id="rId7"/>
    <p:sldId id="303" r:id="rId8"/>
    <p:sldId id="316" r:id="rId9"/>
    <p:sldId id="320" r:id="rId10"/>
    <p:sldId id="310" r:id="rId11"/>
    <p:sldId id="313" r:id="rId12"/>
    <p:sldId id="323" r:id="rId13"/>
    <p:sldId id="318" r:id="rId14"/>
    <p:sldId id="317" r:id="rId15"/>
    <p:sldId id="319" r:id="rId16"/>
    <p:sldId id="325" r:id="rId17"/>
    <p:sldId id="327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32A"/>
    <a:srgbClr val="131128"/>
    <a:srgbClr val="1A1A40"/>
    <a:srgbClr val="0D0F29"/>
    <a:srgbClr val="E20074"/>
    <a:srgbClr val="F8F8F9"/>
    <a:srgbClr val="FFFFFF"/>
    <a:srgbClr val="D5E0EA"/>
    <a:srgbClr val="B8C9E1"/>
    <a:srgbClr val="93A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6" autoAdjust="0"/>
    <p:restoredTop sz="89071" autoAdjust="0"/>
  </p:normalViewPr>
  <p:slideViewPr>
    <p:cSldViewPr snapToGrid="0" showGuides="1">
      <p:cViewPr varScale="1">
        <p:scale>
          <a:sx n="88" d="100"/>
          <a:sy n="88" d="100"/>
        </p:scale>
        <p:origin x="730" y="6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556B1-47E5-4841-AF78-A552147C451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 2018 – Proprietary &amp; Confidential Information of Amdocs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06EA9-5B09-4754-A303-3A3F0FC8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6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50B4B-8E77-4614-AD0C-B0421D705C9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 2018 – Proprietary &amp; Confidential Information of Amdocs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2844-C493-4E5C-84EB-6E0488489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7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5125-68AA-496F-ADF9-F6ACDC0DE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00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82844-C493-4E5C-84EB-6E0488489C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4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82844-C493-4E5C-84EB-6E0488489C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65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82844-C493-4E5C-84EB-6E0488489C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7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82844-C493-4E5C-84EB-6E0488489C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44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1554-61D4-4B59-9CCA-8FB619C44E0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75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FontTx/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366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82844-C493-4E5C-84EB-6E0488489C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8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 err="1"/>
          </a:p>
        </p:txBody>
      </p:sp>
      <p:grpSp>
        <p:nvGrpSpPr>
          <p:cNvPr id="6" name="Amdocs_Logomark">
            <a:extLst>
              <a:ext uri="{FF2B5EF4-FFF2-40B4-BE49-F238E27FC236}">
                <a16:creationId xmlns:a16="http://schemas.microsoft.com/office/drawing/2014/main" id="{0F9C1FC0-DAFF-481D-A61A-6F9457F480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60289" y="6381483"/>
            <a:ext cx="384048" cy="285861"/>
            <a:chOff x="4624387" y="2333625"/>
            <a:chExt cx="2943225" cy="219075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80F45FE-BB9B-42DD-9B65-E42AB7254CE0}"/>
                </a:ext>
              </a:extLst>
            </p:cNvPr>
            <p:cNvSpPr/>
            <p:nvPr/>
          </p:nvSpPr>
          <p:spPr>
            <a:xfrm>
              <a:off x="4617243" y="2326481"/>
              <a:ext cx="2200275" cy="2200275"/>
            </a:xfrm>
            <a:custGeom>
              <a:avLst/>
              <a:gdLst>
                <a:gd name="connsiteX0" fmla="*/ 1541621 w 2200275"/>
                <a:gd name="connsiteY0" fmla="*/ 7144 h 2200275"/>
                <a:gd name="connsiteX1" fmla="*/ 254794 w 2200275"/>
                <a:gd name="connsiteY1" fmla="*/ 7144 h 2200275"/>
                <a:gd name="connsiteX2" fmla="*/ 381476 w 2200275"/>
                <a:gd name="connsiteY2" fmla="*/ 445294 h 2200275"/>
                <a:gd name="connsiteX3" fmla="*/ 1541621 w 2200275"/>
                <a:gd name="connsiteY3" fmla="*/ 445294 h 2200275"/>
                <a:gd name="connsiteX4" fmla="*/ 1760696 w 2200275"/>
                <a:gd name="connsiteY4" fmla="*/ 664369 h 2200275"/>
                <a:gd name="connsiteX5" fmla="*/ 1760696 w 2200275"/>
                <a:gd name="connsiteY5" fmla="*/ 883444 h 2200275"/>
                <a:gd name="connsiteX6" fmla="*/ 664369 w 2200275"/>
                <a:gd name="connsiteY6" fmla="*/ 883444 h 2200275"/>
                <a:gd name="connsiteX7" fmla="*/ 7144 w 2200275"/>
                <a:gd name="connsiteY7" fmla="*/ 1540669 h 2200275"/>
                <a:gd name="connsiteX8" fmla="*/ 664369 w 2200275"/>
                <a:gd name="connsiteY8" fmla="*/ 2197894 h 2200275"/>
                <a:gd name="connsiteX9" fmla="*/ 1540669 w 2200275"/>
                <a:gd name="connsiteY9" fmla="*/ 2197894 h 2200275"/>
                <a:gd name="connsiteX10" fmla="*/ 2197894 w 2200275"/>
                <a:gd name="connsiteY10" fmla="*/ 1540669 h 2200275"/>
                <a:gd name="connsiteX11" fmla="*/ 2197894 w 2200275"/>
                <a:gd name="connsiteY11" fmla="*/ 1102519 h 2200275"/>
                <a:gd name="connsiteX12" fmla="*/ 2197894 w 2200275"/>
                <a:gd name="connsiteY12" fmla="*/ 883444 h 2200275"/>
                <a:gd name="connsiteX13" fmla="*/ 2197894 w 2200275"/>
                <a:gd name="connsiteY13" fmla="*/ 664369 h 2200275"/>
                <a:gd name="connsiteX14" fmla="*/ 1541621 w 2200275"/>
                <a:gd name="connsiteY14" fmla="*/ 7144 h 2200275"/>
                <a:gd name="connsiteX15" fmla="*/ 1760696 w 2200275"/>
                <a:gd name="connsiteY15" fmla="*/ 1541621 h 2200275"/>
                <a:gd name="connsiteX16" fmla="*/ 1541621 w 2200275"/>
                <a:gd name="connsiteY16" fmla="*/ 1760696 h 2200275"/>
                <a:gd name="connsiteX17" fmla="*/ 664369 w 2200275"/>
                <a:gd name="connsiteY17" fmla="*/ 1760696 h 2200275"/>
                <a:gd name="connsiteX18" fmla="*/ 445294 w 2200275"/>
                <a:gd name="connsiteY18" fmla="*/ 1541621 h 2200275"/>
                <a:gd name="connsiteX19" fmla="*/ 664369 w 2200275"/>
                <a:gd name="connsiteY19" fmla="*/ 1322546 h 2200275"/>
                <a:gd name="connsiteX20" fmla="*/ 1759744 w 2200275"/>
                <a:gd name="connsiteY20" fmla="*/ 1322546 h 2200275"/>
                <a:gd name="connsiteX21" fmla="*/ 1759744 w 2200275"/>
                <a:gd name="connsiteY21" fmla="*/ 1541621 h 220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00275" h="2200275">
                  <a:moveTo>
                    <a:pt x="1541621" y="7144"/>
                  </a:moveTo>
                  <a:lnTo>
                    <a:pt x="254794" y="7144"/>
                  </a:lnTo>
                  <a:lnTo>
                    <a:pt x="381476" y="445294"/>
                  </a:lnTo>
                  <a:lnTo>
                    <a:pt x="1541621" y="445294"/>
                  </a:lnTo>
                  <a:cubicBezTo>
                    <a:pt x="1662589" y="445294"/>
                    <a:pt x="1760696" y="543401"/>
                    <a:pt x="1760696" y="664369"/>
                  </a:cubicBezTo>
                  <a:lnTo>
                    <a:pt x="1760696" y="883444"/>
                  </a:lnTo>
                  <a:lnTo>
                    <a:pt x="664369" y="883444"/>
                  </a:lnTo>
                  <a:cubicBezTo>
                    <a:pt x="301466" y="883444"/>
                    <a:pt x="7144" y="1178719"/>
                    <a:pt x="7144" y="1540669"/>
                  </a:cubicBezTo>
                  <a:cubicBezTo>
                    <a:pt x="7144" y="1903571"/>
                    <a:pt x="302419" y="2197894"/>
                    <a:pt x="664369" y="2197894"/>
                  </a:cubicBezTo>
                  <a:lnTo>
                    <a:pt x="1540669" y="2197894"/>
                  </a:lnTo>
                  <a:cubicBezTo>
                    <a:pt x="1903571" y="2197894"/>
                    <a:pt x="2197894" y="1902619"/>
                    <a:pt x="2197894" y="1540669"/>
                  </a:cubicBezTo>
                  <a:lnTo>
                    <a:pt x="2197894" y="1102519"/>
                  </a:lnTo>
                  <a:lnTo>
                    <a:pt x="2197894" y="883444"/>
                  </a:lnTo>
                  <a:lnTo>
                    <a:pt x="2197894" y="664369"/>
                  </a:lnTo>
                  <a:cubicBezTo>
                    <a:pt x="2198846" y="302419"/>
                    <a:pt x="1903571" y="7144"/>
                    <a:pt x="1541621" y="7144"/>
                  </a:cubicBezTo>
                  <a:close/>
                  <a:moveTo>
                    <a:pt x="1760696" y="1541621"/>
                  </a:moveTo>
                  <a:cubicBezTo>
                    <a:pt x="1760696" y="1662589"/>
                    <a:pt x="1662589" y="1760696"/>
                    <a:pt x="1541621" y="1760696"/>
                  </a:cubicBezTo>
                  <a:lnTo>
                    <a:pt x="664369" y="1760696"/>
                  </a:lnTo>
                  <a:cubicBezTo>
                    <a:pt x="543401" y="1760696"/>
                    <a:pt x="445294" y="1662589"/>
                    <a:pt x="445294" y="1541621"/>
                  </a:cubicBezTo>
                  <a:cubicBezTo>
                    <a:pt x="445294" y="1420654"/>
                    <a:pt x="543401" y="1322546"/>
                    <a:pt x="664369" y="1322546"/>
                  </a:cubicBezTo>
                  <a:lnTo>
                    <a:pt x="1759744" y="1322546"/>
                  </a:lnTo>
                  <a:lnTo>
                    <a:pt x="1759744" y="1541621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29A2E2B-FC95-43DC-99BF-0C6393FDC762}"/>
                </a:ext>
              </a:extLst>
            </p:cNvPr>
            <p:cNvSpPr/>
            <p:nvPr/>
          </p:nvSpPr>
          <p:spPr>
            <a:xfrm>
              <a:off x="7036593" y="3202781"/>
              <a:ext cx="533400" cy="447675"/>
            </a:xfrm>
            <a:custGeom>
              <a:avLst/>
              <a:gdLst>
                <a:gd name="connsiteX0" fmla="*/ 407194 w 533400"/>
                <a:gd name="connsiteY0" fmla="*/ 7144 h 447675"/>
                <a:gd name="connsiteX1" fmla="*/ 7144 w 533400"/>
                <a:gd name="connsiteY1" fmla="*/ 7144 h 447675"/>
                <a:gd name="connsiteX2" fmla="*/ 7144 w 533400"/>
                <a:gd name="connsiteY2" fmla="*/ 446246 h 447675"/>
                <a:gd name="connsiteX3" fmla="*/ 533876 w 533400"/>
                <a:gd name="connsiteY3" fmla="*/ 446246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447675">
                  <a:moveTo>
                    <a:pt x="407194" y="7144"/>
                  </a:moveTo>
                  <a:lnTo>
                    <a:pt x="7144" y="7144"/>
                  </a:lnTo>
                  <a:lnTo>
                    <a:pt x="7144" y="446246"/>
                  </a:lnTo>
                  <a:lnTo>
                    <a:pt x="533876" y="446246"/>
                  </a:lnTo>
                  <a:close/>
                </a:path>
              </a:pathLst>
            </a:custGeom>
            <a:solidFill>
              <a:srgbClr val="EC00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9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415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2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ullets">
    <p:bg>
      <p:bgPr>
        <a:gradFill>
          <a:gsLst>
            <a:gs pos="2000">
              <a:srgbClr val="0D0F29"/>
            </a:gs>
            <a:gs pos="63000">
              <a:srgbClr val="1A1A4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961FBBD-1BD6-DD48-A241-43037E4CED96}"/>
              </a:ext>
            </a:extLst>
          </p:cNvPr>
          <p:cNvSpPr txBox="1">
            <a:spLocks/>
          </p:cNvSpPr>
          <p:nvPr userDrawn="1"/>
        </p:nvSpPr>
        <p:spPr>
          <a:xfrm>
            <a:off x="1178533" y="6347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Information Security Level 2 – Sensitive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2019 – Proprietary &amp; Confidential Information of Amdocs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6869B9B-02DC-F148-BBCE-735A22B043E7}"/>
              </a:ext>
            </a:extLst>
          </p:cNvPr>
          <p:cNvSpPr txBox="1">
            <a:spLocks/>
          </p:cNvSpPr>
          <p:nvPr userDrawn="1"/>
        </p:nvSpPr>
        <p:spPr>
          <a:xfrm>
            <a:off x="548640" y="6347387"/>
            <a:ext cx="60544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D4996-C560-415B-A0CB-B2007798C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3B0C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559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521" y="450025"/>
            <a:ext cx="11091672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24000"/>
            <a:ext cx="11091672" cy="4747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1178533" y="63473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E7CA0"/>
                </a:solidFill>
              </a:rPr>
              <a:t>Information Security Level 2 – Sensitive</a:t>
            </a:r>
            <a:br>
              <a:rPr lang="en-US" dirty="0">
                <a:solidFill>
                  <a:srgbClr val="6E7CA0"/>
                </a:solidFill>
              </a:rPr>
            </a:br>
            <a:r>
              <a:rPr lang="en-US" dirty="0">
                <a:solidFill>
                  <a:srgbClr val="6E7CA0"/>
                </a:solidFill>
              </a:rPr>
              <a:t>© 2019 – Proprietary &amp; Confidential Information of Amdocs</a:t>
            </a: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548640" y="6347385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C81157-9992-4BD3-B8A9-14B1E5882052}" type="slidenum">
              <a:rPr lang="en-US" sz="1200" smtClean="0">
                <a:solidFill>
                  <a:srgbClr val="6E7CA0"/>
                </a:solidFill>
              </a:rPr>
              <a:t>‹#›</a:t>
            </a:fld>
            <a:endParaRPr lang="en-US" sz="1200" dirty="0">
              <a:solidFill>
                <a:srgbClr val="6E7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0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>
          <a:solidFill>
            <a:srgbClr val="626469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960" userDrawn="1">
          <p15:clr>
            <a:srgbClr val="F26B43"/>
          </p15:clr>
        </p15:guide>
        <p15:guide id="3" orient="horz" pos="345" userDrawn="1">
          <p15:clr>
            <a:srgbClr val="F26B43"/>
          </p15:clr>
        </p15:guide>
        <p15:guide id="4" pos="345" userDrawn="1">
          <p15:clr>
            <a:srgbClr val="F26B43"/>
          </p15:clr>
        </p15:guide>
        <p15:guide id="5" pos="7334" userDrawn="1">
          <p15:clr>
            <a:srgbClr val="F26B43"/>
          </p15:clr>
        </p15:guide>
        <p15:guide id="7" orient="horz" pos="96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orient="horz" pos="632" userDrawn="1">
          <p15:clr>
            <a:srgbClr val="A4A3A4"/>
          </p15:clr>
        </p15:guide>
        <p15:guide id="14" orient="horz" pos="1193" userDrawn="1">
          <p15:clr>
            <a:srgbClr val="A4A3A4"/>
          </p15:clr>
        </p15:guide>
        <p15:guide id="15" orient="horz" pos="1422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521" y="450025"/>
            <a:ext cx="11091672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24000"/>
            <a:ext cx="11091672" cy="4747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548640" y="6347385"/>
            <a:ext cx="60544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AD4996-C560-415B-A0CB-B2007798C868}" type="slidenum">
              <a:rPr sz="1200">
                <a:solidFill>
                  <a:srgbClr val="B3B0C4"/>
                </a:solidFill>
              </a:rPr>
              <a:pPr/>
              <a:t>‹#›</a:t>
            </a:fld>
            <a:endParaRPr sz="1200" dirty="0">
              <a:solidFill>
                <a:srgbClr val="B3B0C4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8D7C8-FF25-C84D-9414-0F27DB2B0D08}"/>
              </a:ext>
            </a:extLst>
          </p:cNvPr>
          <p:cNvSpPr txBox="1">
            <a:spLocks/>
          </p:cNvSpPr>
          <p:nvPr userDrawn="1"/>
        </p:nvSpPr>
        <p:spPr>
          <a:xfrm>
            <a:off x="1178533" y="6347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Information Security Level 2 – Sensitive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2019 – Proprietary &amp; Confidential Information of Amdocs</a:t>
            </a:r>
          </a:p>
        </p:txBody>
      </p:sp>
    </p:spTree>
    <p:extLst>
      <p:ext uri="{BB962C8B-B14F-4D97-AF65-F5344CB8AC3E}">
        <p14:creationId xmlns:p14="http://schemas.microsoft.com/office/powerpoint/2010/main" val="2387541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15888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33363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600" kern="1200">
          <a:solidFill>
            <a:schemeClr val="tx2">
              <a:lumMod val="90000"/>
            </a:schemeClr>
          </a:solidFill>
          <a:latin typeface="+mn-lt"/>
          <a:ea typeface="+mn-ea"/>
          <a:cs typeface="+mn-cs"/>
        </a:defRPr>
      </a:lvl3pPr>
      <a:lvl4pPr marL="341313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2">
              <a:lumMod val="90000"/>
            </a:schemeClr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3960">
          <p15:clr>
            <a:srgbClr val="F26B43"/>
          </p15:clr>
        </p15:guide>
        <p15:guide id="3" orient="horz" pos="345">
          <p15:clr>
            <a:srgbClr val="F26B43"/>
          </p15:clr>
        </p15:guide>
        <p15:guide id="4" pos="345">
          <p15:clr>
            <a:srgbClr val="F26B43"/>
          </p15:clr>
        </p15:guide>
        <p15:guide id="5" pos="7334">
          <p15:clr>
            <a:srgbClr val="F26B43"/>
          </p15:clr>
        </p15:guide>
        <p15:guide id="6" orient="horz" pos="960">
          <p15:clr>
            <a:srgbClr val="A4A3A4"/>
          </p15:clr>
        </p15:guide>
        <p15:guide id="7" orient="horz" pos="2160">
          <p15:clr>
            <a:srgbClr val="A4A3A4"/>
          </p15:clr>
        </p15:guide>
        <p15:guide id="8" orient="horz" pos="632">
          <p15:clr>
            <a:srgbClr val="A4A3A4"/>
          </p15:clr>
        </p15:guide>
        <p15:guide id="9" orient="horz" pos="1422">
          <p15:clr>
            <a:srgbClr val="A4A3A4"/>
          </p15:clr>
        </p15:guide>
        <p15:guide id="10" orient="horz" pos="1193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521" y="450025"/>
            <a:ext cx="11091672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24000"/>
            <a:ext cx="11091672" cy="4747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1178533" y="6347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Information Security Level 2 – Sensitive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2019 – Proprietary &amp; Confidential Information of Amdocs</a:t>
            </a: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548640" y="6347387"/>
            <a:ext cx="60544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D4996-C560-415B-A0CB-B2007798C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3B0C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61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15888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33363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341313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3960">
          <p15:clr>
            <a:srgbClr val="F26B43"/>
          </p15:clr>
        </p15:guide>
        <p15:guide id="3" orient="horz" pos="345">
          <p15:clr>
            <a:srgbClr val="F26B43"/>
          </p15:clr>
        </p15:guide>
        <p15:guide id="4" pos="345">
          <p15:clr>
            <a:srgbClr val="F26B43"/>
          </p15:clr>
        </p15:guide>
        <p15:guide id="5" pos="7334">
          <p15:clr>
            <a:srgbClr val="F26B43"/>
          </p15:clr>
        </p15:guide>
        <p15:guide id="7" orient="horz" pos="960">
          <p15:clr>
            <a:srgbClr val="A4A3A4"/>
          </p15:clr>
        </p15:guide>
        <p15:guide id="12" orient="horz" pos="2160">
          <p15:clr>
            <a:srgbClr val="A4A3A4"/>
          </p15:clr>
        </p15:guide>
        <p15:guide id="13" orient="horz" pos="632">
          <p15:clr>
            <a:srgbClr val="A4A3A4"/>
          </p15:clr>
        </p15:guide>
        <p15:guide id="14" orient="horz" pos="1422">
          <p15:clr>
            <a:srgbClr val="A4A3A4"/>
          </p15:clr>
        </p15:guide>
        <p15:guide id="15" orient="horz" pos="1193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521" y="450025"/>
            <a:ext cx="11091672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24000"/>
            <a:ext cx="11091672" cy="4747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1178533" y="63473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E7CA0"/>
                </a:solidFill>
              </a:rPr>
              <a:t>Information Security Level 2 – Sensitive</a:t>
            </a:r>
            <a:br>
              <a:rPr lang="en-US" dirty="0">
                <a:solidFill>
                  <a:srgbClr val="6E7CA0"/>
                </a:solidFill>
              </a:rPr>
            </a:br>
            <a:r>
              <a:rPr lang="en-US" dirty="0">
                <a:solidFill>
                  <a:srgbClr val="6E7CA0"/>
                </a:solidFill>
              </a:rPr>
              <a:t>© 2019 – Proprietary &amp; Confidential Information of Amdocs</a:t>
            </a: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548640" y="6347385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C81157-9992-4BD3-B8A9-14B1E5882052}" type="slidenum">
              <a:rPr lang="en-US" sz="1200" smtClean="0">
                <a:solidFill>
                  <a:srgbClr val="6E7CA0"/>
                </a:solidFill>
              </a:rPr>
              <a:t>‹#›</a:t>
            </a:fld>
            <a:endParaRPr lang="en-US" sz="1200" dirty="0">
              <a:solidFill>
                <a:srgbClr val="6E7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1702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>
          <a:solidFill>
            <a:srgbClr val="626469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3960">
          <p15:clr>
            <a:srgbClr val="F26B43"/>
          </p15:clr>
        </p15:guide>
        <p15:guide id="3" orient="horz" pos="345">
          <p15:clr>
            <a:srgbClr val="F26B43"/>
          </p15:clr>
        </p15:guide>
        <p15:guide id="4" pos="345">
          <p15:clr>
            <a:srgbClr val="F26B43"/>
          </p15:clr>
        </p15:guide>
        <p15:guide id="5" pos="7334">
          <p15:clr>
            <a:srgbClr val="F26B43"/>
          </p15:clr>
        </p15:guide>
        <p15:guide id="7" orient="horz" pos="960">
          <p15:clr>
            <a:srgbClr val="A4A3A4"/>
          </p15:clr>
        </p15:guide>
        <p15:guide id="12" orient="horz" pos="2160">
          <p15:clr>
            <a:srgbClr val="A4A3A4"/>
          </p15:clr>
        </p15:guide>
        <p15:guide id="13" orient="horz" pos="632">
          <p15:clr>
            <a:srgbClr val="A4A3A4"/>
          </p15:clr>
        </p15:guide>
        <p15:guide id="14" orient="horz" pos="1193">
          <p15:clr>
            <a:srgbClr val="A4A3A4"/>
          </p15:clr>
        </p15:guide>
        <p15:guide id="15" orient="horz" pos="1422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521" y="450025"/>
            <a:ext cx="11091672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24000"/>
            <a:ext cx="11091672" cy="4747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1178533" y="63473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rgbClr val="B3B0C4"/>
                </a:solidFill>
              </a:rPr>
              <a:t>Information Security Level 2 – Sensitive</a:t>
            </a:r>
            <a:br>
              <a:rPr dirty="0">
                <a:solidFill>
                  <a:srgbClr val="B3B0C4"/>
                </a:solidFill>
              </a:rPr>
            </a:br>
            <a:r>
              <a:rPr dirty="0">
                <a:solidFill>
                  <a:srgbClr val="B3B0C4"/>
                </a:solidFill>
              </a:rPr>
              <a:t>© 2018 – Proprietary &amp; Confidential Information of Amdocs</a:t>
            </a: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548640" y="6347385"/>
            <a:ext cx="60544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AD4996-C560-415B-A0CB-B2007798C868}" type="slidenum">
              <a:rPr sz="1200">
                <a:solidFill>
                  <a:srgbClr val="B3B0C4"/>
                </a:solidFill>
              </a:rPr>
              <a:pPr/>
              <a:t>‹#›</a:t>
            </a:fld>
            <a:endParaRPr sz="1200" dirty="0">
              <a:solidFill>
                <a:srgbClr val="B3B0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69764"/>
      </p:ext>
    </p:extLst>
  </p:cSld>
  <p:clrMap bg1="dk1" tx1="lt1" bg2="dk2" tx2="lt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15888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33363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600" kern="1200">
          <a:solidFill>
            <a:schemeClr val="tx2">
              <a:lumMod val="90000"/>
            </a:schemeClr>
          </a:solidFill>
          <a:latin typeface="+mn-lt"/>
          <a:ea typeface="+mn-ea"/>
          <a:cs typeface="+mn-cs"/>
        </a:defRPr>
      </a:lvl3pPr>
      <a:lvl4pPr marL="341313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2">
              <a:lumMod val="90000"/>
            </a:schemeClr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None/>
        <a:defRPr sz="1400" kern="1200">
          <a:solidFill>
            <a:schemeClr val="tx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3960">
          <p15:clr>
            <a:srgbClr val="F26B43"/>
          </p15:clr>
        </p15:guide>
        <p15:guide id="3" orient="horz" pos="345">
          <p15:clr>
            <a:srgbClr val="F26B43"/>
          </p15:clr>
        </p15:guide>
        <p15:guide id="4" pos="345">
          <p15:clr>
            <a:srgbClr val="F26B43"/>
          </p15:clr>
        </p15:guide>
        <p15:guide id="5" pos="7334">
          <p15:clr>
            <a:srgbClr val="F26B43"/>
          </p15:clr>
        </p15:guide>
        <p15:guide id="6" orient="horz" pos="960">
          <p15:clr>
            <a:srgbClr val="A4A3A4"/>
          </p15:clr>
        </p15:guide>
        <p15:guide id="7" orient="horz" pos="2160">
          <p15:clr>
            <a:srgbClr val="A4A3A4"/>
          </p15:clr>
        </p15:guide>
        <p15:guide id="8" orient="horz" pos="632">
          <p15:clr>
            <a:srgbClr val="A4A3A4"/>
          </p15:clr>
        </p15:guide>
        <p15:guide id="9" orient="horz" pos="1422">
          <p15:clr>
            <a:srgbClr val="A4A3A4"/>
          </p15:clr>
        </p15:guide>
        <p15:guide id="10" orient="horz" pos="11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sv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svg"/><Relationship Id="rId17" Type="http://schemas.openxmlformats.org/officeDocument/2006/relationships/image" Target="../media/image144.png"/><Relationship Id="rId2" Type="http://schemas.openxmlformats.org/officeDocument/2006/relationships/image" Target="../media/image129.png"/><Relationship Id="rId16" Type="http://schemas.openxmlformats.org/officeDocument/2006/relationships/image" Target="../media/image143.svg"/><Relationship Id="rId20" Type="http://schemas.openxmlformats.org/officeDocument/2006/relationships/image" Target="../media/image14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sv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Relationship Id="rId22" Type="http://schemas.openxmlformats.org/officeDocument/2006/relationships/image" Target="../media/image1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12" Type="http://schemas.openxmlformats.org/officeDocument/2006/relationships/image" Target="../media/image164.jpeg"/><Relationship Id="rId17" Type="http://schemas.openxmlformats.org/officeDocument/2006/relationships/image" Target="../media/image169.jpeg"/><Relationship Id="rId2" Type="http://schemas.openxmlformats.org/officeDocument/2006/relationships/image" Target="../media/image154.jpeg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3.jpe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10" Type="http://schemas.openxmlformats.org/officeDocument/2006/relationships/image" Target="../media/image162.jpeg"/><Relationship Id="rId19" Type="http://schemas.openxmlformats.org/officeDocument/2006/relationships/image" Target="../media/image171.png"/><Relationship Id="rId4" Type="http://schemas.openxmlformats.org/officeDocument/2006/relationships/image" Target="../media/image156.png"/><Relationship Id="rId9" Type="http://schemas.openxmlformats.org/officeDocument/2006/relationships/image" Target="../media/image161.jpeg"/><Relationship Id="rId14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2.svg"/><Relationship Id="rId42" Type="http://schemas.openxmlformats.org/officeDocument/2006/relationships/image" Target="../media/image39.png"/><Relationship Id="rId47" Type="http://schemas.openxmlformats.org/officeDocument/2006/relationships/image" Target="../media/image42.png"/><Relationship Id="rId50" Type="http://schemas.openxmlformats.org/officeDocument/2006/relationships/image" Target="../media/image45.png"/><Relationship Id="rId55" Type="http://schemas.openxmlformats.org/officeDocument/2006/relationships/image" Target="../media/image50.png"/><Relationship Id="rId63" Type="http://schemas.microsoft.com/office/2007/relationships/hdphoto" Target="../media/hdphoto8.wdp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38.png"/><Relationship Id="rId54" Type="http://schemas.openxmlformats.org/officeDocument/2006/relationships/image" Target="../media/image49.png"/><Relationship Id="rId6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32" Type="http://schemas.openxmlformats.org/officeDocument/2006/relationships/image" Target="../media/image30.png"/><Relationship Id="rId37" Type="http://schemas.microsoft.com/office/2007/relationships/hdphoto" Target="../media/hdphoto3.wdp"/><Relationship Id="rId40" Type="http://schemas.openxmlformats.org/officeDocument/2006/relationships/image" Target="../media/image37.png"/><Relationship Id="rId45" Type="http://schemas.openxmlformats.org/officeDocument/2006/relationships/image" Target="../media/image41.png"/><Relationship Id="rId53" Type="http://schemas.openxmlformats.org/officeDocument/2006/relationships/image" Target="../media/image48.png"/><Relationship Id="rId58" Type="http://schemas.openxmlformats.org/officeDocument/2006/relationships/image" Target="../media/image52.png"/><Relationship Id="rId5" Type="http://schemas.openxmlformats.org/officeDocument/2006/relationships/image" Target="../media/image5.png"/><Relationship Id="rId15" Type="http://schemas.openxmlformats.org/officeDocument/2006/relationships/image" Target="../media/image15.emf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4.png"/><Relationship Id="rId49" Type="http://schemas.openxmlformats.org/officeDocument/2006/relationships/image" Target="../media/image44.png"/><Relationship Id="rId57" Type="http://schemas.microsoft.com/office/2007/relationships/hdphoto" Target="../media/hdphoto6.wdp"/><Relationship Id="rId61" Type="http://schemas.openxmlformats.org/officeDocument/2006/relationships/image" Target="../media/image5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31" Type="http://schemas.microsoft.com/office/2007/relationships/hdphoto" Target="../media/hdphoto2.wdp"/><Relationship Id="rId44" Type="http://schemas.openxmlformats.org/officeDocument/2006/relationships/image" Target="../media/image40.png"/><Relationship Id="rId52" Type="http://schemas.openxmlformats.org/officeDocument/2006/relationships/image" Target="../media/image47.png"/><Relationship Id="rId60" Type="http://schemas.microsoft.com/office/2007/relationships/hdphoto" Target="../media/hdphoto7.wdp"/><Relationship Id="rId65" Type="http://schemas.openxmlformats.org/officeDocument/2006/relationships/image" Target="../media/image57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3.png"/><Relationship Id="rId43" Type="http://schemas.microsoft.com/office/2007/relationships/hdphoto" Target="../media/hdphoto4.wdp"/><Relationship Id="rId48" Type="http://schemas.openxmlformats.org/officeDocument/2006/relationships/image" Target="../media/image43.png"/><Relationship Id="rId56" Type="http://schemas.openxmlformats.org/officeDocument/2006/relationships/image" Target="../media/image51.png"/><Relationship Id="rId64" Type="http://schemas.openxmlformats.org/officeDocument/2006/relationships/image" Target="../media/image56.png"/><Relationship Id="rId8" Type="http://schemas.openxmlformats.org/officeDocument/2006/relationships/image" Target="../media/image8.png"/><Relationship Id="rId51" Type="http://schemas.openxmlformats.org/officeDocument/2006/relationships/image" Target="../media/image46.png"/><Relationship Id="rId3" Type="http://schemas.openxmlformats.org/officeDocument/2006/relationships/image" Target="../media/image3.gif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5" Type="http://schemas.openxmlformats.org/officeDocument/2006/relationships/image" Target="../media/image24.png"/><Relationship Id="rId33" Type="http://schemas.openxmlformats.org/officeDocument/2006/relationships/image" Target="../media/image31.png"/><Relationship Id="rId38" Type="http://schemas.openxmlformats.org/officeDocument/2006/relationships/image" Target="../media/image35.png"/><Relationship Id="rId46" Type="http://schemas.microsoft.com/office/2007/relationships/hdphoto" Target="../media/hdphoto5.wdp"/><Relationship Id="rId5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5.jpe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png"/><Relationship Id="rId15" Type="http://schemas.openxmlformats.org/officeDocument/2006/relationships/image" Target="../media/image104.jpeg"/><Relationship Id="rId23" Type="http://schemas.microsoft.com/office/2007/relationships/hdphoto" Target="../media/hdphoto9.wdp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72A166-0E5B-4797-BBF8-D23D865DA0DC}"/>
              </a:ext>
            </a:extLst>
          </p:cNvPr>
          <p:cNvGrpSpPr/>
          <p:nvPr/>
        </p:nvGrpSpPr>
        <p:grpSpPr>
          <a:xfrm>
            <a:off x="3829995" y="2003689"/>
            <a:ext cx="4532011" cy="1025853"/>
            <a:chOff x="3829995" y="3016894"/>
            <a:chExt cx="4532011" cy="102585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0DAF2F0-EB3D-41FE-BE15-B4628D266C9B}"/>
                </a:ext>
              </a:extLst>
            </p:cNvPr>
            <p:cNvGrpSpPr/>
            <p:nvPr/>
          </p:nvGrpSpPr>
          <p:grpSpPr>
            <a:xfrm>
              <a:off x="4105918" y="3016894"/>
              <a:ext cx="4256088" cy="677108"/>
              <a:chOff x="1823058" y="148877"/>
              <a:chExt cx="4256088" cy="677108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CBC35DF-EBE2-4E4F-AF28-9FDCAEC03500}"/>
                  </a:ext>
                </a:extLst>
              </p:cNvPr>
              <p:cNvSpPr/>
              <p:nvPr/>
            </p:nvSpPr>
            <p:spPr>
              <a:xfrm>
                <a:off x="2107739" y="148877"/>
                <a:ext cx="397140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800" b="1" i="0" u="none" strike="noStrike" kern="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FDB515"/>
                        </a:gs>
                        <a:gs pos="100000">
                          <a:srgbClr val="EC008C"/>
                        </a:gs>
                      </a:gsLst>
                      <a:lin ang="0" scaled="1"/>
                      <a:tileRect/>
                    </a:gra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Future Forward 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A6627F38-405B-4CC0-9811-A1006BA5B5F1}"/>
                  </a:ext>
                </a:extLst>
              </p:cNvPr>
              <p:cNvGrpSpPr/>
              <p:nvPr/>
            </p:nvGrpSpPr>
            <p:grpSpPr>
              <a:xfrm>
                <a:off x="1823058" y="389255"/>
                <a:ext cx="325952" cy="257737"/>
                <a:chOff x="654934" y="1487156"/>
                <a:chExt cx="143024" cy="113092"/>
              </a:xfrm>
            </p:grpSpPr>
            <p:sp>
              <p:nvSpPr>
                <p:cNvPr id="62" name="Line 51">
                  <a:extLst>
                    <a:ext uri="{FF2B5EF4-FFF2-40B4-BE49-F238E27FC236}">
                      <a16:creationId xmlns:a16="http://schemas.microsoft.com/office/drawing/2014/main" id="{9AB9D7DE-8BF1-4495-8152-393B77D92B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2644" y="1548343"/>
                  <a:ext cx="115181" cy="0"/>
                </a:xfrm>
                <a:prstGeom prst="line">
                  <a:avLst/>
                </a:prstGeom>
                <a:noFill/>
                <a:ln w="19050" cap="flat">
                  <a:solidFill>
                    <a:srgbClr val="FDB51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Line 53">
                  <a:extLst>
                    <a:ext uri="{FF2B5EF4-FFF2-40B4-BE49-F238E27FC236}">
                      <a16:creationId xmlns:a16="http://schemas.microsoft.com/office/drawing/2014/main" id="{0B929DED-8B52-431F-84BE-CD79B5E550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7692" y="1600248"/>
                  <a:ext cx="40266" cy="0"/>
                </a:xfrm>
                <a:prstGeom prst="line">
                  <a:avLst/>
                </a:prstGeom>
                <a:noFill/>
                <a:ln w="19050" cap="flat">
                  <a:solidFill>
                    <a:srgbClr val="FDB51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Line 54">
                  <a:extLst>
                    <a:ext uri="{FF2B5EF4-FFF2-40B4-BE49-F238E27FC236}">
                      <a16:creationId xmlns:a16="http://schemas.microsoft.com/office/drawing/2014/main" id="{2C5A262A-08C4-42CD-B50C-2580D2F09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37559" y="1600248"/>
                  <a:ext cx="10301" cy="0"/>
                </a:xfrm>
                <a:prstGeom prst="line">
                  <a:avLst/>
                </a:prstGeom>
                <a:noFill/>
                <a:ln w="19050" cap="flat">
                  <a:solidFill>
                    <a:srgbClr val="FDB51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Line 55">
                  <a:extLst>
                    <a:ext uri="{FF2B5EF4-FFF2-40B4-BE49-F238E27FC236}">
                      <a16:creationId xmlns:a16="http://schemas.microsoft.com/office/drawing/2014/main" id="{DB78C27D-A8F7-428D-AD65-4BFA6B0EA8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17894" y="1600248"/>
                  <a:ext cx="9833" cy="0"/>
                </a:xfrm>
                <a:prstGeom prst="line">
                  <a:avLst/>
                </a:prstGeom>
                <a:noFill/>
                <a:ln w="19050" cap="flat">
                  <a:solidFill>
                    <a:srgbClr val="FDB51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Line 51">
                  <a:extLst>
                    <a:ext uri="{FF2B5EF4-FFF2-40B4-BE49-F238E27FC236}">
                      <a16:creationId xmlns:a16="http://schemas.microsoft.com/office/drawing/2014/main" id="{213EBA10-8329-4D6B-9F45-8B0EA8A06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54934" y="1487156"/>
                  <a:ext cx="135752" cy="0"/>
                </a:xfrm>
                <a:prstGeom prst="line">
                  <a:avLst/>
                </a:prstGeom>
                <a:noFill/>
                <a:ln w="19050" cap="flat">
                  <a:solidFill>
                    <a:srgbClr val="FDB51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4924BFF-E016-4E70-8D8F-6EB5947FBEBA}"/>
                </a:ext>
              </a:extLst>
            </p:cNvPr>
            <p:cNvSpPr/>
            <p:nvPr/>
          </p:nvSpPr>
          <p:spPr>
            <a:xfrm>
              <a:off x="3829995" y="3673415"/>
              <a:ext cx="45320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Transform. Accelerate. Grow.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20">
            <a:extLst>
              <a:ext uri="{FF2B5EF4-FFF2-40B4-BE49-F238E27FC236}">
                <a16:creationId xmlns:a16="http://schemas.microsoft.com/office/drawing/2014/main" id="{DE8B1FE9-C679-4D62-822E-C9775C167F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40104" y="857047"/>
            <a:ext cx="3561065" cy="791001"/>
            <a:chOff x="3467" y="2546"/>
            <a:chExt cx="1148" cy="255"/>
          </a:xfrm>
        </p:grpSpPr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64DD841B-CD73-44CA-B5D9-0779BA724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7" y="2546"/>
              <a:ext cx="250" cy="255"/>
            </a:xfrm>
            <a:custGeom>
              <a:avLst/>
              <a:gdLst>
                <a:gd name="T0" fmla="*/ 74 w 105"/>
                <a:gd name="T1" fmla="*/ 0 h 105"/>
                <a:gd name="T2" fmla="*/ 12 w 105"/>
                <a:gd name="T3" fmla="*/ 0 h 105"/>
                <a:gd name="T4" fmla="*/ 18 w 105"/>
                <a:gd name="T5" fmla="*/ 21 h 105"/>
                <a:gd name="T6" fmla="*/ 74 w 105"/>
                <a:gd name="T7" fmla="*/ 21 h 105"/>
                <a:gd name="T8" fmla="*/ 84 w 105"/>
                <a:gd name="T9" fmla="*/ 32 h 105"/>
                <a:gd name="T10" fmla="*/ 84 w 105"/>
                <a:gd name="T11" fmla="*/ 42 h 105"/>
                <a:gd name="T12" fmla="*/ 32 w 105"/>
                <a:gd name="T13" fmla="*/ 42 h 105"/>
                <a:gd name="T14" fmla="*/ 0 w 105"/>
                <a:gd name="T15" fmla="*/ 74 h 105"/>
                <a:gd name="T16" fmla="*/ 32 w 105"/>
                <a:gd name="T17" fmla="*/ 105 h 105"/>
                <a:gd name="T18" fmla="*/ 74 w 105"/>
                <a:gd name="T19" fmla="*/ 105 h 105"/>
                <a:gd name="T20" fmla="*/ 105 w 105"/>
                <a:gd name="T21" fmla="*/ 74 h 105"/>
                <a:gd name="T22" fmla="*/ 105 w 105"/>
                <a:gd name="T23" fmla="*/ 53 h 105"/>
                <a:gd name="T24" fmla="*/ 105 w 105"/>
                <a:gd name="T25" fmla="*/ 42 h 105"/>
                <a:gd name="T26" fmla="*/ 105 w 105"/>
                <a:gd name="T27" fmla="*/ 32 h 105"/>
                <a:gd name="T28" fmla="*/ 74 w 105"/>
                <a:gd name="T29" fmla="*/ 0 h 105"/>
                <a:gd name="T30" fmla="*/ 84 w 105"/>
                <a:gd name="T31" fmla="*/ 74 h 105"/>
                <a:gd name="T32" fmla="*/ 74 w 105"/>
                <a:gd name="T33" fmla="*/ 84 h 105"/>
                <a:gd name="T34" fmla="*/ 32 w 105"/>
                <a:gd name="T35" fmla="*/ 84 h 105"/>
                <a:gd name="T36" fmla="*/ 21 w 105"/>
                <a:gd name="T37" fmla="*/ 74 h 105"/>
                <a:gd name="T38" fmla="*/ 32 w 105"/>
                <a:gd name="T39" fmla="*/ 63 h 105"/>
                <a:gd name="T40" fmla="*/ 84 w 105"/>
                <a:gd name="T41" fmla="*/ 63 h 105"/>
                <a:gd name="T42" fmla="*/ 84 w 105"/>
                <a:gd name="T43" fmla="*/ 7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" h="105">
                  <a:moveTo>
                    <a:pt x="7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80" y="21"/>
                    <a:pt x="84" y="26"/>
                    <a:pt x="84" y="3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14" y="42"/>
                    <a:pt x="0" y="57"/>
                    <a:pt x="0" y="74"/>
                  </a:cubicBezTo>
                  <a:cubicBezTo>
                    <a:pt x="0" y="91"/>
                    <a:pt x="14" y="105"/>
                    <a:pt x="32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91" y="105"/>
                    <a:pt x="105" y="91"/>
                    <a:pt x="105" y="74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5" y="15"/>
                    <a:pt x="91" y="0"/>
                    <a:pt x="74" y="0"/>
                  </a:cubicBezTo>
                  <a:close/>
                  <a:moveTo>
                    <a:pt x="84" y="74"/>
                  </a:moveTo>
                  <a:cubicBezTo>
                    <a:pt x="84" y="80"/>
                    <a:pt x="80" y="84"/>
                    <a:pt x="74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26" y="84"/>
                    <a:pt x="21" y="80"/>
                    <a:pt x="21" y="74"/>
                  </a:cubicBezTo>
                  <a:cubicBezTo>
                    <a:pt x="21" y="68"/>
                    <a:pt x="26" y="63"/>
                    <a:pt x="32" y="63"/>
                  </a:cubicBezTo>
                  <a:cubicBezTo>
                    <a:pt x="84" y="63"/>
                    <a:pt x="84" y="63"/>
                    <a:pt x="84" y="63"/>
                  </a:cubicBezTo>
                  <a:lnTo>
                    <a:pt x="84" y="74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AA97D44F-A7B2-4146-A8BB-028D02B5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2648"/>
              <a:ext cx="59" cy="51"/>
            </a:xfrm>
            <a:custGeom>
              <a:avLst/>
              <a:gdLst>
                <a:gd name="T0" fmla="*/ 45 w 59"/>
                <a:gd name="T1" fmla="*/ 0 h 51"/>
                <a:gd name="T2" fmla="*/ 0 w 59"/>
                <a:gd name="T3" fmla="*/ 0 h 51"/>
                <a:gd name="T4" fmla="*/ 0 w 59"/>
                <a:gd name="T5" fmla="*/ 51 h 51"/>
                <a:gd name="T6" fmla="*/ 59 w 59"/>
                <a:gd name="T7" fmla="*/ 51 h 51"/>
                <a:gd name="T8" fmla="*/ 45 w 59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1">
                  <a:moveTo>
                    <a:pt x="45" y="0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59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EC008C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95A2564A-DA8B-4466-9A08-4709716087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9" y="2621"/>
              <a:ext cx="102" cy="107"/>
            </a:xfrm>
            <a:custGeom>
              <a:avLst/>
              <a:gdLst>
                <a:gd name="T0" fmla="*/ 43 w 43"/>
                <a:gd name="T1" fmla="*/ 43 h 44"/>
                <a:gd name="T2" fmla="*/ 34 w 43"/>
                <a:gd name="T3" fmla="*/ 43 h 44"/>
                <a:gd name="T4" fmla="*/ 34 w 43"/>
                <a:gd name="T5" fmla="*/ 38 h 44"/>
                <a:gd name="T6" fmla="*/ 21 w 43"/>
                <a:gd name="T7" fmla="*/ 44 h 44"/>
                <a:gd name="T8" fmla="*/ 0 w 43"/>
                <a:gd name="T9" fmla="*/ 22 h 44"/>
                <a:gd name="T10" fmla="*/ 21 w 43"/>
                <a:gd name="T11" fmla="*/ 0 h 44"/>
                <a:gd name="T12" fmla="*/ 34 w 43"/>
                <a:gd name="T13" fmla="*/ 6 h 44"/>
                <a:gd name="T14" fmla="*/ 34 w 43"/>
                <a:gd name="T15" fmla="*/ 1 h 44"/>
                <a:gd name="T16" fmla="*/ 43 w 43"/>
                <a:gd name="T17" fmla="*/ 1 h 44"/>
                <a:gd name="T18" fmla="*/ 43 w 43"/>
                <a:gd name="T19" fmla="*/ 43 h 44"/>
                <a:gd name="T20" fmla="*/ 9 w 43"/>
                <a:gd name="T21" fmla="*/ 22 h 44"/>
                <a:gd name="T22" fmla="*/ 22 w 43"/>
                <a:gd name="T23" fmla="*/ 35 h 44"/>
                <a:gd name="T24" fmla="*/ 34 w 43"/>
                <a:gd name="T25" fmla="*/ 22 h 44"/>
                <a:gd name="T26" fmla="*/ 22 w 43"/>
                <a:gd name="T27" fmla="*/ 9 h 44"/>
                <a:gd name="T28" fmla="*/ 9 w 43"/>
                <a:gd name="T2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44">
                  <a:moveTo>
                    <a:pt x="43" y="43"/>
                  </a:moveTo>
                  <a:cubicBezTo>
                    <a:pt x="34" y="43"/>
                    <a:pt x="34" y="43"/>
                    <a:pt x="34" y="43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1" y="42"/>
                    <a:pt x="27" y="44"/>
                    <a:pt x="21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7" y="0"/>
                    <a:pt x="31" y="2"/>
                    <a:pt x="34" y="6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43" y="1"/>
                    <a:pt x="43" y="1"/>
                    <a:pt x="43" y="1"/>
                  </a:cubicBezTo>
                  <a:lnTo>
                    <a:pt x="43" y="43"/>
                  </a:lnTo>
                  <a:close/>
                  <a:moveTo>
                    <a:pt x="9" y="22"/>
                  </a:moveTo>
                  <a:cubicBezTo>
                    <a:pt x="9" y="29"/>
                    <a:pt x="14" y="35"/>
                    <a:pt x="22" y="35"/>
                  </a:cubicBezTo>
                  <a:cubicBezTo>
                    <a:pt x="29" y="35"/>
                    <a:pt x="34" y="30"/>
                    <a:pt x="34" y="22"/>
                  </a:cubicBezTo>
                  <a:cubicBezTo>
                    <a:pt x="34" y="14"/>
                    <a:pt x="29" y="9"/>
                    <a:pt x="22" y="9"/>
                  </a:cubicBezTo>
                  <a:cubicBezTo>
                    <a:pt x="14" y="9"/>
                    <a:pt x="9" y="15"/>
                    <a:pt x="9" y="22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973F5351-9663-4091-84C5-669B26EBF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2621"/>
              <a:ext cx="164" cy="104"/>
            </a:xfrm>
            <a:custGeom>
              <a:avLst/>
              <a:gdLst>
                <a:gd name="T0" fmla="*/ 69 w 69"/>
                <a:gd name="T1" fmla="*/ 17 h 43"/>
                <a:gd name="T2" fmla="*/ 69 w 69"/>
                <a:gd name="T3" fmla="*/ 43 h 43"/>
                <a:gd name="T4" fmla="*/ 60 w 69"/>
                <a:gd name="T5" fmla="*/ 43 h 43"/>
                <a:gd name="T6" fmla="*/ 60 w 69"/>
                <a:gd name="T7" fmla="*/ 20 h 43"/>
                <a:gd name="T8" fmla="*/ 50 w 69"/>
                <a:gd name="T9" fmla="*/ 9 h 43"/>
                <a:gd name="T10" fmla="*/ 39 w 69"/>
                <a:gd name="T11" fmla="*/ 20 h 43"/>
                <a:gd name="T12" fmla="*/ 39 w 69"/>
                <a:gd name="T13" fmla="*/ 43 h 43"/>
                <a:gd name="T14" fmla="*/ 30 w 69"/>
                <a:gd name="T15" fmla="*/ 43 h 43"/>
                <a:gd name="T16" fmla="*/ 30 w 69"/>
                <a:gd name="T17" fmla="*/ 20 h 43"/>
                <a:gd name="T18" fmla="*/ 20 w 69"/>
                <a:gd name="T19" fmla="*/ 9 h 43"/>
                <a:gd name="T20" fmla="*/ 9 w 69"/>
                <a:gd name="T21" fmla="*/ 20 h 43"/>
                <a:gd name="T22" fmla="*/ 9 w 69"/>
                <a:gd name="T23" fmla="*/ 43 h 43"/>
                <a:gd name="T24" fmla="*/ 0 w 69"/>
                <a:gd name="T25" fmla="*/ 43 h 43"/>
                <a:gd name="T26" fmla="*/ 0 w 69"/>
                <a:gd name="T27" fmla="*/ 1 h 43"/>
                <a:gd name="T28" fmla="*/ 9 w 69"/>
                <a:gd name="T29" fmla="*/ 1 h 43"/>
                <a:gd name="T30" fmla="*/ 9 w 69"/>
                <a:gd name="T31" fmla="*/ 6 h 43"/>
                <a:gd name="T32" fmla="*/ 22 w 69"/>
                <a:gd name="T33" fmla="*/ 0 h 43"/>
                <a:gd name="T34" fmla="*/ 37 w 69"/>
                <a:gd name="T35" fmla="*/ 7 h 43"/>
                <a:gd name="T36" fmla="*/ 52 w 69"/>
                <a:gd name="T37" fmla="*/ 0 h 43"/>
                <a:gd name="T38" fmla="*/ 69 w 69"/>
                <a:gd name="T3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3">
                  <a:moveTo>
                    <a:pt x="69" y="17"/>
                  </a:moveTo>
                  <a:cubicBezTo>
                    <a:pt x="69" y="43"/>
                    <a:pt x="69" y="43"/>
                    <a:pt x="69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3"/>
                    <a:pt x="56" y="9"/>
                    <a:pt x="50" y="9"/>
                  </a:cubicBezTo>
                  <a:cubicBezTo>
                    <a:pt x="44" y="9"/>
                    <a:pt x="39" y="13"/>
                    <a:pt x="39" y="20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3"/>
                    <a:pt x="26" y="9"/>
                    <a:pt x="20" y="9"/>
                  </a:cubicBezTo>
                  <a:cubicBezTo>
                    <a:pt x="14" y="9"/>
                    <a:pt x="9" y="13"/>
                    <a:pt x="9" y="2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1"/>
                    <a:pt x="18" y="0"/>
                    <a:pt x="22" y="0"/>
                  </a:cubicBezTo>
                  <a:cubicBezTo>
                    <a:pt x="28" y="0"/>
                    <a:pt x="34" y="3"/>
                    <a:pt x="37" y="7"/>
                  </a:cubicBezTo>
                  <a:cubicBezTo>
                    <a:pt x="40" y="1"/>
                    <a:pt x="47" y="0"/>
                    <a:pt x="52" y="0"/>
                  </a:cubicBezTo>
                  <a:cubicBezTo>
                    <a:pt x="62" y="0"/>
                    <a:pt x="69" y="7"/>
                    <a:pt x="69" y="17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F6CCA5D4-2C1A-4592-8FF5-C1CB32DEB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1" y="2621"/>
              <a:ext cx="107" cy="107"/>
            </a:xfrm>
            <a:custGeom>
              <a:avLst/>
              <a:gdLst>
                <a:gd name="T0" fmla="*/ 45 w 45"/>
                <a:gd name="T1" fmla="*/ 22 h 44"/>
                <a:gd name="T2" fmla="*/ 22 w 45"/>
                <a:gd name="T3" fmla="*/ 44 h 44"/>
                <a:gd name="T4" fmla="*/ 0 w 45"/>
                <a:gd name="T5" fmla="*/ 22 h 44"/>
                <a:gd name="T6" fmla="*/ 22 w 45"/>
                <a:gd name="T7" fmla="*/ 0 h 44"/>
                <a:gd name="T8" fmla="*/ 45 w 45"/>
                <a:gd name="T9" fmla="*/ 22 h 44"/>
                <a:gd name="T10" fmla="*/ 9 w 45"/>
                <a:gd name="T11" fmla="*/ 22 h 44"/>
                <a:gd name="T12" fmla="*/ 22 w 45"/>
                <a:gd name="T13" fmla="*/ 35 h 44"/>
                <a:gd name="T14" fmla="*/ 35 w 45"/>
                <a:gd name="T15" fmla="*/ 22 h 44"/>
                <a:gd name="T16" fmla="*/ 22 w 45"/>
                <a:gd name="T17" fmla="*/ 9 h 44"/>
                <a:gd name="T18" fmla="*/ 9 w 45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5" y="22"/>
                  </a:moveTo>
                  <a:cubicBezTo>
                    <a:pt x="45" y="35"/>
                    <a:pt x="35" y="44"/>
                    <a:pt x="22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2" y="0"/>
                  </a:cubicBezTo>
                  <a:cubicBezTo>
                    <a:pt x="35" y="0"/>
                    <a:pt x="45" y="9"/>
                    <a:pt x="45" y="22"/>
                  </a:cubicBezTo>
                  <a:close/>
                  <a:moveTo>
                    <a:pt x="9" y="22"/>
                  </a:moveTo>
                  <a:cubicBezTo>
                    <a:pt x="9" y="30"/>
                    <a:pt x="15" y="35"/>
                    <a:pt x="22" y="35"/>
                  </a:cubicBezTo>
                  <a:cubicBezTo>
                    <a:pt x="30" y="35"/>
                    <a:pt x="35" y="30"/>
                    <a:pt x="35" y="22"/>
                  </a:cubicBezTo>
                  <a:cubicBezTo>
                    <a:pt x="35" y="14"/>
                    <a:pt x="30" y="9"/>
                    <a:pt x="22" y="9"/>
                  </a:cubicBezTo>
                  <a:cubicBezTo>
                    <a:pt x="15" y="9"/>
                    <a:pt x="9" y="14"/>
                    <a:pt x="9" y="22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56FF5824-D584-44C4-94C3-68AE694E9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621"/>
              <a:ext cx="90" cy="107"/>
            </a:xfrm>
            <a:custGeom>
              <a:avLst/>
              <a:gdLst>
                <a:gd name="T0" fmla="*/ 38 w 38"/>
                <a:gd name="T1" fmla="*/ 7 h 44"/>
                <a:gd name="T2" fmla="*/ 32 w 38"/>
                <a:gd name="T3" fmla="*/ 13 h 44"/>
                <a:gd name="T4" fmla="*/ 22 w 38"/>
                <a:gd name="T5" fmla="*/ 9 h 44"/>
                <a:gd name="T6" fmla="*/ 10 w 38"/>
                <a:gd name="T7" fmla="*/ 22 h 44"/>
                <a:gd name="T8" fmla="*/ 22 w 38"/>
                <a:gd name="T9" fmla="*/ 35 h 44"/>
                <a:gd name="T10" fmla="*/ 32 w 38"/>
                <a:gd name="T11" fmla="*/ 31 h 44"/>
                <a:gd name="T12" fmla="*/ 38 w 38"/>
                <a:gd name="T13" fmla="*/ 37 h 44"/>
                <a:gd name="T14" fmla="*/ 22 w 38"/>
                <a:gd name="T15" fmla="*/ 44 h 44"/>
                <a:gd name="T16" fmla="*/ 0 w 38"/>
                <a:gd name="T17" fmla="*/ 22 h 44"/>
                <a:gd name="T18" fmla="*/ 22 w 38"/>
                <a:gd name="T19" fmla="*/ 0 h 44"/>
                <a:gd name="T20" fmla="*/ 38 w 38"/>
                <a:gd name="T21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4">
                  <a:moveTo>
                    <a:pt x="38" y="7"/>
                  </a:moveTo>
                  <a:cubicBezTo>
                    <a:pt x="32" y="13"/>
                    <a:pt x="32" y="13"/>
                    <a:pt x="32" y="13"/>
                  </a:cubicBezTo>
                  <a:cubicBezTo>
                    <a:pt x="29" y="10"/>
                    <a:pt x="26" y="9"/>
                    <a:pt x="22" y="9"/>
                  </a:cubicBezTo>
                  <a:cubicBezTo>
                    <a:pt x="15" y="9"/>
                    <a:pt x="10" y="14"/>
                    <a:pt x="10" y="22"/>
                  </a:cubicBezTo>
                  <a:cubicBezTo>
                    <a:pt x="10" y="30"/>
                    <a:pt x="15" y="35"/>
                    <a:pt x="22" y="35"/>
                  </a:cubicBezTo>
                  <a:cubicBezTo>
                    <a:pt x="26" y="35"/>
                    <a:pt x="30" y="34"/>
                    <a:pt x="32" y="31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4" y="42"/>
                    <a:pt x="29" y="44"/>
                    <a:pt x="22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2" y="0"/>
                  </a:cubicBezTo>
                  <a:cubicBezTo>
                    <a:pt x="29" y="0"/>
                    <a:pt x="34" y="2"/>
                    <a:pt x="38" y="7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8C07FEDF-1E1B-44A7-BA62-90ACADC30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" y="2621"/>
              <a:ext cx="88" cy="107"/>
            </a:xfrm>
            <a:custGeom>
              <a:avLst/>
              <a:gdLst>
                <a:gd name="T0" fmla="*/ 32 w 37"/>
                <a:gd name="T1" fmla="*/ 12 h 44"/>
                <a:gd name="T2" fmla="*/ 19 w 37"/>
                <a:gd name="T3" fmla="*/ 8 h 44"/>
                <a:gd name="T4" fmla="*/ 11 w 37"/>
                <a:gd name="T5" fmla="*/ 13 h 44"/>
                <a:gd name="T6" fmla="*/ 18 w 37"/>
                <a:gd name="T7" fmla="*/ 17 h 44"/>
                <a:gd name="T8" fmla="*/ 22 w 37"/>
                <a:gd name="T9" fmla="*/ 18 h 44"/>
                <a:gd name="T10" fmla="*/ 37 w 37"/>
                <a:gd name="T11" fmla="*/ 30 h 44"/>
                <a:gd name="T12" fmla="*/ 18 w 37"/>
                <a:gd name="T13" fmla="*/ 44 h 44"/>
                <a:gd name="T14" fmla="*/ 0 w 37"/>
                <a:gd name="T15" fmla="*/ 39 h 44"/>
                <a:gd name="T16" fmla="*/ 4 w 37"/>
                <a:gd name="T17" fmla="*/ 32 h 44"/>
                <a:gd name="T18" fmla="*/ 18 w 37"/>
                <a:gd name="T19" fmla="*/ 36 h 44"/>
                <a:gd name="T20" fmla="*/ 28 w 37"/>
                <a:gd name="T21" fmla="*/ 31 h 44"/>
                <a:gd name="T22" fmla="*/ 20 w 37"/>
                <a:gd name="T23" fmla="*/ 26 h 44"/>
                <a:gd name="T24" fmla="*/ 16 w 37"/>
                <a:gd name="T25" fmla="*/ 26 h 44"/>
                <a:gd name="T26" fmla="*/ 2 w 37"/>
                <a:gd name="T27" fmla="*/ 13 h 44"/>
                <a:gd name="T28" fmla="*/ 19 w 37"/>
                <a:gd name="T29" fmla="*/ 0 h 44"/>
                <a:gd name="T30" fmla="*/ 36 w 37"/>
                <a:gd name="T31" fmla="*/ 4 h 44"/>
                <a:gd name="T32" fmla="*/ 32 w 37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2"/>
                  </a:moveTo>
                  <a:cubicBezTo>
                    <a:pt x="29" y="10"/>
                    <a:pt x="24" y="8"/>
                    <a:pt x="19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6"/>
                    <a:pt x="14" y="17"/>
                    <a:pt x="1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2" y="19"/>
                    <a:pt x="37" y="23"/>
                    <a:pt x="37" y="30"/>
                  </a:cubicBezTo>
                  <a:cubicBezTo>
                    <a:pt x="37" y="38"/>
                    <a:pt x="30" y="44"/>
                    <a:pt x="18" y="44"/>
                  </a:cubicBezTo>
                  <a:cubicBezTo>
                    <a:pt x="14" y="44"/>
                    <a:pt x="6" y="43"/>
                    <a:pt x="0" y="3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7" y="34"/>
                    <a:pt x="11" y="36"/>
                    <a:pt x="18" y="36"/>
                  </a:cubicBezTo>
                  <a:cubicBezTo>
                    <a:pt x="24" y="36"/>
                    <a:pt x="28" y="34"/>
                    <a:pt x="28" y="31"/>
                  </a:cubicBezTo>
                  <a:cubicBezTo>
                    <a:pt x="28" y="29"/>
                    <a:pt x="25" y="27"/>
                    <a:pt x="20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4"/>
                    <a:pt x="2" y="20"/>
                    <a:pt x="2" y="13"/>
                  </a:cubicBezTo>
                  <a:cubicBezTo>
                    <a:pt x="2" y="5"/>
                    <a:pt x="8" y="0"/>
                    <a:pt x="19" y="0"/>
                  </a:cubicBezTo>
                  <a:cubicBezTo>
                    <a:pt x="26" y="0"/>
                    <a:pt x="32" y="2"/>
                    <a:pt x="36" y="4"/>
                  </a:cubicBez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816CB592-FC3F-4ED1-9F86-CA12916498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8" y="2589"/>
              <a:ext cx="102" cy="139"/>
            </a:xfrm>
            <a:custGeom>
              <a:avLst/>
              <a:gdLst>
                <a:gd name="T0" fmla="*/ 34 w 43"/>
                <a:gd name="T1" fmla="*/ 19 h 57"/>
                <a:gd name="T2" fmla="*/ 34 w 43"/>
                <a:gd name="T3" fmla="*/ 4 h 57"/>
                <a:gd name="T4" fmla="*/ 43 w 43"/>
                <a:gd name="T5" fmla="*/ 0 h 57"/>
                <a:gd name="T6" fmla="*/ 43 w 43"/>
                <a:gd name="T7" fmla="*/ 56 h 57"/>
                <a:gd name="T8" fmla="*/ 34 w 43"/>
                <a:gd name="T9" fmla="*/ 56 h 57"/>
                <a:gd name="T10" fmla="*/ 34 w 43"/>
                <a:gd name="T11" fmla="*/ 51 h 57"/>
                <a:gd name="T12" fmla="*/ 21 w 43"/>
                <a:gd name="T13" fmla="*/ 57 h 57"/>
                <a:gd name="T14" fmla="*/ 0 w 43"/>
                <a:gd name="T15" fmla="*/ 35 h 57"/>
                <a:gd name="T16" fmla="*/ 21 w 43"/>
                <a:gd name="T17" fmla="*/ 13 h 57"/>
                <a:gd name="T18" fmla="*/ 34 w 43"/>
                <a:gd name="T19" fmla="*/ 19 h 57"/>
                <a:gd name="T20" fmla="*/ 9 w 43"/>
                <a:gd name="T21" fmla="*/ 35 h 57"/>
                <a:gd name="T22" fmla="*/ 22 w 43"/>
                <a:gd name="T23" fmla="*/ 48 h 57"/>
                <a:gd name="T24" fmla="*/ 35 w 43"/>
                <a:gd name="T25" fmla="*/ 35 h 57"/>
                <a:gd name="T26" fmla="*/ 22 w 43"/>
                <a:gd name="T27" fmla="*/ 22 h 57"/>
                <a:gd name="T28" fmla="*/ 9 w 43"/>
                <a:gd name="T2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7">
                  <a:moveTo>
                    <a:pt x="34" y="19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5"/>
                    <a:pt x="27" y="57"/>
                    <a:pt x="21" y="57"/>
                  </a:cubicBezTo>
                  <a:cubicBezTo>
                    <a:pt x="9" y="57"/>
                    <a:pt x="0" y="48"/>
                    <a:pt x="0" y="35"/>
                  </a:cubicBezTo>
                  <a:cubicBezTo>
                    <a:pt x="0" y="22"/>
                    <a:pt x="9" y="13"/>
                    <a:pt x="21" y="13"/>
                  </a:cubicBezTo>
                  <a:cubicBezTo>
                    <a:pt x="27" y="13"/>
                    <a:pt x="31" y="15"/>
                    <a:pt x="34" y="19"/>
                  </a:cubicBezTo>
                  <a:close/>
                  <a:moveTo>
                    <a:pt x="9" y="35"/>
                  </a:moveTo>
                  <a:cubicBezTo>
                    <a:pt x="9" y="42"/>
                    <a:pt x="14" y="48"/>
                    <a:pt x="22" y="48"/>
                  </a:cubicBezTo>
                  <a:cubicBezTo>
                    <a:pt x="30" y="48"/>
                    <a:pt x="35" y="43"/>
                    <a:pt x="35" y="35"/>
                  </a:cubicBezTo>
                  <a:cubicBezTo>
                    <a:pt x="35" y="27"/>
                    <a:pt x="30" y="22"/>
                    <a:pt x="22" y="22"/>
                  </a:cubicBezTo>
                  <a:cubicBezTo>
                    <a:pt x="14" y="22"/>
                    <a:pt x="9" y="28"/>
                    <a:pt x="9" y="35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6" name="Title 4">
            <a:extLst>
              <a:ext uri="{FF2B5EF4-FFF2-40B4-BE49-F238E27FC236}">
                <a16:creationId xmlns:a16="http://schemas.microsoft.com/office/drawing/2014/main" id="{4B680385-2318-4428-8177-6711FFA78562}"/>
              </a:ext>
            </a:extLst>
          </p:cNvPr>
          <p:cNvSpPr txBox="1">
            <a:spLocks/>
          </p:cNvSpPr>
          <p:nvPr/>
        </p:nvSpPr>
        <p:spPr>
          <a:xfrm>
            <a:off x="1552670" y="3607885"/>
            <a:ext cx="9086661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j-ea"/>
                <a:cs typeface="+mj-cs"/>
              </a:rPr>
              <a:t>Delivering a Truly Digital Experience</a:t>
            </a:r>
          </a:p>
        </p:txBody>
      </p:sp>
      <p:sp>
        <p:nvSpPr>
          <p:cNvPr id="27" name="Subtitle 5">
            <a:extLst>
              <a:ext uri="{FF2B5EF4-FFF2-40B4-BE49-F238E27FC236}">
                <a16:creationId xmlns:a16="http://schemas.microsoft.com/office/drawing/2014/main" id="{3D6CBFE2-A9C5-45EB-AFD3-B17765CAF548}"/>
              </a:ext>
            </a:extLst>
          </p:cNvPr>
          <p:cNvSpPr txBox="1">
            <a:spLocks/>
          </p:cNvSpPr>
          <p:nvPr/>
        </p:nvSpPr>
        <p:spPr>
          <a:xfrm>
            <a:off x="3124435" y="4696843"/>
            <a:ext cx="5943130" cy="482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626469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ysClr val="window" lastClr="FFFFFF"/>
                </a:solidFill>
              </a:rPr>
              <a:t>CANTO 35</a:t>
            </a:r>
            <a:r>
              <a:rPr lang="en-US" baseline="30000" dirty="0">
                <a:solidFill>
                  <a:sysClr val="window" lastClr="FFFFFF"/>
                </a:solidFill>
              </a:rPr>
              <a:t>th</a:t>
            </a:r>
            <a:r>
              <a:rPr lang="en-US" dirty="0">
                <a:solidFill>
                  <a:sysClr val="window" lastClr="FFFFFF"/>
                </a:solidFill>
              </a:rPr>
              <a:t> Annual Conference and Trade Exhibition</a:t>
            </a:r>
          </a:p>
          <a:p>
            <a:pPr lvl="0">
              <a:defRPr/>
            </a:pPr>
            <a:r>
              <a:rPr lang="en-US" dirty="0">
                <a:solidFill>
                  <a:sysClr val="window" lastClr="FFFFFF"/>
                </a:solidFill>
              </a:rPr>
              <a:t>July 22, 2019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6EC4BF-1BB3-43E3-B972-D92EABA9D71A}"/>
              </a:ext>
            </a:extLst>
          </p:cNvPr>
          <p:cNvCxnSpPr/>
          <p:nvPr/>
        </p:nvCxnSpPr>
        <p:spPr>
          <a:xfrm>
            <a:off x="5358384" y="4457408"/>
            <a:ext cx="1475232" cy="0"/>
          </a:xfrm>
          <a:prstGeom prst="line">
            <a:avLst/>
          </a:prstGeom>
          <a:noFill/>
          <a:ln w="12700" cap="flat" cmpd="sng" algn="ctr">
            <a:gradFill flip="none" rotWithShape="1">
              <a:gsLst>
                <a:gs pos="0">
                  <a:srgbClr val="302E45">
                    <a:alpha val="0"/>
                  </a:srgbClr>
                </a:gs>
                <a:gs pos="50000">
                  <a:srgbClr val="DFE1DF">
                    <a:lumMod val="45000"/>
                    <a:lumOff val="55000"/>
                  </a:srgbClr>
                </a:gs>
                <a:gs pos="100000">
                  <a:srgbClr val="302E45">
                    <a:alpha val="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6577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arallelogram 47">
            <a:extLst>
              <a:ext uri="{FF2B5EF4-FFF2-40B4-BE49-F238E27FC236}">
                <a16:creationId xmlns:a16="http://schemas.microsoft.com/office/drawing/2014/main" id="{7FCB30CF-E3B9-9840-8C8E-55171238B3A7}"/>
              </a:ext>
            </a:extLst>
          </p:cNvPr>
          <p:cNvSpPr/>
          <p:nvPr/>
        </p:nvSpPr>
        <p:spPr>
          <a:xfrm flipH="1">
            <a:off x="7741870" y="1721020"/>
            <a:ext cx="4117337" cy="2004060"/>
          </a:xfrm>
          <a:prstGeom prst="parallelogram">
            <a:avLst>
              <a:gd name="adj" fmla="val 2955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FF6F0706-50C5-EE4A-9180-355AAD58D607}"/>
              </a:ext>
            </a:extLst>
          </p:cNvPr>
          <p:cNvSpPr/>
          <p:nvPr/>
        </p:nvSpPr>
        <p:spPr>
          <a:xfrm flipH="1">
            <a:off x="380017" y="1721020"/>
            <a:ext cx="4117337" cy="2004060"/>
          </a:xfrm>
          <a:prstGeom prst="parallelogram">
            <a:avLst>
              <a:gd name="adj" fmla="val 2955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44553C66-FB65-384A-99BE-4A0B9F892402}"/>
              </a:ext>
            </a:extLst>
          </p:cNvPr>
          <p:cNvSpPr/>
          <p:nvPr/>
        </p:nvSpPr>
        <p:spPr>
          <a:xfrm flipH="1">
            <a:off x="3710677" y="1490528"/>
            <a:ext cx="4767811" cy="2465044"/>
          </a:xfrm>
          <a:prstGeom prst="parallelogram">
            <a:avLst>
              <a:gd name="adj" fmla="val 2955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83977827-73F5-4A4F-872B-8ED7283C26F9}"/>
              </a:ext>
            </a:extLst>
          </p:cNvPr>
          <p:cNvSpPr/>
          <p:nvPr/>
        </p:nvSpPr>
        <p:spPr>
          <a:xfrm flipH="1">
            <a:off x="3766661" y="1490528"/>
            <a:ext cx="4659246" cy="2465044"/>
          </a:xfrm>
          <a:prstGeom prst="parallelogram">
            <a:avLst>
              <a:gd name="adj" fmla="val 295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7D7925-C565-4EC2-AAD7-31F3C8B4BE39}"/>
              </a:ext>
            </a:extLst>
          </p:cNvPr>
          <p:cNvSpPr txBox="1">
            <a:spLocks/>
          </p:cNvSpPr>
          <p:nvPr/>
        </p:nvSpPr>
        <p:spPr>
          <a:xfrm>
            <a:off x="546521" y="364891"/>
            <a:ext cx="11091672" cy="86177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Launching new partner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OTT services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Addressing the OTT phenomenon with a frictionless experience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C45C01-7C56-477C-B4B5-C5D3CACE9DB9}"/>
              </a:ext>
            </a:extLst>
          </p:cNvPr>
          <p:cNvGrpSpPr/>
          <p:nvPr/>
        </p:nvGrpSpPr>
        <p:grpSpPr>
          <a:xfrm>
            <a:off x="8265315" y="2298268"/>
            <a:ext cx="3004206" cy="365760"/>
            <a:chOff x="8186554" y="2048811"/>
            <a:chExt cx="3004206" cy="36576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16143D-8C7D-4D4F-B502-051E3D11E93E}"/>
                </a:ext>
              </a:extLst>
            </p:cNvPr>
            <p:cNvGrpSpPr/>
            <p:nvPr/>
          </p:nvGrpSpPr>
          <p:grpSpPr>
            <a:xfrm>
              <a:off x="10825000" y="2048811"/>
              <a:ext cx="365760" cy="365760"/>
              <a:chOff x="5242560" y="1950720"/>
              <a:chExt cx="365760" cy="36576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7D67636-8BBF-41E5-AA47-1480FBF0B3BA}"/>
                  </a:ext>
                </a:extLst>
              </p:cNvPr>
              <p:cNvSpPr/>
              <p:nvPr/>
            </p:nvSpPr>
            <p:spPr>
              <a:xfrm>
                <a:off x="5242560" y="1950720"/>
                <a:ext cx="365760" cy="36576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71EEBAA-1632-4AEB-8480-99B3B1C11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03520" y="2027404"/>
                <a:ext cx="213360" cy="213360"/>
              </a:xfrm>
              <a:prstGeom prst="rect">
                <a:avLst/>
              </a:prstGeom>
            </p:spPr>
          </p:pic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8EE0B7-E4B6-43CE-947F-6CB76671711C}"/>
                </a:ext>
              </a:extLst>
            </p:cNvPr>
            <p:cNvSpPr/>
            <p:nvPr/>
          </p:nvSpPr>
          <p:spPr>
            <a:xfrm>
              <a:off x="10297310" y="2048811"/>
              <a:ext cx="365760" cy="36576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18B6DD-CB87-42F5-9B53-733E6CD0E391}"/>
                </a:ext>
              </a:extLst>
            </p:cNvPr>
            <p:cNvSpPr/>
            <p:nvPr/>
          </p:nvSpPr>
          <p:spPr>
            <a:xfrm>
              <a:off x="9769621" y="2048811"/>
              <a:ext cx="365760" cy="3657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D5CF79-F1C6-4811-B9D4-FCAF4876B018}"/>
                </a:ext>
              </a:extLst>
            </p:cNvPr>
            <p:cNvSpPr/>
            <p:nvPr/>
          </p:nvSpPr>
          <p:spPr>
            <a:xfrm>
              <a:off x="9241932" y="2048811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910547D-F9A3-4EA3-8196-0433A9D94E2C}"/>
                </a:ext>
              </a:extLst>
            </p:cNvPr>
            <p:cNvSpPr/>
            <p:nvPr/>
          </p:nvSpPr>
          <p:spPr>
            <a:xfrm>
              <a:off x="8714243" y="2048811"/>
              <a:ext cx="365760" cy="365760"/>
            </a:xfrm>
            <a:prstGeom prst="ellipse">
              <a:avLst/>
            </a:prstGeom>
            <a:solidFill>
              <a:srgbClr val="28A5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2753C87-A5CA-4CDE-810A-86443EC16921}"/>
                </a:ext>
              </a:extLst>
            </p:cNvPr>
            <p:cNvSpPr/>
            <p:nvPr/>
          </p:nvSpPr>
          <p:spPr>
            <a:xfrm>
              <a:off x="8186554" y="2048811"/>
              <a:ext cx="365760" cy="365760"/>
            </a:xfrm>
            <a:prstGeom prst="ellipse">
              <a:avLst/>
            </a:prstGeom>
            <a:solidFill>
              <a:srgbClr val="FBA2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9C3FC7-1333-40AE-9395-EA655E2A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4203" y="2116681"/>
              <a:ext cx="230461" cy="23046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405447-8090-4260-9B78-F63EE957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1359" y="2129977"/>
              <a:ext cx="191281" cy="1912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8CBABB-6190-46B4-997F-1950BA970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2830" y="2151381"/>
              <a:ext cx="169877" cy="1698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35A71F-4F31-48C8-905B-418EB2633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7113" y="2098719"/>
              <a:ext cx="250921" cy="25092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40D727C-9E2C-4BAE-BFA9-1F8BDFB64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7288" y="2094579"/>
              <a:ext cx="274320" cy="274320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F8E01A-5799-45CB-B63B-12420CB92745}"/>
              </a:ext>
            </a:extLst>
          </p:cNvPr>
          <p:cNvSpPr/>
          <p:nvPr/>
        </p:nvSpPr>
        <p:spPr>
          <a:xfrm>
            <a:off x="971071" y="2849026"/>
            <a:ext cx="3368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Growing tired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 the multitude of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D2C apps, with multiple logins,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payments, profiles &amp; preferences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9F81DA-A1DB-4DC3-89AB-07F292E1762B}"/>
              </a:ext>
            </a:extLst>
          </p:cNvPr>
          <p:cNvSpPr/>
          <p:nvPr/>
        </p:nvSpPr>
        <p:spPr>
          <a:xfrm>
            <a:off x="1429951" y="1771078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4EA3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Consumers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4" name="Picture 3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0BC3C72-FF48-4981-AB2C-D95A6FCE33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213" y="2251265"/>
            <a:ext cx="457200" cy="4572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A8E68AA-E840-4A27-BF6B-D9AD11B84170}"/>
              </a:ext>
            </a:extLst>
          </p:cNvPr>
          <p:cNvSpPr/>
          <p:nvPr/>
        </p:nvSpPr>
        <p:spPr>
          <a:xfrm>
            <a:off x="8624377" y="1771078"/>
            <a:ext cx="2058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4EA3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 Services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1A43EF-C2C3-4804-9A5D-0D54BF5C40A4}"/>
              </a:ext>
            </a:extLst>
          </p:cNvPr>
          <p:cNvSpPr/>
          <p:nvPr/>
        </p:nvSpPr>
        <p:spPr>
          <a:xfrm>
            <a:off x="8353674" y="2849026"/>
            <a:ext cx="30359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 trying to be the next Netflix</a:t>
            </a:r>
          </a:p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with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global reach, global sca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and need partners to do it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549C68-89FF-47DD-A8BC-BC9ADCC786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190" y="2251265"/>
            <a:ext cx="457200" cy="457200"/>
          </a:xfrm>
          <a:prstGeom prst="rect">
            <a:avLst/>
          </a:prstGeom>
        </p:spPr>
      </p:pic>
      <p:pic>
        <p:nvPicPr>
          <p:cNvPr id="38" name="Picture 3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BD1EF76-2CCE-4EB5-BE9B-CEC55A0738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36" y="2251265"/>
            <a:ext cx="457200" cy="457200"/>
          </a:xfrm>
          <a:prstGeom prst="rect">
            <a:avLst/>
          </a:prstGeom>
        </p:spPr>
      </p:pic>
      <p:pic>
        <p:nvPicPr>
          <p:cNvPr id="39" name="Picture 38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BC4A0CD9-5A27-4762-9012-1DEB515440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167" y="2251265"/>
            <a:ext cx="457200" cy="4572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3A24A6F-22B0-4DDE-9E1A-C549E36A996E}"/>
              </a:ext>
            </a:extLst>
          </p:cNvPr>
          <p:cNvSpPr/>
          <p:nvPr/>
        </p:nvSpPr>
        <p:spPr>
          <a:xfrm>
            <a:off x="8793004" y="6367214"/>
            <a:ext cx="2511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Sources: </a:t>
            </a:r>
            <a:r>
              <a:rPr kumimoji="0" lang="en-US" altLang="en-US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Vanson</a:t>
            </a:r>
            <a:r>
              <a:rPr kumimoji="0" lang="en-US" alt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 Bourne survey of U.S. consumers;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Ovum Consumer Survey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886ECD-8001-4BA2-91D1-A9E4007BB30E}"/>
              </a:ext>
            </a:extLst>
          </p:cNvPr>
          <p:cNvSpPr txBox="1"/>
          <p:nvPr/>
        </p:nvSpPr>
        <p:spPr>
          <a:xfrm>
            <a:off x="8490603" y="4814828"/>
            <a:ext cx="2761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Experienced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difficulties activating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bundled OTT services   from operators 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7F0424-0959-4648-8625-E6F75B2D6714}"/>
              </a:ext>
            </a:extLst>
          </p:cNvPr>
          <p:cNvSpPr/>
          <p:nvPr/>
        </p:nvSpPr>
        <p:spPr>
          <a:xfrm>
            <a:off x="939487" y="4814828"/>
            <a:ext cx="32630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Would pay for a single provider that could package all of their preferred content into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dedicated service bundle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B138E3-078E-43E9-86CC-522633AD036C}"/>
              </a:ext>
            </a:extLst>
          </p:cNvPr>
          <p:cNvSpPr/>
          <p:nvPr/>
        </p:nvSpPr>
        <p:spPr>
          <a:xfrm>
            <a:off x="3839183" y="1572249"/>
            <a:ext cx="3992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54EA3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Service Providers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4551ED-3BBF-4843-A205-7D13F67D70FB}"/>
              </a:ext>
            </a:extLst>
          </p:cNvPr>
          <p:cNvSpPr txBox="1"/>
          <p:nvPr/>
        </p:nvSpPr>
        <p:spPr>
          <a:xfrm>
            <a:off x="4370325" y="2322088"/>
            <a:ext cx="3446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</a:rPr>
              <a:t>Many have not succeeded in monetizing VAS, and have one last try to </a:t>
            </a:r>
            <a:r>
              <a:rPr lang="en-US" sz="1600" dirty="0">
                <a:solidFill>
                  <a:srgbClr val="302E45"/>
                </a:solidFill>
              </a:rPr>
              <a:t>becoming media hubs of </a:t>
            </a:r>
            <a:r>
              <a:rPr lang="en-US" sz="1600" i="1" dirty="0">
                <a:solidFill>
                  <a:schemeClr val="bg2"/>
                </a:solidFill>
              </a:rPr>
              <a:t>in a disrupting </a:t>
            </a:r>
            <a:r>
              <a:rPr lang="en-US" sz="1600" dirty="0">
                <a:solidFill>
                  <a:schemeClr val="bg2"/>
                </a:solidFill>
              </a:rPr>
              <a:t>market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D045A6-4443-4B80-BDC2-244E455DE9A3}"/>
              </a:ext>
            </a:extLst>
          </p:cNvPr>
          <p:cNvSpPr txBox="1"/>
          <p:nvPr/>
        </p:nvSpPr>
        <p:spPr>
          <a:xfrm>
            <a:off x="743356" y="4123159"/>
            <a:ext cx="3655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70%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9F620C-BD87-457B-832F-A98066BA151B}"/>
              </a:ext>
            </a:extLst>
          </p:cNvPr>
          <p:cNvSpPr txBox="1"/>
          <p:nvPr/>
        </p:nvSpPr>
        <p:spPr>
          <a:xfrm>
            <a:off x="8043909" y="4123159"/>
            <a:ext cx="3655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43%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6E0037-8E9C-43D7-9C70-21CF1099F5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022" y="4230902"/>
            <a:ext cx="3334750" cy="17698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FAE40FB-FBB8-CD48-BCED-A50F9765719C}"/>
              </a:ext>
            </a:extLst>
          </p:cNvPr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E42C699-1EEF-DB49-9370-C8DB8D25B6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20B5E32E-96B3-1B45-B4A9-6EC7C93B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7FE81B16-94AE-1E4E-A8FD-CD8F702E2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8C1DA138-FA7E-0E4C-8892-B9350D19C22C}"/>
              </a:ext>
            </a:extLst>
          </p:cNvPr>
          <p:cNvGrpSpPr/>
          <p:nvPr/>
        </p:nvGrpSpPr>
        <p:grpSpPr>
          <a:xfrm>
            <a:off x="4720064" y="4217188"/>
            <a:ext cx="3346906" cy="2166626"/>
            <a:chOff x="4830485" y="4245032"/>
            <a:chExt cx="2859856" cy="185133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960D87C-E3E2-0143-B338-E024F6BFA6FB}"/>
                </a:ext>
              </a:extLst>
            </p:cNvPr>
            <p:cNvSpPr/>
            <p:nvPr/>
          </p:nvSpPr>
          <p:spPr>
            <a:xfrm>
              <a:off x="4830485" y="4245032"/>
              <a:ext cx="2859856" cy="1525988"/>
            </a:xfrm>
            <a:custGeom>
              <a:avLst/>
              <a:gdLst>
                <a:gd name="connsiteX0" fmla="*/ 0 w 2859855"/>
                <a:gd name="connsiteY0" fmla="*/ 1697020 h 1689340"/>
                <a:gd name="connsiteX1" fmla="*/ 2877891 w 2859855"/>
                <a:gd name="connsiteY1" fmla="*/ 1697020 h 1689340"/>
                <a:gd name="connsiteX2" fmla="*/ 2877891 w 2859855"/>
                <a:gd name="connsiteY2" fmla="*/ 0 h 1689340"/>
                <a:gd name="connsiteX3" fmla="*/ 0 w 2859855"/>
                <a:gd name="connsiteY3" fmla="*/ 0 h 1689340"/>
                <a:gd name="connsiteX4" fmla="*/ 0 w 2859855"/>
                <a:gd name="connsiteY4" fmla="*/ 1697020 h 168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855" h="1689340">
                  <a:moveTo>
                    <a:pt x="0" y="1697020"/>
                  </a:moveTo>
                  <a:lnTo>
                    <a:pt x="2877891" y="1697020"/>
                  </a:lnTo>
                  <a:lnTo>
                    <a:pt x="2877891" y="0"/>
                  </a:lnTo>
                  <a:lnTo>
                    <a:pt x="0" y="0"/>
                  </a:lnTo>
                  <a:lnTo>
                    <a:pt x="0" y="1697020"/>
                  </a:lnTo>
                  <a:close/>
                </a:path>
              </a:pathLst>
            </a:custGeom>
            <a:noFill/>
            <a:ln w="38100" cap="flat"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0" scaled="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948182F-5A6C-2C47-871D-3FFA9604582A}"/>
                </a:ext>
              </a:extLst>
            </p:cNvPr>
            <p:cNvSpPr/>
            <p:nvPr/>
          </p:nvSpPr>
          <p:spPr>
            <a:xfrm>
              <a:off x="5487479" y="5866000"/>
              <a:ext cx="1545868" cy="230365"/>
            </a:xfrm>
            <a:custGeom>
              <a:avLst/>
              <a:gdLst>
                <a:gd name="connsiteX0" fmla="*/ 200963 w 1545867"/>
                <a:gd name="connsiteY0" fmla="*/ 0 h 230364"/>
                <a:gd name="connsiteX1" fmla="*/ 200963 w 1545867"/>
                <a:gd name="connsiteY1" fmla="*/ 143338 h 230364"/>
                <a:gd name="connsiteX2" fmla="*/ 51529 w 1545867"/>
                <a:gd name="connsiteY2" fmla="*/ 143338 h 230364"/>
                <a:gd name="connsiteX3" fmla="*/ 0 w 1545867"/>
                <a:gd name="connsiteY3" fmla="*/ 194530 h 230364"/>
                <a:gd name="connsiteX4" fmla="*/ 51529 w 1545867"/>
                <a:gd name="connsiteY4" fmla="*/ 245722 h 230364"/>
                <a:gd name="connsiteX5" fmla="*/ 1514951 w 1545867"/>
                <a:gd name="connsiteY5" fmla="*/ 245722 h 230364"/>
                <a:gd name="connsiteX6" fmla="*/ 1566480 w 1545867"/>
                <a:gd name="connsiteY6" fmla="*/ 194530 h 230364"/>
                <a:gd name="connsiteX7" fmla="*/ 1514951 w 1545867"/>
                <a:gd name="connsiteY7" fmla="*/ 143338 h 230364"/>
                <a:gd name="connsiteX8" fmla="*/ 1365517 w 1545867"/>
                <a:gd name="connsiteY8" fmla="*/ 143338 h 230364"/>
                <a:gd name="connsiteX9" fmla="*/ 1365517 w 1545867"/>
                <a:gd name="connsiteY9" fmla="*/ 0 h 230364"/>
                <a:gd name="connsiteX10" fmla="*/ 1262459 w 1545867"/>
                <a:gd name="connsiteY10" fmla="*/ 0 h 230364"/>
                <a:gd name="connsiteX11" fmla="*/ 1262459 w 1545867"/>
                <a:gd name="connsiteY11" fmla="*/ 143338 h 230364"/>
                <a:gd name="connsiteX12" fmla="*/ 304021 w 1545867"/>
                <a:gd name="connsiteY12" fmla="*/ 143338 h 230364"/>
                <a:gd name="connsiteX13" fmla="*/ 304021 w 1545867"/>
                <a:gd name="connsiteY13" fmla="*/ 0 h 230364"/>
                <a:gd name="connsiteX14" fmla="*/ 200963 w 1545867"/>
                <a:gd name="connsiteY14" fmla="*/ 0 h 23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5867" h="230364">
                  <a:moveTo>
                    <a:pt x="200963" y="0"/>
                  </a:moveTo>
                  <a:lnTo>
                    <a:pt x="200963" y="143338"/>
                  </a:lnTo>
                  <a:lnTo>
                    <a:pt x="51529" y="143338"/>
                  </a:lnTo>
                  <a:cubicBezTo>
                    <a:pt x="23188" y="143338"/>
                    <a:pt x="0" y="166374"/>
                    <a:pt x="0" y="194530"/>
                  </a:cubicBezTo>
                  <a:cubicBezTo>
                    <a:pt x="0" y="222686"/>
                    <a:pt x="23188" y="245722"/>
                    <a:pt x="51529" y="245722"/>
                  </a:cubicBezTo>
                  <a:lnTo>
                    <a:pt x="1514951" y="245722"/>
                  </a:lnTo>
                  <a:cubicBezTo>
                    <a:pt x="1543292" y="245722"/>
                    <a:pt x="1566480" y="222686"/>
                    <a:pt x="1566480" y="194530"/>
                  </a:cubicBezTo>
                  <a:cubicBezTo>
                    <a:pt x="1566480" y="166374"/>
                    <a:pt x="1543292" y="143338"/>
                    <a:pt x="1514951" y="143338"/>
                  </a:cubicBezTo>
                  <a:lnTo>
                    <a:pt x="1365517" y="143338"/>
                  </a:lnTo>
                  <a:lnTo>
                    <a:pt x="1365517" y="0"/>
                  </a:lnTo>
                  <a:lnTo>
                    <a:pt x="1262459" y="0"/>
                  </a:lnTo>
                  <a:lnTo>
                    <a:pt x="1262459" y="143338"/>
                  </a:lnTo>
                  <a:lnTo>
                    <a:pt x="304021" y="143338"/>
                  </a:lnTo>
                  <a:lnTo>
                    <a:pt x="304021" y="0"/>
                  </a:lnTo>
                  <a:lnTo>
                    <a:pt x="200963" y="0"/>
                  </a:lnTo>
                  <a:close/>
                </a:path>
              </a:pathLst>
            </a:custGeom>
            <a:noFill/>
            <a:ln w="38100" cap="flat"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0" scaled="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CA0189C-6E00-5B4A-8208-E03FADF9CBC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975" y="6033841"/>
            <a:ext cx="685257" cy="182571"/>
          </a:xfrm>
          <a:prstGeom prst="parallelogram">
            <a:avLst>
              <a:gd name="adj" fmla="val 29271"/>
            </a:avLst>
          </a:prstGeom>
        </p:spPr>
      </p:pic>
    </p:spTree>
    <p:extLst>
      <p:ext uri="{BB962C8B-B14F-4D97-AF65-F5344CB8AC3E}">
        <p14:creationId xmlns:p14="http://schemas.microsoft.com/office/powerpoint/2010/main" val="4051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63" grpId="0"/>
      <p:bldP spid="40" grpId="0"/>
      <p:bldP spid="43" grpId="0"/>
      <p:bldP spid="52" grpId="0"/>
      <p:bldP spid="41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AF3DD96B-082A-864A-920D-2ABB03B9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243" y="194367"/>
            <a:ext cx="1159248" cy="1040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08CDE051-AAFB-AA4A-8CF6-8B386F517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92" y="1253718"/>
            <a:ext cx="711357" cy="704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536C4381-DE62-FC4A-9788-1411E1A6A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1687" y="2137424"/>
            <a:ext cx="1337087" cy="1422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FD3FE70C-BAC7-0849-AB24-CA68CBF30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272" y="1036035"/>
            <a:ext cx="1541273" cy="1383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D46F5AA0-BEC4-2B4C-9568-ECE6C592A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9969" y="1079172"/>
            <a:ext cx="704770" cy="81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D6B163A-3BC3-B943-95B3-7EE065E82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0860" y="2002398"/>
            <a:ext cx="1152662" cy="928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C9FB5A30-1B31-8544-942C-171609F8D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3201" y="3133104"/>
            <a:ext cx="1370021" cy="2048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1BB7CD76-204C-F447-AF9A-54644A910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3039" y="5025216"/>
            <a:ext cx="1290981" cy="1284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29CFC532-ABD9-594F-AB9B-03DAAB7105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2778" y="6379217"/>
            <a:ext cx="1350261" cy="1053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58D9BE-2C48-6C4A-83AE-B648EBDA3C23}"/>
              </a:ext>
            </a:extLst>
          </p:cNvPr>
          <p:cNvGrpSpPr/>
          <p:nvPr/>
        </p:nvGrpSpPr>
        <p:grpSpPr>
          <a:xfrm>
            <a:off x="1518098" y="1118678"/>
            <a:ext cx="2243360" cy="3800515"/>
            <a:chOff x="3196636" y="2313491"/>
            <a:chExt cx="4325527" cy="7327952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F6C214DC-5898-AD4A-B9E3-A6DAF338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3196636" y="2313491"/>
              <a:ext cx="4325527" cy="73279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67211-AE22-464E-865A-21C1D8371C27}"/>
                </a:ext>
              </a:extLst>
            </p:cNvPr>
            <p:cNvSpPr txBox="1"/>
            <p:nvPr/>
          </p:nvSpPr>
          <p:spPr>
            <a:xfrm>
              <a:off x="4233252" y="4393121"/>
              <a:ext cx="2267888" cy="67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Openness</a:t>
              </a:r>
              <a:endPara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alpha val="69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918A16-7372-9540-97F6-17D87622C6C2}"/>
              </a:ext>
            </a:extLst>
          </p:cNvPr>
          <p:cNvGrpSpPr/>
          <p:nvPr/>
        </p:nvGrpSpPr>
        <p:grpSpPr>
          <a:xfrm>
            <a:off x="4106646" y="1614871"/>
            <a:ext cx="2243360" cy="3800515"/>
            <a:chOff x="8187736" y="3270224"/>
            <a:chExt cx="4325527" cy="7327952"/>
          </a:xfrm>
        </p:grpSpPr>
        <p:pic>
          <p:nvPicPr>
            <p:cNvPr id="29" name="Image">
              <a:extLst>
                <a:ext uri="{FF2B5EF4-FFF2-40B4-BE49-F238E27FC236}">
                  <a16:creationId xmlns:a16="http://schemas.microsoft.com/office/drawing/2014/main" id="{9ADEB266-5237-8244-8CE5-40C7ED083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8187736" y="3270224"/>
              <a:ext cx="4325527" cy="73279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DBED8D-23F1-174B-BE18-C117E026ECCC}"/>
                </a:ext>
              </a:extLst>
            </p:cNvPr>
            <p:cNvSpPr txBox="1"/>
            <p:nvPr/>
          </p:nvSpPr>
          <p:spPr>
            <a:xfrm>
              <a:off x="9039144" y="5343667"/>
              <a:ext cx="2679746" cy="67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Cloud native</a:t>
              </a:r>
              <a:endPara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alpha val="69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BDC3F7-2E2B-454A-A368-3ABF03535009}"/>
              </a:ext>
            </a:extLst>
          </p:cNvPr>
          <p:cNvGrpSpPr/>
          <p:nvPr/>
        </p:nvGrpSpPr>
        <p:grpSpPr>
          <a:xfrm>
            <a:off x="6695193" y="2277926"/>
            <a:ext cx="2243360" cy="3800515"/>
            <a:chOff x="13178837" y="4548691"/>
            <a:chExt cx="4325527" cy="7327952"/>
          </a:xfrm>
        </p:grpSpPr>
        <p:pic>
          <p:nvPicPr>
            <p:cNvPr id="32" name="Image">
              <a:extLst>
                <a:ext uri="{FF2B5EF4-FFF2-40B4-BE49-F238E27FC236}">
                  <a16:creationId xmlns:a16="http://schemas.microsoft.com/office/drawing/2014/main" id="{E6005BB0-AF91-6D42-87CB-BE8D916F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3178837" y="4548691"/>
              <a:ext cx="4325527" cy="73279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13B226-E87A-F44C-AEFC-A7DE1AD6BB6B}"/>
                </a:ext>
              </a:extLst>
            </p:cNvPr>
            <p:cNvSpPr txBox="1"/>
            <p:nvPr/>
          </p:nvSpPr>
          <p:spPr>
            <a:xfrm>
              <a:off x="13923744" y="6571585"/>
              <a:ext cx="2834287" cy="67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Microservices</a:t>
              </a:r>
              <a:endPara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alpha val="69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18A448D-F561-5A4D-9693-994E75979DA9}"/>
              </a:ext>
            </a:extLst>
          </p:cNvPr>
          <p:cNvGrpSpPr/>
          <p:nvPr/>
        </p:nvGrpSpPr>
        <p:grpSpPr>
          <a:xfrm>
            <a:off x="9283741" y="2883897"/>
            <a:ext cx="2243360" cy="3800515"/>
            <a:chOff x="18169937" y="5717091"/>
            <a:chExt cx="4325527" cy="7327952"/>
          </a:xfrm>
        </p:grpSpPr>
        <p:pic>
          <p:nvPicPr>
            <p:cNvPr id="35" name="Image">
              <a:extLst>
                <a:ext uri="{FF2B5EF4-FFF2-40B4-BE49-F238E27FC236}">
                  <a16:creationId xmlns:a16="http://schemas.microsoft.com/office/drawing/2014/main" id="{7BC84240-BF7B-3B45-B235-0889C693E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18169937" y="5717091"/>
              <a:ext cx="4325527" cy="73279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8813D1-7F10-7F46-83AC-D45186B29162}"/>
                </a:ext>
              </a:extLst>
            </p:cNvPr>
            <p:cNvSpPr txBox="1"/>
            <p:nvPr/>
          </p:nvSpPr>
          <p:spPr>
            <a:xfrm>
              <a:off x="19437753" y="7749383"/>
              <a:ext cx="1805042" cy="67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Modular</a:t>
              </a:r>
              <a:endPara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alpha val="69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067CB8-1BDB-724C-954A-305A53536180}"/>
              </a:ext>
            </a:extLst>
          </p:cNvPr>
          <p:cNvGrpSpPr/>
          <p:nvPr/>
        </p:nvGrpSpPr>
        <p:grpSpPr>
          <a:xfrm>
            <a:off x="641179" y="2825715"/>
            <a:ext cx="2240761" cy="3813689"/>
            <a:chOff x="1505808" y="6161591"/>
            <a:chExt cx="4320517" cy="7353352"/>
          </a:xfrm>
        </p:grpSpPr>
        <p:pic>
          <p:nvPicPr>
            <p:cNvPr id="38" name="Image">
              <a:extLst>
                <a:ext uri="{FF2B5EF4-FFF2-40B4-BE49-F238E27FC236}">
                  <a16:creationId xmlns:a16="http://schemas.microsoft.com/office/drawing/2014/main" id="{5A353CE6-BC26-5445-9AB5-FDB32CE59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1505808" y="6161591"/>
              <a:ext cx="4320517" cy="73533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C0D2FF-0C01-0741-B3BE-1EA1E3DCEF62}"/>
                </a:ext>
              </a:extLst>
            </p:cNvPr>
            <p:cNvSpPr txBox="1"/>
            <p:nvPr/>
          </p:nvSpPr>
          <p:spPr>
            <a:xfrm>
              <a:off x="1976253" y="8241221"/>
              <a:ext cx="3393726" cy="67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Pick and choose</a:t>
              </a:r>
              <a:endPara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alpha val="69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669E1-E341-5F43-82EB-12E8BCC88CC5}"/>
              </a:ext>
            </a:extLst>
          </p:cNvPr>
          <p:cNvGrpSpPr/>
          <p:nvPr/>
        </p:nvGrpSpPr>
        <p:grpSpPr>
          <a:xfrm>
            <a:off x="3231923" y="3458032"/>
            <a:ext cx="2240761" cy="3813689"/>
            <a:chOff x="6501141" y="7380791"/>
            <a:chExt cx="4320517" cy="7353352"/>
          </a:xfrm>
        </p:grpSpPr>
        <p:pic>
          <p:nvPicPr>
            <p:cNvPr id="41" name="Image">
              <a:extLst>
                <a:ext uri="{FF2B5EF4-FFF2-40B4-BE49-F238E27FC236}">
                  <a16:creationId xmlns:a16="http://schemas.microsoft.com/office/drawing/2014/main" id="{A92E8E13-CB22-8E41-8317-20313E41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6501141" y="7380791"/>
              <a:ext cx="4320517" cy="73533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5FF251-4C96-1747-9722-40093DED22FA}"/>
                </a:ext>
              </a:extLst>
            </p:cNvPr>
            <p:cNvSpPr txBox="1"/>
            <p:nvPr/>
          </p:nvSpPr>
          <p:spPr>
            <a:xfrm>
              <a:off x="7179573" y="9484031"/>
              <a:ext cx="2985738" cy="67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Short iterations</a:t>
              </a:r>
              <a:endPara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alpha val="69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28315D-A195-6D4C-B44B-CD3E473B2B96}"/>
              </a:ext>
            </a:extLst>
          </p:cNvPr>
          <p:cNvGrpSpPr/>
          <p:nvPr/>
        </p:nvGrpSpPr>
        <p:grpSpPr>
          <a:xfrm>
            <a:off x="5820473" y="4138650"/>
            <a:ext cx="2240762" cy="3813689"/>
            <a:chOff x="11492241" y="8693124"/>
            <a:chExt cx="4320517" cy="7353352"/>
          </a:xfrm>
        </p:grpSpPr>
        <p:pic>
          <p:nvPicPr>
            <p:cNvPr id="44" name="Image">
              <a:extLst>
                <a:ext uri="{FF2B5EF4-FFF2-40B4-BE49-F238E27FC236}">
                  <a16:creationId xmlns:a16="http://schemas.microsoft.com/office/drawing/2014/main" id="{EEBC45FF-244F-E44A-9557-341FB6BD1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11492241" y="8693124"/>
              <a:ext cx="4320517" cy="73533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7A36BE-00DA-1246-BCF7-E093F6F5765B}"/>
                </a:ext>
              </a:extLst>
            </p:cNvPr>
            <p:cNvSpPr txBox="1"/>
            <p:nvPr/>
          </p:nvSpPr>
          <p:spPr>
            <a:xfrm>
              <a:off x="12175331" y="10829771"/>
              <a:ext cx="2973373" cy="16220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Minimize time</a:t>
              </a:r>
            </a:p>
            <a:p>
              <a:pPr algn="ctr"/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to value of </a:t>
              </a:r>
            </a:p>
            <a:p>
              <a:pPr algn="ctr"/>
              <a:r>
                <a:rPr lang="en-GB" sz="1600" b="1" dirty="0">
                  <a:solidFill>
                    <a:schemeClr val="tx1">
                      <a:lumMod val="85000"/>
                      <a:alpha val="69000"/>
                    </a:schemeClr>
                  </a:solidFill>
                  <a:latin typeface="Century Gothic" panose="020B0502020202020204" pitchFamily="34" charset="0"/>
                </a:rPr>
                <a:t>transformation</a:t>
              </a:r>
              <a:endParaRPr kumimoji="0" lang="en-GB" sz="1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alpha val="69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95B0A1-4915-3A45-8AF3-0CF25B509515}"/>
              </a:ext>
            </a:extLst>
          </p:cNvPr>
          <p:cNvGrpSpPr/>
          <p:nvPr/>
        </p:nvGrpSpPr>
        <p:grpSpPr>
          <a:xfrm>
            <a:off x="683582" y="162510"/>
            <a:ext cx="11514338" cy="6564531"/>
            <a:chOff x="683582" y="162510"/>
            <a:chExt cx="11514338" cy="65645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FCBFFA-F7B2-499E-AEFD-2120EFD8E52A}"/>
                </a:ext>
              </a:extLst>
            </p:cNvPr>
            <p:cNvSpPr txBox="1"/>
            <p:nvPr/>
          </p:nvSpPr>
          <p:spPr>
            <a:xfrm>
              <a:off x="683582" y="162510"/>
              <a:ext cx="115143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New Technologies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Building a pragmatic, business value driven, next gen experience for end users 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576D5EE-FA15-4230-B48F-EF591C6779FD}"/>
                </a:ext>
              </a:extLst>
            </p:cNvPr>
            <p:cNvSpPr txBox="1"/>
            <p:nvPr/>
          </p:nvSpPr>
          <p:spPr>
            <a:xfrm>
              <a:off x="708982" y="4461559"/>
              <a:ext cx="20862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New monetization capabilities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6F09350-3476-4338-A5D8-F07BAFA94EA1}"/>
                </a:ext>
              </a:extLst>
            </p:cNvPr>
            <p:cNvSpPr txBox="1"/>
            <p:nvPr/>
          </p:nvSpPr>
          <p:spPr>
            <a:xfrm>
              <a:off x="9368770" y="4461559"/>
              <a:ext cx="2086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Openness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F9BEAB8-72A1-4476-8FC4-83415844C44A}"/>
                </a:ext>
              </a:extLst>
            </p:cNvPr>
            <p:cNvSpPr txBox="1"/>
            <p:nvPr/>
          </p:nvSpPr>
          <p:spPr>
            <a:xfrm>
              <a:off x="1602617" y="2648219"/>
              <a:ext cx="2086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Flexible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035D8FA-A91E-411B-9751-33A048DE5697}"/>
                </a:ext>
              </a:extLst>
            </p:cNvPr>
            <p:cNvSpPr txBox="1"/>
            <p:nvPr/>
          </p:nvSpPr>
          <p:spPr>
            <a:xfrm>
              <a:off x="4200076" y="3224487"/>
              <a:ext cx="2086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Scalable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D7C99C8-1E1A-4826-ABFB-29E1397F9948}"/>
                </a:ext>
              </a:extLst>
            </p:cNvPr>
            <p:cNvSpPr txBox="1"/>
            <p:nvPr/>
          </p:nvSpPr>
          <p:spPr>
            <a:xfrm>
              <a:off x="6776416" y="3864851"/>
              <a:ext cx="2086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Agile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8FF97C-D3AD-47BB-9488-3458BE40F0DB}"/>
                </a:ext>
              </a:extLst>
            </p:cNvPr>
            <p:cNvSpPr txBox="1"/>
            <p:nvPr/>
          </p:nvSpPr>
          <p:spPr>
            <a:xfrm>
              <a:off x="3302186" y="5948670"/>
              <a:ext cx="2086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DevOps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9D613D6-C70F-40C9-A8AD-490C3468F459}"/>
                </a:ext>
              </a:extLst>
            </p:cNvPr>
            <p:cNvSpPr txBox="1"/>
            <p:nvPr/>
          </p:nvSpPr>
          <p:spPr>
            <a:xfrm>
              <a:off x="5893336" y="6142266"/>
              <a:ext cx="20862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Leverage next gen product, R&amp;D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CEF1D7C-609A-45DF-A4FD-4CD71F577DD0}"/>
                </a:ext>
              </a:extLst>
            </p:cNvPr>
            <p:cNvSpPr txBox="1"/>
            <p:nvPr/>
          </p:nvSpPr>
          <p:spPr>
            <a:xfrm>
              <a:off x="3302186" y="5124236"/>
              <a:ext cx="20862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Faster TTM,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lower  TCO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D113CF4-698E-471A-9B22-0EAB67D2ED04}"/>
                </a:ext>
              </a:extLst>
            </p:cNvPr>
            <p:cNvSpPr txBox="1"/>
            <p:nvPr/>
          </p:nvSpPr>
          <p:spPr>
            <a:xfrm>
              <a:off x="708982" y="5337978"/>
              <a:ext cx="20862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E1D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Partner ecosystem support ready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C1F30ED-EF82-C248-8B94-732D960B4CE4}"/>
              </a:ext>
            </a:extLst>
          </p:cNvPr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91CF21-5E74-E84D-871B-688D93FC78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72B89153-137A-EF41-B22F-DECD2590C4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CD814697-4638-5847-A93F-778D02FF8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4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">
            <a:extLst>
              <a:ext uri="{FF2B5EF4-FFF2-40B4-BE49-F238E27FC236}">
                <a16:creationId xmlns:a16="http://schemas.microsoft.com/office/drawing/2014/main" id="{41C690B5-421E-4A75-8117-6896384D4A13}"/>
              </a:ext>
            </a:extLst>
          </p:cNvPr>
          <p:cNvSpPr txBox="1">
            <a:spLocks/>
          </p:cNvSpPr>
          <p:nvPr/>
        </p:nvSpPr>
        <p:spPr>
          <a:xfrm>
            <a:off x="3313391" y="247331"/>
            <a:ext cx="7540536" cy="590686"/>
          </a:xfrm>
          <a:prstGeom prst="rect">
            <a:avLst/>
          </a:prstGeom>
          <a:effectLst/>
        </p:spPr>
        <p:txBody>
          <a:bodyPr/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20000"/>
                    </a:schemeClr>
                  </a:glow>
                  <a:outerShdw blurRad="63500" algn="ctr" rotWithShape="0">
                    <a:srgbClr val="A192D6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j-ea"/>
                <a:cs typeface="+mj-cs"/>
              </a:rPr>
              <a:t>Our latest set of industry-leading offerings to allow customers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j-ea"/>
                <a:cs typeface="+mj-cs"/>
              </a:rPr>
              <a:t>to accelerate their continuous digital transformation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5FB501-262C-4904-B7E4-E718F35E5BF7}"/>
              </a:ext>
            </a:extLst>
          </p:cNvPr>
          <p:cNvGrpSpPr/>
          <p:nvPr/>
        </p:nvGrpSpPr>
        <p:grpSpPr>
          <a:xfrm>
            <a:off x="741194" y="1379215"/>
            <a:ext cx="10687028" cy="1414699"/>
            <a:chOff x="741194" y="1379215"/>
            <a:chExt cx="10687028" cy="1414699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1EDDC385-C048-4932-A868-EB156663BC5E}"/>
                </a:ext>
              </a:extLst>
            </p:cNvPr>
            <p:cNvGrpSpPr/>
            <p:nvPr/>
          </p:nvGrpSpPr>
          <p:grpSpPr>
            <a:xfrm>
              <a:off x="2080718" y="1956160"/>
              <a:ext cx="1006727" cy="262169"/>
              <a:chOff x="2167845" y="3633610"/>
              <a:chExt cx="804354" cy="302339"/>
            </a:xfrm>
          </p:grpSpPr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D82D2D94-E28D-4125-834F-6B4870DA8635}"/>
                  </a:ext>
                </a:extLst>
              </p:cNvPr>
              <p:cNvSpPr/>
              <p:nvPr/>
            </p:nvSpPr>
            <p:spPr>
              <a:xfrm>
                <a:off x="2167845" y="3633610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E2A385D0-19D9-4881-B0D2-1CB2A81F16BB}"/>
                  </a:ext>
                </a:extLst>
              </p:cNvPr>
              <p:cNvSpPr/>
              <p:nvPr/>
            </p:nvSpPr>
            <p:spPr>
              <a:xfrm>
                <a:off x="2167845" y="3824532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3B590AD5-9283-452E-A56A-971597BBD42E}"/>
                </a:ext>
              </a:extLst>
            </p:cNvPr>
            <p:cNvGrpSpPr/>
            <p:nvPr/>
          </p:nvGrpSpPr>
          <p:grpSpPr>
            <a:xfrm flipH="1">
              <a:off x="4347983" y="1956160"/>
              <a:ext cx="1053770" cy="262169"/>
              <a:chOff x="2167845" y="3633610"/>
              <a:chExt cx="804354" cy="302339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9CC210D-32DD-44A4-BF42-31BBB92328E9}"/>
                  </a:ext>
                </a:extLst>
              </p:cNvPr>
              <p:cNvSpPr/>
              <p:nvPr/>
            </p:nvSpPr>
            <p:spPr>
              <a:xfrm>
                <a:off x="2167845" y="3633610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9091AC33-97A9-4E16-8109-58ACACB06E1C}"/>
                  </a:ext>
                </a:extLst>
              </p:cNvPr>
              <p:cNvSpPr/>
              <p:nvPr/>
            </p:nvSpPr>
            <p:spPr>
              <a:xfrm>
                <a:off x="2167845" y="3824532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336F3E32-62A3-4174-BBDE-5DE9A56EF3FB}"/>
                </a:ext>
              </a:extLst>
            </p:cNvPr>
            <p:cNvGrpSpPr/>
            <p:nvPr/>
          </p:nvGrpSpPr>
          <p:grpSpPr>
            <a:xfrm>
              <a:off x="6676520" y="1956160"/>
              <a:ext cx="1083342" cy="262169"/>
              <a:chOff x="2167845" y="3633610"/>
              <a:chExt cx="804354" cy="302339"/>
            </a:xfrm>
          </p:grpSpPr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9B071954-B5D0-4776-A8F4-0E9E428DBA4C}"/>
                  </a:ext>
                </a:extLst>
              </p:cNvPr>
              <p:cNvSpPr/>
              <p:nvPr/>
            </p:nvSpPr>
            <p:spPr>
              <a:xfrm>
                <a:off x="2167845" y="3633610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8288AB6F-AC76-40BE-8C43-C252C5243AD8}"/>
                  </a:ext>
                </a:extLst>
              </p:cNvPr>
              <p:cNvSpPr/>
              <p:nvPr/>
            </p:nvSpPr>
            <p:spPr>
              <a:xfrm>
                <a:off x="2167845" y="3824532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2D2A8A31-2320-4060-A712-29A69C8A21B5}"/>
                </a:ext>
              </a:extLst>
            </p:cNvPr>
            <p:cNvGrpSpPr/>
            <p:nvPr/>
          </p:nvGrpSpPr>
          <p:grpSpPr>
            <a:xfrm flipH="1">
              <a:off x="9010783" y="1956160"/>
              <a:ext cx="1062051" cy="262169"/>
              <a:chOff x="2167845" y="3633610"/>
              <a:chExt cx="804354" cy="302339"/>
            </a:xfrm>
          </p:grpSpPr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DB2975C-67D3-4617-A2EA-8CFBEA6230E0}"/>
                  </a:ext>
                </a:extLst>
              </p:cNvPr>
              <p:cNvSpPr/>
              <p:nvPr/>
            </p:nvSpPr>
            <p:spPr>
              <a:xfrm>
                <a:off x="2167845" y="3633610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857C2B5-380F-45CF-9FDB-FF870538C324}"/>
                  </a:ext>
                </a:extLst>
              </p:cNvPr>
              <p:cNvSpPr/>
              <p:nvPr/>
            </p:nvSpPr>
            <p:spPr>
              <a:xfrm>
                <a:off x="2167845" y="3824532"/>
                <a:ext cx="804354" cy="111417"/>
              </a:xfrm>
              <a:prstGeom prst="rect">
                <a:avLst/>
              </a:prstGeom>
              <a:gradFill flip="none" rotWithShape="1">
                <a:gsLst>
                  <a:gs pos="51000">
                    <a:srgbClr val="A9ACCD"/>
                  </a:gs>
                  <a:gs pos="0">
                    <a:srgbClr val="88899C"/>
                  </a:gs>
                  <a:gs pos="95000">
                    <a:srgbClr val="88899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807C716-F649-4B12-A6CF-7DFC87136CC1}"/>
                </a:ext>
              </a:extLst>
            </p:cNvPr>
            <p:cNvGrpSpPr/>
            <p:nvPr/>
          </p:nvGrpSpPr>
          <p:grpSpPr>
            <a:xfrm>
              <a:off x="741194" y="1379215"/>
              <a:ext cx="1406751" cy="1414699"/>
              <a:chOff x="611485" y="2874649"/>
              <a:chExt cx="3657600" cy="3657600"/>
            </a:xfrm>
          </p:grpSpPr>
          <p:sp>
            <p:nvSpPr>
              <p:cNvPr id="249" name="Circle: Hollow 248">
                <a:extLst>
                  <a:ext uri="{FF2B5EF4-FFF2-40B4-BE49-F238E27FC236}">
                    <a16:creationId xmlns:a16="http://schemas.microsoft.com/office/drawing/2014/main" id="{D8207ED6-91BD-4D70-AC60-FE2558294606}"/>
                  </a:ext>
                </a:extLst>
              </p:cNvPr>
              <p:cNvSpPr/>
              <p:nvPr/>
            </p:nvSpPr>
            <p:spPr>
              <a:xfrm>
                <a:off x="611485" y="2874649"/>
                <a:ext cx="3657600" cy="3657600"/>
              </a:xfrm>
              <a:prstGeom prst="donut">
                <a:avLst>
                  <a:gd name="adj" fmla="val 7295"/>
                </a:avLst>
              </a:prstGeom>
              <a:gradFill flip="none" rotWithShape="1">
                <a:gsLst>
                  <a:gs pos="66000">
                    <a:srgbClr val="A9ACCD"/>
                  </a:gs>
                  <a:gs pos="46000">
                    <a:srgbClr val="656679"/>
                  </a:gs>
                  <a:gs pos="100000">
                    <a:srgbClr val="65667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6DF0B59F-813F-49D1-B43E-21565C694A99}"/>
                  </a:ext>
                </a:extLst>
              </p:cNvPr>
              <p:cNvSpPr/>
              <p:nvPr/>
            </p:nvSpPr>
            <p:spPr>
              <a:xfrm>
                <a:off x="940154" y="3203318"/>
                <a:ext cx="3000262" cy="3000262"/>
              </a:xfrm>
              <a:prstGeom prst="ellipse">
                <a:avLst/>
              </a:prstGeom>
              <a:solidFill>
                <a:srgbClr val="3537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A6773D6-8A8F-4E91-849A-FEA8A4669303}"/>
                  </a:ext>
                </a:extLst>
              </p:cNvPr>
              <p:cNvSpPr/>
              <p:nvPr/>
            </p:nvSpPr>
            <p:spPr>
              <a:xfrm flipH="1">
                <a:off x="1204559" y="2874649"/>
                <a:ext cx="2473961" cy="679581"/>
              </a:xfrm>
              <a:custGeom>
                <a:avLst/>
                <a:gdLst>
                  <a:gd name="connsiteX0" fmla="*/ 1242873 w 2473961"/>
                  <a:gd name="connsiteY0" fmla="*/ 0 h 679581"/>
                  <a:gd name="connsiteX1" fmla="*/ 1240554 w 2473961"/>
                  <a:gd name="connsiteY1" fmla="*/ 118 h 679581"/>
                  <a:gd name="connsiteX2" fmla="*/ 1238234 w 2473961"/>
                  <a:gd name="connsiteY2" fmla="*/ 0 h 679581"/>
                  <a:gd name="connsiteX3" fmla="*/ 1228924 w 2473961"/>
                  <a:gd name="connsiteY3" fmla="*/ 705 h 679581"/>
                  <a:gd name="connsiteX4" fmla="*/ 1055890 w 2473961"/>
                  <a:gd name="connsiteY4" fmla="*/ 9443 h 679581"/>
                  <a:gd name="connsiteX5" fmla="*/ 999312 w 2473961"/>
                  <a:gd name="connsiteY5" fmla="*/ 18077 h 679581"/>
                  <a:gd name="connsiteX6" fmla="*/ 959725 w 2473961"/>
                  <a:gd name="connsiteY6" fmla="*/ 21073 h 679581"/>
                  <a:gd name="connsiteX7" fmla="*/ 920589 w 2473961"/>
                  <a:gd name="connsiteY7" fmla="*/ 30091 h 679581"/>
                  <a:gd name="connsiteX8" fmla="*/ 874306 w 2473961"/>
                  <a:gd name="connsiteY8" fmla="*/ 37157 h 679581"/>
                  <a:gd name="connsiteX9" fmla="*/ 739167 w 2473961"/>
                  <a:gd name="connsiteY9" fmla="*/ 71904 h 679581"/>
                  <a:gd name="connsiteX10" fmla="*/ 694405 w 2473961"/>
                  <a:gd name="connsiteY10" fmla="*/ 82219 h 679581"/>
                  <a:gd name="connsiteX11" fmla="*/ 633756 w 2473961"/>
                  <a:gd name="connsiteY11" fmla="*/ 106114 h 679581"/>
                  <a:gd name="connsiteX12" fmla="*/ 531022 w 2473961"/>
                  <a:gd name="connsiteY12" fmla="*/ 143716 h 679581"/>
                  <a:gd name="connsiteX13" fmla="*/ 511682 w 2473961"/>
                  <a:gd name="connsiteY13" fmla="*/ 154214 h 679581"/>
                  <a:gd name="connsiteX14" fmla="*/ 445372 w 2473961"/>
                  <a:gd name="connsiteY14" fmla="*/ 180339 h 679581"/>
                  <a:gd name="connsiteX15" fmla="*/ 215733 w 2473961"/>
                  <a:gd name="connsiteY15" fmla="*/ 312330 h 679581"/>
                  <a:gd name="connsiteX16" fmla="*/ 0 w 2473961"/>
                  <a:gd name="connsiteY16" fmla="*/ 479670 h 679581"/>
                  <a:gd name="connsiteX17" fmla="*/ 182459 w 2473961"/>
                  <a:gd name="connsiteY17" fmla="*/ 672439 h 679581"/>
                  <a:gd name="connsiteX18" fmla="*/ 196952 w 2473961"/>
                  <a:gd name="connsiteY18" fmla="*/ 668013 h 679581"/>
                  <a:gd name="connsiteX19" fmla="*/ 262543 w 2473961"/>
                  <a:gd name="connsiteY19" fmla="*/ 609906 h 679581"/>
                  <a:gd name="connsiteX20" fmla="*/ 347174 w 2473961"/>
                  <a:gd name="connsiteY20" fmla="*/ 548221 h 679581"/>
                  <a:gd name="connsiteX21" fmla="*/ 364915 w 2473961"/>
                  <a:gd name="connsiteY21" fmla="*/ 533583 h 679581"/>
                  <a:gd name="connsiteX22" fmla="*/ 375990 w 2473961"/>
                  <a:gd name="connsiteY22" fmla="*/ 527218 h 679581"/>
                  <a:gd name="connsiteX23" fmla="*/ 381025 w 2473961"/>
                  <a:gd name="connsiteY23" fmla="*/ 523548 h 679581"/>
                  <a:gd name="connsiteX24" fmla="*/ 1084165 w 2473961"/>
                  <a:gd name="connsiteY24" fmla="*/ 275094 h 679581"/>
                  <a:gd name="connsiteX25" fmla="*/ 1233968 w 2473961"/>
                  <a:gd name="connsiteY25" fmla="*/ 267721 h 679581"/>
                  <a:gd name="connsiteX26" fmla="*/ 1240554 w 2473961"/>
                  <a:gd name="connsiteY26" fmla="*/ 267057 h 679581"/>
                  <a:gd name="connsiteX27" fmla="*/ 1245289 w 2473961"/>
                  <a:gd name="connsiteY27" fmla="*/ 267534 h 679581"/>
                  <a:gd name="connsiteX28" fmla="*/ 1398883 w 2473961"/>
                  <a:gd name="connsiteY28" fmla="*/ 275094 h 679581"/>
                  <a:gd name="connsiteX29" fmla="*/ 2102023 w 2473961"/>
                  <a:gd name="connsiteY29" fmla="*/ 523548 h 679581"/>
                  <a:gd name="connsiteX30" fmla="*/ 2114302 w 2473961"/>
                  <a:gd name="connsiteY30" fmla="*/ 532498 h 679581"/>
                  <a:gd name="connsiteX31" fmla="*/ 2116191 w 2473961"/>
                  <a:gd name="connsiteY31" fmla="*/ 533583 h 679581"/>
                  <a:gd name="connsiteX32" fmla="*/ 2119215 w 2473961"/>
                  <a:gd name="connsiteY32" fmla="*/ 536079 h 679581"/>
                  <a:gd name="connsiteX33" fmla="*/ 2220505 w 2473961"/>
                  <a:gd name="connsiteY33" fmla="*/ 609906 h 679581"/>
                  <a:gd name="connsiteX34" fmla="*/ 2295886 w 2473961"/>
                  <a:gd name="connsiteY34" fmla="*/ 676685 h 679581"/>
                  <a:gd name="connsiteX35" fmla="*/ 2301027 w 2473961"/>
                  <a:gd name="connsiteY35" fmla="*/ 679581 h 679581"/>
                  <a:gd name="connsiteX36" fmla="*/ 2473961 w 2473961"/>
                  <a:gd name="connsiteY36" fmla="*/ 484433 h 679581"/>
                  <a:gd name="connsiteX37" fmla="*/ 2265373 w 2473961"/>
                  <a:gd name="connsiteY37" fmla="*/ 312330 h 679581"/>
                  <a:gd name="connsiteX38" fmla="*/ 2035734 w 2473961"/>
                  <a:gd name="connsiteY38" fmla="*/ 180339 h 679581"/>
                  <a:gd name="connsiteX39" fmla="*/ 1969424 w 2473961"/>
                  <a:gd name="connsiteY39" fmla="*/ 154214 h 679581"/>
                  <a:gd name="connsiteX40" fmla="*/ 1950084 w 2473961"/>
                  <a:gd name="connsiteY40" fmla="*/ 143716 h 679581"/>
                  <a:gd name="connsiteX41" fmla="*/ 1847350 w 2473961"/>
                  <a:gd name="connsiteY41" fmla="*/ 106114 h 679581"/>
                  <a:gd name="connsiteX42" fmla="*/ 1786701 w 2473961"/>
                  <a:gd name="connsiteY42" fmla="*/ 82219 h 679581"/>
                  <a:gd name="connsiteX43" fmla="*/ 1741939 w 2473961"/>
                  <a:gd name="connsiteY43" fmla="*/ 71904 h 679581"/>
                  <a:gd name="connsiteX44" fmla="*/ 1606800 w 2473961"/>
                  <a:gd name="connsiteY44" fmla="*/ 37157 h 679581"/>
                  <a:gd name="connsiteX45" fmla="*/ 1560517 w 2473961"/>
                  <a:gd name="connsiteY45" fmla="*/ 30091 h 679581"/>
                  <a:gd name="connsiteX46" fmla="*/ 1521381 w 2473961"/>
                  <a:gd name="connsiteY46" fmla="*/ 21073 h 679581"/>
                  <a:gd name="connsiteX47" fmla="*/ 1481794 w 2473961"/>
                  <a:gd name="connsiteY47" fmla="*/ 18077 h 679581"/>
                  <a:gd name="connsiteX48" fmla="*/ 1425218 w 2473961"/>
                  <a:gd name="connsiteY48" fmla="*/ 9443 h 679581"/>
                  <a:gd name="connsiteX49" fmla="*/ 1252182 w 2473961"/>
                  <a:gd name="connsiteY49" fmla="*/ 705 h 67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73961" h="679581">
                    <a:moveTo>
                      <a:pt x="1242873" y="0"/>
                    </a:moveTo>
                    <a:lnTo>
                      <a:pt x="1240554" y="118"/>
                    </a:lnTo>
                    <a:lnTo>
                      <a:pt x="1238234" y="0"/>
                    </a:lnTo>
                    <a:lnTo>
                      <a:pt x="1228924" y="705"/>
                    </a:lnTo>
                    <a:lnTo>
                      <a:pt x="1055890" y="9443"/>
                    </a:lnTo>
                    <a:lnTo>
                      <a:pt x="999312" y="18077"/>
                    </a:lnTo>
                    <a:lnTo>
                      <a:pt x="959725" y="21073"/>
                    </a:lnTo>
                    <a:lnTo>
                      <a:pt x="920589" y="30091"/>
                    </a:lnTo>
                    <a:lnTo>
                      <a:pt x="874306" y="37157"/>
                    </a:lnTo>
                    <a:lnTo>
                      <a:pt x="739167" y="71904"/>
                    </a:lnTo>
                    <a:lnTo>
                      <a:pt x="694405" y="82219"/>
                    </a:lnTo>
                    <a:lnTo>
                      <a:pt x="633756" y="106114"/>
                    </a:lnTo>
                    <a:lnTo>
                      <a:pt x="531022" y="143716"/>
                    </a:lnTo>
                    <a:lnTo>
                      <a:pt x="511682" y="154214"/>
                    </a:lnTo>
                    <a:lnTo>
                      <a:pt x="445372" y="180339"/>
                    </a:lnTo>
                    <a:cubicBezTo>
                      <a:pt x="365422" y="218865"/>
                      <a:pt x="288702" y="263033"/>
                      <a:pt x="215733" y="312330"/>
                    </a:cubicBezTo>
                    <a:lnTo>
                      <a:pt x="0" y="479670"/>
                    </a:lnTo>
                    <a:lnTo>
                      <a:pt x="182459" y="672439"/>
                    </a:lnTo>
                    <a:lnTo>
                      <a:pt x="196952" y="668013"/>
                    </a:lnTo>
                    <a:lnTo>
                      <a:pt x="262543" y="609906"/>
                    </a:lnTo>
                    <a:lnTo>
                      <a:pt x="347174" y="548221"/>
                    </a:lnTo>
                    <a:lnTo>
                      <a:pt x="364915" y="533583"/>
                    </a:lnTo>
                    <a:lnTo>
                      <a:pt x="375990" y="527218"/>
                    </a:lnTo>
                    <a:lnTo>
                      <a:pt x="381025" y="523548"/>
                    </a:lnTo>
                    <a:cubicBezTo>
                      <a:pt x="585720" y="388756"/>
                      <a:pt x="825472" y="300701"/>
                      <a:pt x="1084165" y="275094"/>
                    </a:cubicBezTo>
                    <a:lnTo>
                      <a:pt x="1233968" y="267721"/>
                    </a:lnTo>
                    <a:lnTo>
                      <a:pt x="1240554" y="267057"/>
                    </a:lnTo>
                    <a:lnTo>
                      <a:pt x="1245289" y="267534"/>
                    </a:lnTo>
                    <a:lnTo>
                      <a:pt x="1398883" y="275094"/>
                    </a:lnTo>
                    <a:cubicBezTo>
                      <a:pt x="1657576" y="300701"/>
                      <a:pt x="1897328" y="388756"/>
                      <a:pt x="2102023" y="523548"/>
                    </a:cubicBezTo>
                    <a:lnTo>
                      <a:pt x="2114302" y="532498"/>
                    </a:lnTo>
                    <a:lnTo>
                      <a:pt x="2116191" y="533583"/>
                    </a:lnTo>
                    <a:lnTo>
                      <a:pt x="2119215" y="536079"/>
                    </a:lnTo>
                    <a:lnTo>
                      <a:pt x="2220505" y="609906"/>
                    </a:lnTo>
                    <a:lnTo>
                      <a:pt x="2295886" y="676685"/>
                    </a:lnTo>
                    <a:lnTo>
                      <a:pt x="2301027" y="679581"/>
                    </a:lnTo>
                    <a:lnTo>
                      <a:pt x="2473961" y="484433"/>
                    </a:lnTo>
                    <a:lnTo>
                      <a:pt x="2265373" y="312330"/>
                    </a:lnTo>
                    <a:cubicBezTo>
                      <a:pt x="2192404" y="263033"/>
                      <a:pt x="2115685" y="218865"/>
                      <a:pt x="2035734" y="180339"/>
                    </a:cubicBezTo>
                    <a:lnTo>
                      <a:pt x="1969424" y="154214"/>
                    </a:lnTo>
                    <a:lnTo>
                      <a:pt x="1950084" y="143716"/>
                    </a:lnTo>
                    <a:lnTo>
                      <a:pt x="1847350" y="106114"/>
                    </a:lnTo>
                    <a:lnTo>
                      <a:pt x="1786701" y="82219"/>
                    </a:lnTo>
                    <a:lnTo>
                      <a:pt x="1741939" y="71904"/>
                    </a:lnTo>
                    <a:lnTo>
                      <a:pt x="1606800" y="37157"/>
                    </a:lnTo>
                    <a:lnTo>
                      <a:pt x="1560517" y="30091"/>
                    </a:lnTo>
                    <a:lnTo>
                      <a:pt x="1521381" y="21073"/>
                    </a:lnTo>
                    <a:lnTo>
                      <a:pt x="1481794" y="18077"/>
                    </a:lnTo>
                    <a:lnTo>
                      <a:pt x="1425218" y="9443"/>
                    </a:lnTo>
                    <a:lnTo>
                      <a:pt x="1252182" y="705"/>
                    </a:lnTo>
                    <a:close/>
                  </a:path>
                </a:pathLst>
              </a:custGeom>
              <a:solidFill>
                <a:srgbClr val="FDB51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84A81B35-E453-4F91-B2E3-BA1D52275735}"/>
                </a:ext>
              </a:extLst>
            </p:cNvPr>
            <p:cNvSpPr txBox="1"/>
            <p:nvPr/>
          </p:nvSpPr>
          <p:spPr>
            <a:xfrm>
              <a:off x="821936" y="1758852"/>
              <a:ext cx="1234132" cy="64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DB51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Consumer </a:t>
              </a:r>
            </a:p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Experience &amp; </a:t>
              </a:r>
            </a:p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Monetization</a:t>
              </a:r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6D21C7CA-EB9D-4179-9917-7492D8965122}"/>
                </a:ext>
              </a:extLst>
            </p:cNvPr>
            <p:cNvGrpSpPr/>
            <p:nvPr/>
          </p:nvGrpSpPr>
          <p:grpSpPr>
            <a:xfrm flipV="1">
              <a:off x="3021856" y="1379215"/>
              <a:ext cx="1406750" cy="1414699"/>
              <a:chOff x="611485" y="2874649"/>
              <a:chExt cx="3657600" cy="3657600"/>
            </a:xfrm>
          </p:grpSpPr>
          <p:sp>
            <p:nvSpPr>
              <p:cNvPr id="243" name="Circle: Hollow 242">
                <a:extLst>
                  <a:ext uri="{FF2B5EF4-FFF2-40B4-BE49-F238E27FC236}">
                    <a16:creationId xmlns:a16="http://schemas.microsoft.com/office/drawing/2014/main" id="{ED6B18CE-1529-419E-8C47-400D23A56A9F}"/>
                  </a:ext>
                </a:extLst>
              </p:cNvPr>
              <p:cNvSpPr/>
              <p:nvPr/>
            </p:nvSpPr>
            <p:spPr>
              <a:xfrm>
                <a:off x="611485" y="2874649"/>
                <a:ext cx="3657600" cy="3657600"/>
              </a:xfrm>
              <a:prstGeom prst="donut">
                <a:avLst>
                  <a:gd name="adj" fmla="val 7295"/>
                </a:avLst>
              </a:prstGeom>
              <a:gradFill flip="none" rotWithShape="1">
                <a:gsLst>
                  <a:gs pos="66000">
                    <a:srgbClr val="A9ACCD"/>
                  </a:gs>
                  <a:gs pos="46000">
                    <a:srgbClr val="656679"/>
                  </a:gs>
                  <a:gs pos="100000">
                    <a:srgbClr val="65667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83AC528B-6C53-42D2-BEDC-166097C40FE7}"/>
                  </a:ext>
                </a:extLst>
              </p:cNvPr>
              <p:cNvSpPr/>
              <p:nvPr/>
            </p:nvSpPr>
            <p:spPr>
              <a:xfrm>
                <a:off x="940154" y="3203318"/>
                <a:ext cx="3000262" cy="3000262"/>
              </a:xfrm>
              <a:prstGeom prst="ellipse">
                <a:avLst/>
              </a:prstGeom>
              <a:solidFill>
                <a:srgbClr val="3537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2A57D101-EA07-4AF4-BA27-6E65D978E269}"/>
                  </a:ext>
                </a:extLst>
              </p:cNvPr>
              <p:cNvSpPr/>
              <p:nvPr/>
            </p:nvSpPr>
            <p:spPr>
              <a:xfrm flipH="1">
                <a:off x="1204559" y="2874649"/>
                <a:ext cx="2473961" cy="679581"/>
              </a:xfrm>
              <a:custGeom>
                <a:avLst/>
                <a:gdLst>
                  <a:gd name="connsiteX0" fmla="*/ 1242873 w 2473961"/>
                  <a:gd name="connsiteY0" fmla="*/ 0 h 679581"/>
                  <a:gd name="connsiteX1" fmla="*/ 1240554 w 2473961"/>
                  <a:gd name="connsiteY1" fmla="*/ 118 h 679581"/>
                  <a:gd name="connsiteX2" fmla="*/ 1238234 w 2473961"/>
                  <a:gd name="connsiteY2" fmla="*/ 0 h 679581"/>
                  <a:gd name="connsiteX3" fmla="*/ 1228924 w 2473961"/>
                  <a:gd name="connsiteY3" fmla="*/ 705 h 679581"/>
                  <a:gd name="connsiteX4" fmla="*/ 1055890 w 2473961"/>
                  <a:gd name="connsiteY4" fmla="*/ 9443 h 679581"/>
                  <a:gd name="connsiteX5" fmla="*/ 999312 w 2473961"/>
                  <a:gd name="connsiteY5" fmla="*/ 18077 h 679581"/>
                  <a:gd name="connsiteX6" fmla="*/ 959725 w 2473961"/>
                  <a:gd name="connsiteY6" fmla="*/ 21073 h 679581"/>
                  <a:gd name="connsiteX7" fmla="*/ 920589 w 2473961"/>
                  <a:gd name="connsiteY7" fmla="*/ 30091 h 679581"/>
                  <a:gd name="connsiteX8" fmla="*/ 874306 w 2473961"/>
                  <a:gd name="connsiteY8" fmla="*/ 37157 h 679581"/>
                  <a:gd name="connsiteX9" fmla="*/ 739167 w 2473961"/>
                  <a:gd name="connsiteY9" fmla="*/ 71904 h 679581"/>
                  <a:gd name="connsiteX10" fmla="*/ 694405 w 2473961"/>
                  <a:gd name="connsiteY10" fmla="*/ 82219 h 679581"/>
                  <a:gd name="connsiteX11" fmla="*/ 633756 w 2473961"/>
                  <a:gd name="connsiteY11" fmla="*/ 106114 h 679581"/>
                  <a:gd name="connsiteX12" fmla="*/ 531022 w 2473961"/>
                  <a:gd name="connsiteY12" fmla="*/ 143716 h 679581"/>
                  <a:gd name="connsiteX13" fmla="*/ 511682 w 2473961"/>
                  <a:gd name="connsiteY13" fmla="*/ 154214 h 679581"/>
                  <a:gd name="connsiteX14" fmla="*/ 445372 w 2473961"/>
                  <a:gd name="connsiteY14" fmla="*/ 180339 h 679581"/>
                  <a:gd name="connsiteX15" fmla="*/ 215733 w 2473961"/>
                  <a:gd name="connsiteY15" fmla="*/ 312330 h 679581"/>
                  <a:gd name="connsiteX16" fmla="*/ 0 w 2473961"/>
                  <a:gd name="connsiteY16" fmla="*/ 479670 h 679581"/>
                  <a:gd name="connsiteX17" fmla="*/ 182459 w 2473961"/>
                  <a:gd name="connsiteY17" fmla="*/ 672439 h 679581"/>
                  <a:gd name="connsiteX18" fmla="*/ 196952 w 2473961"/>
                  <a:gd name="connsiteY18" fmla="*/ 668013 h 679581"/>
                  <a:gd name="connsiteX19" fmla="*/ 262543 w 2473961"/>
                  <a:gd name="connsiteY19" fmla="*/ 609906 h 679581"/>
                  <a:gd name="connsiteX20" fmla="*/ 347174 w 2473961"/>
                  <a:gd name="connsiteY20" fmla="*/ 548221 h 679581"/>
                  <a:gd name="connsiteX21" fmla="*/ 364915 w 2473961"/>
                  <a:gd name="connsiteY21" fmla="*/ 533583 h 679581"/>
                  <a:gd name="connsiteX22" fmla="*/ 375990 w 2473961"/>
                  <a:gd name="connsiteY22" fmla="*/ 527218 h 679581"/>
                  <a:gd name="connsiteX23" fmla="*/ 381025 w 2473961"/>
                  <a:gd name="connsiteY23" fmla="*/ 523548 h 679581"/>
                  <a:gd name="connsiteX24" fmla="*/ 1084165 w 2473961"/>
                  <a:gd name="connsiteY24" fmla="*/ 275094 h 679581"/>
                  <a:gd name="connsiteX25" fmla="*/ 1233968 w 2473961"/>
                  <a:gd name="connsiteY25" fmla="*/ 267721 h 679581"/>
                  <a:gd name="connsiteX26" fmla="*/ 1240554 w 2473961"/>
                  <a:gd name="connsiteY26" fmla="*/ 267057 h 679581"/>
                  <a:gd name="connsiteX27" fmla="*/ 1245289 w 2473961"/>
                  <a:gd name="connsiteY27" fmla="*/ 267534 h 679581"/>
                  <a:gd name="connsiteX28" fmla="*/ 1398883 w 2473961"/>
                  <a:gd name="connsiteY28" fmla="*/ 275094 h 679581"/>
                  <a:gd name="connsiteX29" fmla="*/ 2102023 w 2473961"/>
                  <a:gd name="connsiteY29" fmla="*/ 523548 h 679581"/>
                  <a:gd name="connsiteX30" fmla="*/ 2114302 w 2473961"/>
                  <a:gd name="connsiteY30" fmla="*/ 532498 h 679581"/>
                  <a:gd name="connsiteX31" fmla="*/ 2116191 w 2473961"/>
                  <a:gd name="connsiteY31" fmla="*/ 533583 h 679581"/>
                  <a:gd name="connsiteX32" fmla="*/ 2119215 w 2473961"/>
                  <a:gd name="connsiteY32" fmla="*/ 536079 h 679581"/>
                  <a:gd name="connsiteX33" fmla="*/ 2220505 w 2473961"/>
                  <a:gd name="connsiteY33" fmla="*/ 609906 h 679581"/>
                  <a:gd name="connsiteX34" fmla="*/ 2295886 w 2473961"/>
                  <a:gd name="connsiteY34" fmla="*/ 676685 h 679581"/>
                  <a:gd name="connsiteX35" fmla="*/ 2301027 w 2473961"/>
                  <a:gd name="connsiteY35" fmla="*/ 679581 h 679581"/>
                  <a:gd name="connsiteX36" fmla="*/ 2473961 w 2473961"/>
                  <a:gd name="connsiteY36" fmla="*/ 484433 h 679581"/>
                  <a:gd name="connsiteX37" fmla="*/ 2265373 w 2473961"/>
                  <a:gd name="connsiteY37" fmla="*/ 312330 h 679581"/>
                  <a:gd name="connsiteX38" fmla="*/ 2035734 w 2473961"/>
                  <a:gd name="connsiteY38" fmla="*/ 180339 h 679581"/>
                  <a:gd name="connsiteX39" fmla="*/ 1969424 w 2473961"/>
                  <a:gd name="connsiteY39" fmla="*/ 154214 h 679581"/>
                  <a:gd name="connsiteX40" fmla="*/ 1950084 w 2473961"/>
                  <a:gd name="connsiteY40" fmla="*/ 143716 h 679581"/>
                  <a:gd name="connsiteX41" fmla="*/ 1847350 w 2473961"/>
                  <a:gd name="connsiteY41" fmla="*/ 106114 h 679581"/>
                  <a:gd name="connsiteX42" fmla="*/ 1786701 w 2473961"/>
                  <a:gd name="connsiteY42" fmla="*/ 82219 h 679581"/>
                  <a:gd name="connsiteX43" fmla="*/ 1741939 w 2473961"/>
                  <a:gd name="connsiteY43" fmla="*/ 71904 h 679581"/>
                  <a:gd name="connsiteX44" fmla="*/ 1606800 w 2473961"/>
                  <a:gd name="connsiteY44" fmla="*/ 37157 h 679581"/>
                  <a:gd name="connsiteX45" fmla="*/ 1560517 w 2473961"/>
                  <a:gd name="connsiteY45" fmla="*/ 30091 h 679581"/>
                  <a:gd name="connsiteX46" fmla="*/ 1521381 w 2473961"/>
                  <a:gd name="connsiteY46" fmla="*/ 21073 h 679581"/>
                  <a:gd name="connsiteX47" fmla="*/ 1481794 w 2473961"/>
                  <a:gd name="connsiteY47" fmla="*/ 18077 h 679581"/>
                  <a:gd name="connsiteX48" fmla="*/ 1425218 w 2473961"/>
                  <a:gd name="connsiteY48" fmla="*/ 9443 h 679581"/>
                  <a:gd name="connsiteX49" fmla="*/ 1252182 w 2473961"/>
                  <a:gd name="connsiteY49" fmla="*/ 705 h 67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73961" h="679581">
                    <a:moveTo>
                      <a:pt x="1242873" y="0"/>
                    </a:moveTo>
                    <a:lnTo>
                      <a:pt x="1240554" y="118"/>
                    </a:lnTo>
                    <a:lnTo>
                      <a:pt x="1238234" y="0"/>
                    </a:lnTo>
                    <a:lnTo>
                      <a:pt x="1228924" y="705"/>
                    </a:lnTo>
                    <a:lnTo>
                      <a:pt x="1055890" y="9443"/>
                    </a:lnTo>
                    <a:lnTo>
                      <a:pt x="999312" y="18077"/>
                    </a:lnTo>
                    <a:lnTo>
                      <a:pt x="959725" y="21073"/>
                    </a:lnTo>
                    <a:lnTo>
                      <a:pt x="920589" y="30091"/>
                    </a:lnTo>
                    <a:lnTo>
                      <a:pt x="874306" y="37157"/>
                    </a:lnTo>
                    <a:lnTo>
                      <a:pt x="739167" y="71904"/>
                    </a:lnTo>
                    <a:lnTo>
                      <a:pt x="694405" y="82219"/>
                    </a:lnTo>
                    <a:lnTo>
                      <a:pt x="633756" y="106114"/>
                    </a:lnTo>
                    <a:lnTo>
                      <a:pt x="531022" y="143716"/>
                    </a:lnTo>
                    <a:lnTo>
                      <a:pt x="511682" y="154214"/>
                    </a:lnTo>
                    <a:lnTo>
                      <a:pt x="445372" y="180339"/>
                    </a:lnTo>
                    <a:cubicBezTo>
                      <a:pt x="365422" y="218865"/>
                      <a:pt x="288702" y="263033"/>
                      <a:pt x="215733" y="312330"/>
                    </a:cubicBezTo>
                    <a:lnTo>
                      <a:pt x="0" y="479670"/>
                    </a:lnTo>
                    <a:lnTo>
                      <a:pt x="182459" y="672439"/>
                    </a:lnTo>
                    <a:lnTo>
                      <a:pt x="196952" y="668013"/>
                    </a:lnTo>
                    <a:lnTo>
                      <a:pt x="262543" y="609906"/>
                    </a:lnTo>
                    <a:lnTo>
                      <a:pt x="347174" y="548221"/>
                    </a:lnTo>
                    <a:lnTo>
                      <a:pt x="364915" y="533583"/>
                    </a:lnTo>
                    <a:lnTo>
                      <a:pt x="375990" y="527218"/>
                    </a:lnTo>
                    <a:lnTo>
                      <a:pt x="381025" y="523548"/>
                    </a:lnTo>
                    <a:cubicBezTo>
                      <a:pt x="585720" y="388756"/>
                      <a:pt x="825472" y="300701"/>
                      <a:pt x="1084165" y="275094"/>
                    </a:cubicBezTo>
                    <a:lnTo>
                      <a:pt x="1233968" y="267721"/>
                    </a:lnTo>
                    <a:lnTo>
                      <a:pt x="1240554" y="267057"/>
                    </a:lnTo>
                    <a:lnTo>
                      <a:pt x="1245289" y="267534"/>
                    </a:lnTo>
                    <a:lnTo>
                      <a:pt x="1398883" y="275094"/>
                    </a:lnTo>
                    <a:cubicBezTo>
                      <a:pt x="1657576" y="300701"/>
                      <a:pt x="1897328" y="388756"/>
                      <a:pt x="2102023" y="523548"/>
                    </a:cubicBezTo>
                    <a:lnTo>
                      <a:pt x="2114302" y="532498"/>
                    </a:lnTo>
                    <a:lnTo>
                      <a:pt x="2116191" y="533583"/>
                    </a:lnTo>
                    <a:lnTo>
                      <a:pt x="2119215" y="536079"/>
                    </a:lnTo>
                    <a:lnTo>
                      <a:pt x="2220505" y="609906"/>
                    </a:lnTo>
                    <a:lnTo>
                      <a:pt x="2295886" y="676685"/>
                    </a:lnTo>
                    <a:lnTo>
                      <a:pt x="2301027" y="679581"/>
                    </a:lnTo>
                    <a:lnTo>
                      <a:pt x="2473961" y="484433"/>
                    </a:lnTo>
                    <a:lnTo>
                      <a:pt x="2265373" y="312330"/>
                    </a:lnTo>
                    <a:cubicBezTo>
                      <a:pt x="2192404" y="263033"/>
                      <a:pt x="2115685" y="218865"/>
                      <a:pt x="2035734" y="180339"/>
                    </a:cubicBezTo>
                    <a:lnTo>
                      <a:pt x="1969424" y="154214"/>
                    </a:lnTo>
                    <a:lnTo>
                      <a:pt x="1950084" y="143716"/>
                    </a:lnTo>
                    <a:lnTo>
                      <a:pt x="1847350" y="106114"/>
                    </a:lnTo>
                    <a:lnTo>
                      <a:pt x="1786701" y="82219"/>
                    </a:lnTo>
                    <a:lnTo>
                      <a:pt x="1741939" y="71904"/>
                    </a:lnTo>
                    <a:lnTo>
                      <a:pt x="1606800" y="37157"/>
                    </a:lnTo>
                    <a:lnTo>
                      <a:pt x="1560517" y="30091"/>
                    </a:lnTo>
                    <a:lnTo>
                      <a:pt x="1521381" y="21073"/>
                    </a:lnTo>
                    <a:lnTo>
                      <a:pt x="1481794" y="18077"/>
                    </a:lnTo>
                    <a:lnTo>
                      <a:pt x="1425218" y="9443"/>
                    </a:lnTo>
                    <a:lnTo>
                      <a:pt x="1252182" y="705"/>
                    </a:lnTo>
                    <a:close/>
                  </a:path>
                </a:pathLst>
              </a:custGeom>
              <a:solidFill>
                <a:srgbClr val="F2665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8FCBD1D1-0E22-429B-B4A3-E0F6F9B8B3BF}"/>
                </a:ext>
              </a:extLst>
            </p:cNvPr>
            <p:cNvSpPr txBox="1"/>
            <p:nvPr/>
          </p:nvSpPr>
          <p:spPr>
            <a:xfrm>
              <a:off x="3123615" y="1758852"/>
              <a:ext cx="1166053" cy="64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2665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Media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2E4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&amp;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2E4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2E4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Digital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Services</a:t>
              </a:r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FEAA564D-1A48-4422-97D6-84E22A1C5706}"/>
                </a:ext>
              </a:extLst>
            </p:cNvPr>
            <p:cNvGrpSpPr/>
            <p:nvPr/>
          </p:nvGrpSpPr>
          <p:grpSpPr>
            <a:xfrm flipH="1">
              <a:off x="5350391" y="1379215"/>
              <a:ext cx="1406751" cy="1414699"/>
              <a:chOff x="611485" y="2874649"/>
              <a:chExt cx="3657600" cy="3657600"/>
            </a:xfrm>
          </p:grpSpPr>
          <p:sp>
            <p:nvSpPr>
              <p:cNvPr id="235" name="Circle: Hollow 234">
                <a:extLst>
                  <a:ext uri="{FF2B5EF4-FFF2-40B4-BE49-F238E27FC236}">
                    <a16:creationId xmlns:a16="http://schemas.microsoft.com/office/drawing/2014/main" id="{F17B3624-9F54-432E-9E0D-5DC5161E41ED}"/>
                  </a:ext>
                </a:extLst>
              </p:cNvPr>
              <p:cNvSpPr/>
              <p:nvPr/>
            </p:nvSpPr>
            <p:spPr>
              <a:xfrm>
                <a:off x="611485" y="2874649"/>
                <a:ext cx="3657600" cy="3657600"/>
              </a:xfrm>
              <a:prstGeom prst="donut">
                <a:avLst>
                  <a:gd name="adj" fmla="val 7295"/>
                </a:avLst>
              </a:prstGeom>
              <a:gradFill flip="none" rotWithShape="1">
                <a:gsLst>
                  <a:gs pos="66000">
                    <a:srgbClr val="A9ACCD"/>
                  </a:gs>
                  <a:gs pos="46000">
                    <a:srgbClr val="656679"/>
                  </a:gs>
                  <a:gs pos="100000">
                    <a:srgbClr val="65667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FE8CAC54-B13E-4979-8895-EB3825E05AFD}"/>
                  </a:ext>
                </a:extLst>
              </p:cNvPr>
              <p:cNvSpPr/>
              <p:nvPr/>
            </p:nvSpPr>
            <p:spPr>
              <a:xfrm>
                <a:off x="940154" y="3203318"/>
                <a:ext cx="3000262" cy="3000262"/>
              </a:xfrm>
              <a:prstGeom prst="ellipse">
                <a:avLst/>
              </a:prstGeom>
              <a:solidFill>
                <a:srgbClr val="3537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D0399C3B-4BCF-4805-998B-5FA7A320DC66}"/>
                  </a:ext>
                </a:extLst>
              </p:cNvPr>
              <p:cNvSpPr/>
              <p:nvPr/>
            </p:nvSpPr>
            <p:spPr>
              <a:xfrm flipH="1">
                <a:off x="1204559" y="2874649"/>
                <a:ext cx="2473961" cy="679581"/>
              </a:xfrm>
              <a:custGeom>
                <a:avLst/>
                <a:gdLst>
                  <a:gd name="connsiteX0" fmla="*/ 1242873 w 2473961"/>
                  <a:gd name="connsiteY0" fmla="*/ 0 h 679581"/>
                  <a:gd name="connsiteX1" fmla="*/ 1240554 w 2473961"/>
                  <a:gd name="connsiteY1" fmla="*/ 118 h 679581"/>
                  <a:gd name="connsiteX2" fmla="*/ 1238234 w 2473961"/>
                  <a:gd name="connsiteY2" fmla="*/ 0 h 679581"/>
                  <a:gd name="connsiteX3" fmla="*/ 1228924 w 2473961"/>
                  <a:gd name="connsiteY3" fmla="*/ 705 h 679581"/>
                  <a:gd name="connsiteX4" fmla="*/ 1055890 w 2473961"/>
                  <a:gd name="connsiteY4" fmla="*/ 9443 h 679581"/>
                  <a:gd name="connsiteX5" fmla="*/ 999312 w 2473961"/>
                  <a:gd name="connsiteY5" fmla="*/ 18077 h 679581"/>
                  <a:gd name="connsiteX6" fmla="*/ 959725 w 2473961"/>
                  <a:gd name="connsiteY6" fmla="*/ 21073 h 679581"/>
                  <a:gd name="connsiteX7" fmla="*/ 920589 w 2473961"/>
                  <a:gd name="connsiteY7" fmla="*/ 30091 h 679581"/>
                  <a:gd name="connsiteX8" fmla="*/ 874306 w 2473961"/>
                  <a:gd name="connsiteY8" fmla="*/ 37157 h 679581"/>
                  <a:gd name="connsiteX9" fmla="*/ 739167 w 2473961"/>
                  <a:gd name="connsiteY9" fmla="*/ 71904 h 679581"/>
                  <a:gd name="connsiteX10" fmla="*/ 694405 w 2473961"/>
                  <a:gd name="connsiteY10" fmla="*/ 82219 h 679581"/>
                  <a:gd name="connsiteX11" fmla="*/ 633756 w 2473961"/>
                  <a:gd name="connsiteY11" fmla="*/ 106114 h 679581"/>
                  <a:gd name="connsiteX12" fmla="*/ 531022 w 2473961"/>
                  <a:gd name="connsiteY12" fmla="*/ 143716 h 679581"/>
                  <a:gd name="connsiteX13" fmla="*/ 511682 w 2473961"/>
                  <a:gd name="connsiteY13" fmla="*/ 154214 h 679581"/>
                  <a:gd name="connsiteX14" fmla="*/ 445372 w 2473961"/>
                  <a:gd name="connsiteY14" fmla="*/ 180339 h 679581"/>
                  <a:gd name="connsiteX15" fmla="*/ 215733 w 2473961"/>
                  <a:gd name="connsiteY15" fmla="*/ 312330 h 679581"/>
                  <a:gd name="connsiteX16" fmla="*/ 0 w 2473961"/>
                  <a:gd name="connsiteY16" fmla="*/ 479670 h 679581"/>
                  <a:gd name="connsiteX17" fmla="*/ 182459 w 2473961"/>
                  <a:gd name="connsiteY17" fmla="*/ 672439 h 679581"/>
                  <a:gd name="connsiteX18" fmla="*/ 196952 w 2473961"/>
                  <a:gd name="connsiteY18" fmla="*/ 668013 h 679581"/>
                  <a:gd name="connsiteX19" fmla="*/ 262543 w 2473961"/>
                  <a:gd name="connsiteY19" fmla="*/ 609906 h 679581"/>
                  <a:gd name="connsiteX20" fmla="*/ 347174 w 2473961"/>
                  <a:gd name="connsiteY20" fmla="*/ 548221 h 679581"/>
                  <a:gd name="connsiteX21" fmla="*/ 364915 w 2473961"/>
                  <a:gd name="connsiteY21" fmla="*/ 533583 h 679581"/>
                  <a:gd name="connsiteX22" fmla="*/ 375990 w 2473961"/>
                  <a:gd name="connsiteY22" fmla="*/ 527218 h 679581"/>
                  <a:gd name="connsiteX23" fmla="*/ 381025 w 2473961"/>
                  <a:gd name="connsiteY23" fmla="*/ 523548 h 679581"/>
                  <a:gd name="connsiteX24" fmla="*/ 1084165 w 2473961"/>
                  <a:gd name="connsiteY24" fmla="*/ 275094 h 679581"/>
                  <a:gd name="connsiteX25" fmla="*/ 1233968 w 2473961"/>
                  <a:gd name="connsiteY25" fmla="*/ 267721 h 679581"/>
                  <a:gd name="connsiteX26" fmla="*/ 1240554 w 2473961"/>
                  <a:gd name="connsiteY26" fmla="*/ 267057 h 679581"/>
                  <a:gd name="connsiteX27" fmla="*/ 1245289 w 2473961"/>
                  <a:gd name="connsiteY27" fmla="*/ 267534 h 679581"/>
                  <a:gd name="connsiteX28" fmla="*/ 1398883 w 2473961"/>
                  <a:gd name="connsiteY28" fmla="*/ 275094 h 679581"/>
                  <a:gd name="connsiteX29" fmla="*/ 2102023 w 2473961"/>
                  <a:gd name="connsiteY29" fmla="*/ 523548 h 679581"/>
                  <a:gd name="connsiteX30" fmla="*/ 2114302 w 2473961"/>
                  <a:gd name="connsiteY30" fmla="*/ 532498 h 679581"/>
                  <a:gd name="connsiteX31" fmla="*/ 2116191 w 2473961"/>
                  <a:gd name="connsiteY31" fmla="*/ 533583 h 679581"/>
                  <a:gd name="connsiteX32" fmla="*/ 2119215 w 2473961"/>
                  <a:gd name="connsiteY32" fmla="*/ 536079 h 679581"/>
                  <a:gd name="connsiteX33" fmla="*/ 2220505 w 2473961"/>
                  <a:gd name="connsiteY33" fmla="*/ 609906 h 679581"/>
                  <a:gd name="connsiteX34" fmla="*/ 2295886 w 2473961"/>
                  <a:gd name="connsiteY34" fmla="*/ 676685 h 679581"/>
                  <a:gd name="connsiteX35" fmla="*/ 2301027 w 2473961"/>
                  <a:gd name="connsiteY35" fmla="*/ 679581 h 679581"/>
                  <a:gd name="connsiteX36" fmla="*/ 2473961 w 2473961"/>
                  <a:gd name="connsiteY36" fmla="*/ 484433 h 679581"/>
                  <a:gd name="connsiteX37" fmla="*/ 2265373 w 2473961"/>
                  <a:gd name="connsiteY37" fmla="*/ 312330 h 679581"/>
                  <a:gd name="connsiteX38" fmla="*/ 2035734 w 2473961"/>
                  <a:gd name="connsiteY38" fmla="*/ 180339 h 679581"/>
                  <a:gd name="connsiteX39" fmla="*/ 1969424 w 2473961"/>
                  <a:gd name="connsiteY39" fmla="*/ 154214 h 679581"/>
                  <a:gd name="connsiteX40" fmla="*/ 1950084 w 2473961"/>
                  <a:gd name="connsiteY40" fmla="*/ 143716 h 679581"/>
                  <a:gd name="connsiteX41" fmla="*/ 1847350 w 2473961"/>
                  <a:gd name="connsiteY41" fmla="*/ 106114 h 679581"/>
                  <a:gd name="connsiteX42" fmla="*/ 1786701 w 2473961"/>
                  <a:gd name="connsiteY42" fmla="*/ 82219 h 679581"/>
                  <a:gd name="connsiteX43" fmla="*/ 1741939 w 2473961"/>
                  <a:gd name="connsiteY43" fmla="*/ 71904 h 679581"/>
                  <a:gd name="connsiteX44" fmla="*/ 1606800 w 2473961"/>
                  <a:gd name="connsiteY44" fmla="*/ 37157 h 679581"/>
                  <a:gd name="connsiteX45" fmla="*/ 1560517 w 2473961"/>
                  <a:gd name="connsiteY45" fmla="*/ 30091 h 679581"/>
                  <a:gd name="connsiteX46" fmla="*/ 1521381 w 2473961"/>
                  <a:gd name="connsiteY46" fmla="*/ 21073 h 679581"/>
                  <a:gd name="connsiteX47" fmla="*/ 1481794 w 2473961"/>
                  <a:gd name="connsiteY47" fmla="*/ 18077 h 679581"/>
                  <a:gd name="connsiteX48" fmla="*/ 1425218 w 2473961"/>
                  <a:gd name="connsiteY48" fmla="*/ 9443 h 679581"/>
                  <a:gd name="connsiteX49" fmla="*/ 1252182 w 2473961"/>
                  <a:gd name="connsiteY49" fmla="*/ 705 h 67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73961" h="679581">
                    <a:moveTo>
                      <a:pt x="1242873" y="0"/>
                    </a:moveTo>
                    <a:lnTo>
                      <a:pt x="1240554" y="118"/>
                    </a:lnTo>
                    <a:lnTo>
                      <a:pt x="1238234" y="0"/>
                    </a:lnTo>
                    <a:lnTo>
                      <a:pt x="1228924" y="705"/>
                    </a:lnTo>
                    <a:lnTo>
                      <a:pt x="1055890" y="9443"/>
                    </a:lnTo>
                    <a:lnTo>
                      <a:pt x="999312" y="18077"/>
                    </a:lnTo>
                    <a:lnTo>
                      <a:pt x="959725" y="21073"/>
                    </a:lnTo>
                    <a:lnTo>
                      <a:pt x="920589" y="30091"/>
                    </a:lnTo>
                    <a:lnTo>
                      <a:pt x="874306" y="37157"/>
                    </a:lnTo>
                    <a:lnTo>
                      <a:pt x="739167" y="71904"/>
                    </a:lnTo>
                    <a:lnTo>
                      <a:pt x="694405" y="82219"/>
                    </a:lnTo>
                    <a:lnTo>
                      <a:pt x="633756" y="106114"/>
                    </a:lnTo>
                    <a:lnTo>
                      <a:pt x="531022" y="143716"/>
                    </a:lnTo>
                    <a:lnTo>
                      <a:pt x="511682" y="154214"/>
                    </a:lnTo>
                    <a:lnTo>
                      <a:pt x="445372" y="180339"/>
                    </a:lnTo>
                    <a:cubicBezTo>
                      <a:pt x="365422" y="218865"/>
                      <a:pt x="288702" y="263033"/>
                      <a:pt x="215733" y="312330"/>
                    </a:cubicBezTo>
                    <a:lnTo>
                      <a:pt x="0" y="479670"/>
                    </a:lnTo>
                    <a:lnTo>
                      <a:pt x="182459" y="672439"/>
                    </a:lnTo>
                    <a:lnTo>
                      <a:pt x="196952" y="668013"/>
                    </a:lnTo>
                    <a:lnTo>
                      <a:pt x="262543" y="609906"/>
                    </a:lnTo>
                    <a:lnTo>
                      <a:pt x="347174" y="548221"/>
                    </a:lnTo>
                    <a:lnTo>
                      <a:pt x="364915" y="533583"/>
                    </a:lnTo>
                    <a:lnTo>
                      <a:pt x="375990" y="527218"/>
                    </a:lnTo>
                    <a:lnTo>
                      <a:pt x="381025" y="523548"/>
                    </a:lnTo>
                    <a:cubicBezTo>
                      <a:pt x="585720" y="388756"/>
                      <a:pt x="825472" y="300701"/>
                      <a:pt x="1084165" y="275094"/>
                    </a:cubicBezTo>
                    <a:lnTo>
                      <a:pt x="1233968" y="267721"/>
                    </a:lnTo>
                    <a:lnTo>
                      <a:pt x="1240554" y="267057"/>
                    </a:lnTo>
                    <a:lnTo>
                      <a:pt x="1245289" y="267534"/>
                    </a:lnTo>
                    <a:lnTo>
                      <a:pt x="1398883" y="275094"/>
                    </a:lnTo>
                    <a:cubicBezTo>
                      <a:pt x="1657576" y="300701"/>
                      <a:pt x="1897328" y="388756"/>
                      <a:pt x="2102023" y="523548"/>
                    </a:cubicBezTo>
                    <a:lnTo>
                      <a:pt x="2114302" y="532498"/>
                    </a:lnTo>
                    <a:lnTo>
                      <a:pt x="2116191" y="533583"/>
                    </a:lnTo>
                    <a:lnTo>
                      <a:pt x="2119215" y="536079"/>
                    </a:lnTo>
                    <a:lnTo>
                      <a:pt x="2220505" y="609906"/>
                    </a:lnTo>
                    <a:lnTo>
                      <a:pt x="2295886" y="676685"/>
                    </a:lnTo>
                    <a:lnTo>
                      <a:pt x="2301027" y="679581"/>
                    </a:lnTo>
                    <a:lnTo>
                      <a:pt x="2473961" y="484433"/>
                    </a:lnTo>
                    <a:lnTo>
                      <a:pt x="2265373" y="312330"/>
                    </a:lnTo>
                    <a:cubicBezTo>
                      <a:pt x="2192404" y="263033"/>
                      <a:pt x="2115685" y="218865"/>
                      <a:pt x="2035734" y="180339"/>
                    </a:cubicBezTo>
                    <a:lnTo>
                      <a:pt x="1969424" y="154214"/>
                    </a:lnTo>
                    <a:lnTo>
                      <a:pt x="1950084" y="143716"/>
                    </a:lnTo>
                    <a:lnTo>
                      <a:pt x="1847350" y="106114"/>
                    </a:lnTo>
                    <a:lnTo>
                      <a:pt x="1786701" y="82219"/>
                    </a:lnTo>
                    <a:lnTo>
                      <a:pt x="1741939" y="71904"/>
                    </a:lnTo>
                    <a:lnTo>
                      <a:pt x="1606800" y="37157"/>
                    </a:lnTo>
                    <a:lnTo>
                      <a:pt x="1560517" y="30091"/>
                    </a:lnTo>
                    <a:lnTo>
                      <a:pt x="1521381" y="21073"/>
                    </a:lnTo>
                    <a:lnTo>
                      <a:pt x="1481794" y="18077"/>
                    </a:lnTo>
                    <a:lnTo>
                      <a:pt x="1425218" y="9443"/>
                    </a:lnTo>
                    <a:lnTo>
                      <a:pt x="1252182" y="705"/>
                    </a:lnTo>
                    <a:close/>
                  </a:path>
                </a:pathLst>
              </a:custGeom>
              <a:solidFill>
                <a:srgbClr val="654EA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629C34A8-F7AA-493B-904E-1EF83CFD5607}"/>
                </a:ext>
              </a:extLst>
            </p:cNvPr>
            <p:cNvSpPr txBox="1"/>
            <p:nvPr/>
          </p:nvSpPr>
          <p:spPr>
            <a:xfrm>
              <a:off x="5473180" y="1758852"/>
              <a:ext cx="1203340" cy="64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A77B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Enterprise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2E4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&amp;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2E4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Connected </a:t>
              </a:r>
            </a:p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Society 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AFE5834E-FEAC-4DFE-A4FB-BBECDADAE2FC}"/>
                </a:ext>
              </a:extLst>
            </p:cNvPr>
            <p:cNvGrpSpPr/>
            <p:nvPr/>
          </p:nvGrpSpPr>
          <p:grpSpPr>
            <a:xfrm flipV="1">
              <a:off x="7694273" y="1379215"/>
              <a:ext cx="1406750" cy="1414699"/>
              <a:chOff x="611485" y="2874649"/>
              <a:chExt cx="3657600" cy="3657600"/>
            </a:xfrm>
          </p:grpSpPr>
          <p:sp>
            <p:nvSpPr>
              <p:cNvPr id="227" name="Circle: Hollow 226">
                <a:extLst>
                  <a:ext uri="{FF2B5EF4-FFF2-40B4-BE49-F238E27FC236}">
                    <a16:creationId xmlns:a16="http://schemas.microsoft.com/office/drawing/2014/main" id="{AE83D80F-2477-482E-87D8-D2AD0AA2FE68}"/>
                  </a:ext>
                </a:extLst>
              </p:cNvPr>
              <p:cNvSpPr/>
              <p:nvPr/>
            </p:nvSpPr>
            <p:spPr>
              <a:xfrm>
                <a:off x="611485" y="2874649"/>
                <a:ext cx="3657600" cy="3657600"/>
              </a:xfrm>
              <a:prstGeom prst="donut">
                <a:avLst>
                  <a:gd name="adj" fmla="val 7295"/>
                </a:avLst>
              </a:prstGeom>
              <a:gradFill flip="none" rotWithShape="1">
                <a:gsLst>
                  <a:gs pos="66000">
                    <a:srgbClr val="A9ACCD"/>
                  </a:gs>
                  <a:gs pos="46000">
                    <a:srgbClr val="656679"/>
                  </a:gs>
                  <a:gs pos="100000">
                    <a:srgbClr val="65667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4F4F1D9A-DEFC-4124-84DD-3DF93B3CF30C}"/>
                  </a:ext>
                </a:extLst>
              </p:cNvPr>
              <p:cNvSpPr/>
              <p:nvPr/>
            </p:nvSpPr>
            <p:spPr>
              <a:xfrm>
                <a:off x="940154" y="3203318"/>
                <a:ext cx="3000262" cy="3000262"/>
              </a:xfrm>
              <a:prstGeom prst="ellipse">
                <a:avLst/>
              </a:prstGeom>
              <a:solidFill>
                <a:srgbClr val="3537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6C4FF033-EF77-4BD9-A7A5-593020CA5DCF}"/>
                  </a:ext>
                </a:extLst>
              </p:cNvPr>
              <p:cNvSpPr/>
              <p:nvPr/>
            </p:nvSpPr>
            <p:spPr>
              <a:xfrm flipH="1">
                <a:off x="1204559" y="2874649"/>
                <a:ext cx="2473961" cy="679581"/>
              </a:xfrm>
              <a:custGeom>
                <a:avLst/>
                <a:gdLst>
                  <a:gd name="connsiteX0" fmla="*/ 1242873 w 2473961"/>
                  <a:gd name="connsiteY0" fmla="*/ 0 h 679581"/>
                  <a:gd name="connsiteX1" fmla="*/ 1240554 w 2473961"/>
                  <a:gd name="connsiteY1" fmla="*/ 118 h 679581"/>
                  <a:gd name="connsiteX2" fmla="*/ 1238234 w 2473961"/>
                  <a:gd name="connsiteY2" fmla="*/ 0 h 679581"/>
                  <a:gd name="connsiteX3" fmla="*/ 1228924 w 2473961"/>
                  <a:gd name="connsiteY3" fmla="*/ 705 h 679581"/>
                  <a:gd name="connsiteX4" fmla="*/ 1055890 w 2473961"/>
                  <a:gd name="connsiteY4" fmla="*/ 9443 h 679581"/>
                  <a:gd name="connsiteX5" fmla="*/ 999312 w 2473961"/>
                  <a:gd name="connsiteY5" fmla="*/ 18077 h 679581"/>
                  <a:gd name="connsiteX6" fmla="*/ 959725 w 2473961"/>
                  <a:gd name="connsiteY6" fmla="*/ 21073 h 679581"/>
                  <a:gd name="connsiteX7" fmla="*/ 920589 w 2473961"/>
                  <a:gd name="connsiteY7" fmla="*/ 30091 h 679581"/>
                  <a:gd name="connsiteX8" fmla="*/ 874306 w 2473961"/>
                  <a:gd name="connsiteY8" fmla="*/ 37157 h 679581"/>
                  <a:gd name="connsiteX9" fmla="*/ 739167 w 2473961"/>
                  <a:gd name="connsiteY9" fmla="*/ 71904 h 679581"/>
                  <a:gd name="connsiteX10" fmla="*/ 694405 w 2473961"/>
                  <a:gd name="connsiteY10" fmla="*/ 82219 h 679581"/>
                  <a:gd name="connsiteX11" fmla="*/ 633756 w 2473961"/>
                  <a:gd name="connsiteY11" fmla="*/ 106114 h 679581"/>
                  <a:gd name="connsiteX12" fmla="*/ 531022 w 2473961"/>
                  <a:gd name="connsiteY12" fmla="*/ 143716 h 679581"/>
                  <a:gd name="connsiteX13" fmla="*/ 511682 w 2473961"/>
                  <a:gd name="connsiteY13" fmla="*/ 154214 h 679581"/>
                  <a:gd name="connsiteX14" fmla="*/ 445372 w 2473961"/>
                  <a:gd name="connsiteY14" fmla="*/ 180339 h 679581"/>
                  <a:gd name="connsiteX15" fmla="*/ 215733 w 2473961"/>
                  <a:gd name="connsiteY15" fmla="*/ 312330 h 679581"/>
                  <a:gd name="connsiteX16" fmla="*/ 0 w 2473961"/>
                  <a:gd name="connsiteY16" fmla="*/ 479670 h 679581"/>
                  <a:gd name="connsiteX17" fmla="*/ 182459 w 2473961"/>
                  <a:gd name="connsiteY17" fmla="*/ 672439 h 679581"/>
                  <a:gd name="connsiteX18" fmla="*/ 196952 w 2473961"/>
                  <a:gd name="connsiteY18" fmla="*/ 668013 h 679581"/>
                  <a:gd name="connsiteX19" fmla="*/ 262543 w 2473961"/>
                  <a:gd name="connsiteY19" fmla="*/ 609906 h 679581"/>
                  <a:gd name="connsiteX20" fmla="*/ 347174 w 2473961"/>
                  <a:gd name="connsiteY20" fmla="*/ 548221 h 679581"/>
                  <a:gd name="connsiteX21" fmla="*/ 364915 w 2473961"/>
                  <a:gd name="connsiteY21" fmla="*/ 533583 h 679581"/>
                  <a:gd name="connsiteX22" fmla="*/ 375990 w 2473961"/>
                  <a:gd name="connsiteY22" fmla="*/ 527218 h 679581"/>
                  <a:gd name="connsiteX23" fmla="*/ 381025 w 2473961"/>
                  <a:gd name="connsiteY23" fmla="*/ 523548 h 679581"/>
                  <a:gd name="connsiteX24" fmla="*/ 1084165 w 2473961"/>
                  <a:gd name="connsiteY24" fmla="*/ 275094 h 679581"/>
                  <a:gd name="connsiteX25" fmla="*/ 1233968 w 2473961"/>
                  <a:gd name="connsiteY25" fmla="*/ 267721 h 679581"/>
                  <a:gd name="connsiteX26" fmla="*/ 1240554 w 2473961"/>
                  <a:gd name="connsiteY26" fmla="*/ 267057 h 679581"/>
                  <a:gd name="connsiteX27" fmla="*/ 1245289 w 2473961"/>
                  <a:gd name="connsiteY27" fmla="*/ 267534 h 679581"/>
                  <a:gd name="connsiteX28" fmla="*/ 1398883 w 2473961"/>
                  <a:gd name="connsiteY28" fmla="*/ 275094 h 679581"/>
                  <a:gd name="connsiteX29" fmla="*/ 2102023 w 2473961"/>
                  <a:gd name="connsiteY29" fmla="*/ 523548 h 679581"/>
                  <a:gd name="connsiteX30" fmla="*/ 2114302 w 2473961"/>
                  <a:gd name="connsiteY30" fmla="*/ 532498 h 679581"/>
                  <a:gd name="connsiteX31" fmla="*/ 2116191 w 2473961"/>
                  <a:gd name="connsiteY31" fmla="*/ 533583 h 679581"/>
                  <a:gd name="connsiteX32" fmla="*/ 2119215 w 2473961"/>
                  <a:gd name="connsiteY32" fmla="*/ 536079 h 679581"/>
                  <a:gd name="connsiteX33" fmla="*/ 2220505 w 2473961"/>
                  <a:gd name="connsiteY33" fmla="*/ 609906 h 679581"/>
                  <a:gd name="connsiteX34" fmla="*/ 2295886 w 2473961"/>
                  <a:gd name="connsiteY34" fmla="*/ 676685 h 679581"/>
                  <a:gd name="connsiteX35" fmla="*/ 2301027 w 2473961"/>
                  <a:gd name="connsiteY35" fmla="*/ 679581 h 679581"/>
                  <a:gd name="connsiteX36" fmla="*/ 2473961 w 2473961"/>
                  <a:gd name="connsiteY36" fmla="*/ 484433 h 679581"/>
                  <a:gd name="connsiteX37" fmla="*/ 2265373 w 2473961"/>
                  <a:gd name="connsiteY37" fmla="*/ 312330 h 679581"/>
                  <a:gd name="connsiteX38" fmla="*/ 2035734 w 2473961"/>
                  <a:gd name="connsiteY38" fmla="*/ 180339 h 679581"/>
                  <a:gd name="connsiteX39" fmla="*/ 1969424 w 2473961"/>
                  <a:gd name="connsiteY39" fmla="*/ 154214 h 679581"/>
                  <a:gd name="connsiteX40" fmla="*/ 1950084 w 2473961"/>
                  <a:gd name="connsiteY40" fmla="*/ 143716 h 679581"/>
                  <a:gd name="connsiteX41" fmla="*/ 1847350 w 2473961"/>
                  <a:gd name="connsiteY41" fmla="*/ 106114 h 679581"/>
                  <a:gd name="connsiteX42" fmla="*/ 1786701 w 2473961"/>
                  <a:gd name="connsiteY42" fmla="*/ 82219 h 679581"/>
                  <a:gd name="connsiteX43" fmla="*/ 1741939 w 2473961"/>
                  <a:gd name="connsiteY43" fmla="*/ 71904 h 679581"/>
                  <a:gd name="connsiteX44" fmla="*/ 1606800 w 2473961"/>
                  <a:gd name="connsiteY44" fmla="*/ 37157 h 679581"/>
                  <a:gd name="connsiteX45" fmla="*/ 1560517 w 2473961"/>
                  <a:gd name="connsiteY45" fmla="*/ 30091 h 679581"/>
                  <a:gd name="connsiteX46" fmla="*/ 1521381 w 2473961"/>
                  <a:gd name="connsiteY46" fmla="*/ 21073 h 679581"/>
                  <a:gd name="connsiteX47" fmla="*/ 1481794 w 2473961"/>
                  <a:gd name="connsiteY47" fmla="*/ 18077 h 679581"/>
                  <a:gd name="connsiteX48" fmla="*/ 1425218 w 2473961"/>
                  <a:gd name="connsiteY48" fmla="*/ 9443 h 679581"/>
                  <a:gd name="connsiteX49" fmla="*/ 1252182 w 2473961"/>
                  <a:gd name="connsiteY49" fmla="*/ 705 h 67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73961" h="679581">
                    <a:moveTo>
                      <a:pt x="1242873" y="0"/>
                    </a:moveTo>
                    <a:lnTo>
                      <a:pt x="1240554" y="118"/>
                    </a:lnTo>
                    <a:lnTo>
                      <a:pt x="1238234" y="0"/>
                    </a:lnTo>
                    <a:lnTo>
                      <a:pt x="1228924" y="705"/>
                    </a:lnTo>
                    <a:lnTo>
                      <a:pt x="1055890" y="9443"/>
                    </a:lnTo>
                    <a:lnTo>
                      <a:pt x="999312" y="18077"/>
                    </a:lnTo>
                    <a:lnTo>
                      <a:pt x="959725" y="21073"/>
                    </a:lnTo>
                    <a:lnTo>
                      <a:pt x="920589" y="30091"/>
                    </a:lnTo>
                    <a:lnTo>
                      <a:pt x="874306" y="37157"/>
                    </a:lnTo>
                    <a:lnTo>
                      <a:pt x="739167" y="71904"/>
                    </a:lnTo>
                    <a:lnTo>
                      <a:pt x="694405" y="82219"/>
                    </a:lnTo>
                    <a:lnTo>
                      <a:pt x="633756" y="106114"/>
                    </a:lnTo>
                    <a:lnTo>
                      <a:pt x="531022" y="143716"/>
                    </a:lnTo>
                    <a:lnTo>
                      <a:pt x="511682" y="154214"/>
                    </a:lnTo>
                    <a:lnTo>
                      <a:pt x="445372" y="180339"/>
                    </a:lnTo>
                    <a:cubicBezTo>
                      <a:pt x="365422" y="218865"/>
                      <a:pt x="288702" y="263033"/>
                      <a:pt x="215733" y="312330"/>
                    </a:cubicBezTo>
                    <a:lnTo>
                      <a:pt x="0" y="479670"/>
                    </a:lnTo>
                    <a:lnTo>
                      <a:pt x="182459" y="672439"/>
                    </a:lnTo>
                    <a:lnTo>
                      <a:pt x="196952" y="668013"/>
                    </a:lnTo>
                    <a:lnTo>
                      <a:pt x="262543" y="609906"/>
                    </a:lnTo>
                    <a:lnTo>
                      <a:pt x="347174" y="548221"/>
                    </a:lnTo>
                    <a:lnTo>
                      <a:pt x="364915" y="533583"/>
                    </a:lnTo>
                    <a:lnTo>
                      <a:pt x="375990" y="527218"/>
                    </a:lnTo>
                    <a:lnTo>
                      <a:pt x="381025" y="523548"/>
                    </a:lnTo>
                    <a:cubicBezTo>
                      <a:pt x="585720" y="388756"/>
                      <a:pt x="825472" y="300701"/>
                      <a:pt x="1084165" y="275094"/>
                    </a:cubicBezTo>
                    <a:lnTo>
                      <a:pt x="1233968" y="267721"/>
                    </a:lnTo>
                    <a:lnTo>
                      <a:pt x="1240554" y="267057"/>
                    </a:lnTo>
                    <a:lnTo>
                      <a:pt x="1245289" y="267534"/>
                    </a:lnTo>
                    <a:lnTo>
                      <a:pt x="1398883" y="275094"/>
                    </a:lnTo>
                    <a:cubicBezTo>
                      <a:pt x="1657576" y="300701"/>
                      <a:pt x="1897328" y="388756"/>
                      <a:pt x="2102023" y="523548"/>
                    </a:cubicBezTo>
                    <a:lnTo>
                      <a:pt x="2114302" y="532498"/>
                    </a:lnTo>
                    <a:lnTo>
                      <a:pt x="2116191" y="533583"/>
                    </a:lnTo>
                    <a:lnTo>
                      <a:pt x="2119215" y="536079"/>
                    </a:lnTo>
                    <a:lnTo>
                      <a:pt x="2220505" y="609906"/>
                    </a:lnTo>
                    <a:lnTo>
                      <a:pt x="2295886" y="676685"/>
                    </a:lnTo>
                    <a:lnTo>
                      <a:pt x="2301027" y="679581"/>
                    </a:lnTo>
                    <a:lnTo>
                      <a:pt x="2473961" y="484433"/>
                    </a:lnTo>
                    <a:lnTo>
                      <a:pt x="2265373" y="312330"/>
                    </a:lnTo>
                    <a:cubicBezTo>
                      <a:pt x="2192404" y="263033"/>
                      <a:pt x="2115685" y="218865"/>
                      <a:pt x="2035734" y="180339"/>
                    </a:cubicBezTo>
                    <a:lnTo>
                      <a:pt x="1969424" y="154214"/>
                    </a:lnTo>
                    <a:lnTo>
                      <a:pt x="1950084" y="143716"/>
                    </a:lnTo>
                    <a:lnTo>
                      <a:pt x="1847350" y="106114"/>
                    </a:lnTo>
                    <a:lnTo>
                      <a:pt x="1786701" y="82219"/>
                    </a:lnTo>
                    <a:lnTo>
                      <a:pt x="1741939" y="71904"/>
                    </a:lnTo>
                    <a:lnTo>
                      <a:pt x="1606800" y="37157"/>
                    </a:lnTo>
                    <a:lnTo>
                      <a:pt x="1560517" y="30091"/>
                    </a:lnTo>
                    <a:lnTo>
                      <a:pt x="1521381" y="21073"/>
                    </a:lnTo>
                    <a:lnTo>
                      <a:pt x="1481794" y="18077"/>
                    </a:lnTo>
                    <a:lnTo>
                      <a:pt x="1425218" y="9443"/>
                    </a:lnTo>
                    <a:lnTo>
                      <a:pt x="1252182" y="705"/>
                    </a:lnTo>
                    <a:close/>
                  </a:path>
                </a:pathLst>
              </a:custGeom>
              <a:solidFill>
                <a:srgbClr val="EC008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4323AAA8-833C-4DAD-BFA7-32F8E4013A98}"/>
                </a:ext>
              </a:extLst>
            </p:cNvPr>
            <p:cNvSpPr txBox="1"/>
            <p:nvPr/>
          </p:nvSpPr>
          <p:spPr>
            <a:xfrm>
              <a:off x="7796031" y="1758852"/>
              <a:ext cx="1178583" cy="64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Service-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Driven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2E4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C008C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Network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75BE2CA-9ADD-4E84-8FA4-4C0485609096}"/>
                </a:ext>
              </a:extLst>
            </p:cNvPr>
            <p:cNvGrpSpPr/>
            <p:nvPr/>
          </p:nvGrpSpPr>
          <p:grpSpPr>
            <a:xfrm flipH="1">
              <a:off x="10021471" y="1379215"/>
              <a:ext cx="1406751" cy="1414699"/>
              <a:chOff x="611485" y="2874649"/>
              <a:chExt cx="3657600" cy="3657600"/>
            </a:xfrm>
          </p:grpSpPr>
          <p:sp>
            <p:nvSpPr>
              <p:cNvPr id="185" name="Circle: Hollow 184">
                <a:extLst>
                  <a:ext uri="{FF2B5EF4-FFF2-40B4-BE49-F238E27FC236}">
                    <a16:creationId xmlns:a16="http://schemas.microsoft.com/office/drawing/2014/main" id="{55FB66F4-4257-48C2-B56C-E330EA30AFE4}"/>
                  </a:ext>
                </a:extLst>
              </p:cNvPr>
              <p:cNvSpPr/>
              <p:nvPr/>
            </p:nvSpPr>
            <p:spPr>
              <a:xfrm>
                <a:off x="611485" y="2874649"/>
                <a:ext cx="3657600" cy="3657600"/>
              </a:xfrm>
              <a:prstGeom prst="donut">
                <a:avLst>
                  <a:gd name="adj" fmla="val 7295"/>
                </a:avLst>
              </a:prstGeom>
              <a:gradFill flip="none" rotWithShape="1">
                <a:gsLst>
                  <a:gs pos="66000">
                    <a:srgbClr val="A9ACCD"/>
                  </a:gs>
                  <a:gs pos="46000">
                    <a:srgbClr val="656679"/>
                  </a:gs>
                  <a:gs pos="100000">
                    <a:srgbClr val="65667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2D55ACF-6785-49B8-85CC-8AEA25FEA892}"/>
                  </a:ext>
                </a:extLst>
              </p:cNvPr>
              <p:cNvSpPr/>
              <p:nvPr/>
            </p:nvSpPr>
            <p:spPr>
              <a:xfrm>
                <a:off x="940154" y="3203318"/>
                <a:ext cx="3000262" cy="3000262"/>
              </a:xfrm>
              <a:prstGeom prst="ellipse">
                <a:avLst/>
              </a:prstGeom>
              <a:solidFill>
                <a:srgbClr val="3537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2D45B5-F9DB-43F7-964D-BF24A01E7841}"/>
                  </a:ext>
                </a:extLst>
              </p:cNvPr>
              <p:cNvSpPr/>
              <p:nvPr/>
            </p:nvSpPr>
            <p:spPr>
              <a:xfrm flipH="1">
                <a:off x="1204559" y="2874649"/>
                <a:ext cx="2473961" cy="679581"/>
              </a:xfrm>
              <a:custGeom>
                <a:avLst/>
                <a:gdLst>
                  <a:gd name="connsiteX0" fmla="*/ 1242873 w 2473961"/>
                  <a:gd name="connsiteY0" fmla="*/ 0 h 679581"/>
                  <a:gd name="connsiteX1" fmla="*/ 1240554 w 2473961"/>
                  <a:gd name="connsiteY1" fmla="*/ 118 h 679581"/>
                  <a:gd name="connsiteX2" fmla="*/ 1238234 w 2473961"/>
                  <a:gd name="connsiteY2" fmla="*/ 0 h 679581"/>
                  <a:gd name="connsiteX3" fmla="*/ 1228924 w 2473961"/>
                  <a:gd name="connsiteY3" fmla="*/ 705 h 679581"/>
                  <a:gd name="connsiteX4" fmla="*/ 1055890 w 2473961"/>
                  <a:gd name="connsiteY4" fmla="*/ 9443 h 679581"/>
                  <a:gd name="connsiteX5" fmla="*/ 999312 w 2473961"/>
                  <a:gd name="connsiteY5" fmla="*/ 18077 h 679581"/>
                  <a:gd name="connsiteX6" fmla="*/ 959725 w 2473961"/>
                  <a:gd name="connsiteY6" fmla="*/ 21073 h 679581"/>
                  <a:gd name="connsiteX7" fmla="*/ 920589 w 2473961"/>
                  <a:gd name="connsiteY7" fmla="*/ 30091 h 679581"/>
                  <a:gd name="connsiteX8" fmla="*/ 874306 w 2473961"/>
                  <a:gd name="connsiteY8" fmla="*/ 37157 h 679581"/>
                  <a:gd name="connsiteX9" fmla="*/ 739167 w 2473961"/>
                  <a:gd name="connsiteY9" fmla="*/ 71904 h 679581"/>
                  <a:gd name="connsiteX10" fmla="*/ 694405 w 2473961"/>
                  <a:gd name="connsiteY10" fmla="*/ 82219 h 679581"/>
                  <a:gd name="connsiteX11" fmla="*/ 633756 w 2473961"/>
                  <a:gd name="connsiteY11" fmla="*/ 106114 h 679581"/>
                  <a:gd name="connsiteX12" fmla="*/ 531022 w 2473961"/>
                  <a:gd name="connsiteY12" fmla="*/ 143716 h 679581"/>
                  <a:gd name="connsiteX13" fmla="*/ 511682 w 2473961"/>
                  <a:gd name="connsiteY13" fmla="*/ 154214 h 679581"/>
                  <a:gd name="connsiteX14" fmla="*/ 445372 w 2473961"/>
                  <a:gd name="connsiteY14" fmla="*/ 180339 h 679581"/>
                  <a:gd name="connsiteX15" fmla="*/ 215733 w 2473961"/>
                  <a:gd name="connsiteY15" fmla="*/ 312330 h 679581"/>
                  <a:gd name="connsiteX16" fmla="*/ 0 w 2473961"/>
                  <a:gd name="connsiteY16" fmla="*/ 479670 h 679581"/>
                  <a:gd name="connsiteX17" fmla="*/ 182459 w 2473961"/>
                  <a:gd name="connsiteY17" fmla="*/ 672439 h 679581"/>
                  <a:gd name="connsiteX18" fmla="*/ 196952 w 2473961"/>
                  <a:gd name="connsiteY18" fmla="*/ 668013 h 679581"/>
                  <a:gd name="connsiteX19" fmla="*/ 262543 w 2473961"/>
                  <a:gd name="connsiteY19" fmla="*/ 609906 h 679581"/>
                  <a:gd name="connsiteX20" fmla="*/ 347174 w 2473961"/>
                  <a:gd name="connsiteY20" fmla="*/ 548221 h 679581"/>
                  <a:gd name="connsiteX21" fmla="*/ 364915 w 2473961"/>
                  <a:gd name="connsiteY21" fmla="*/ 533583 h 679581"/>
                  <a:gd name="connsiteX22" fmla="*/ 375990 w 2473961"/>
                  <a:gd name="connsiteY22" fmla="*/ 527218 h 679581"/>
                  <a:gd name="connsiteX23" fmla="*/ 381025 w 2473961"/>
                  <a:gd name="connsiteY23" fmla="*/ 523548 h 679581"/>
                  <a:gd name="connsiteX24" fmla="*/ 1084165 w 2473961"/>
                  <a:gd name="connsiteY24" fmla="*/ 275094 h 679581"/>
                  <a:gd name="connsiteX25" fmla="*/ 1233968 w 2473961"/>
                  <a:gd name="connsiteY25" fmla="*/ 267721 h 679581"/>
                  <a:gd name="connsiteX26" fmla="*/ 1240554 w 2473961"/>
                  <a:gd name="connsiteY26" fmla="*/ 267057 h 679581"/>
                  <a:gd name="connsiteX27" fmla="*/ 1245289 w 2473961"/>
                  <a:gd name="connsiteY27" fmla="*/ 267534 h 679581"/>
                  <a:gd name="connsiteX28" fmla="*/ 1398883 w 2473961"/>
                  <a:gd name="connsiteY28" fmla="*/ 275094 h 679581"/>
                  <a:gd name="connsiteX29" fmla="*/ 2102023 w 2473961"/>
                  <a:gd name="connsiteY29" fmla="*/ 523548 h 679581"/>
                  <a:gd name="connsiteX30" fmla="*/ 2114302 w 2473961"/>
                  <a:gd name="connsiteY30" fmla="*/ 532498 h 679581"/>
                  <a:gd name="connsiteX31" fmla="*/ 2116191 w 2473961"/>
                  <a:gd name="connsiteY31" fmla="*/ 533583 h 679581"/>
                  <a:gd name="connsiteX32" fmla="*/ 2119215 w 2473961"/>
                  <a:gd name="connsiteY32" fmla="*/ 536079 h 679581"/>
                  <a:gd name="connsiteX33" fmla="*/ 2220505 w 2473961"/>
                  <a:gd name="connsiteY33" fmla="*/ 609906 h 679581"/>
                  <a:gd name="connsiteX34" fmla="*/ 2295886 w 2473961"/>
                  <a:gd name="connsiteY34" fmla="*/ 676685 h 679581"/>
                  <a:gd name="connsiteX35" fmla="*/ 2301027 w 2473961"/>
                  <a:gd name="connsiteY35" fmla="*/ 679581 h 679581"/>
                  <a:gd name="connsiteX36" fmla="*/ 2473961 w 2473961"/>
                  <a:gd name="connsiteY36" fmla="*/ 484433 h 679581"/>
                  <a:gd name="connsiteX37" fmla="*/ 2265373 w 2473961"/>
                  <a:gd name="connsiteY37" fmla="*/ 312330 h 679581"/>
                  <a:gd name="connsiteX38" fmla="*/ 2035734 w 2473961"/>
                  <a:gd name="connsiteY38" fmla="*/ 180339 h 679581"/>
                  <a:gd name="connsiteX39" fmla="*/ 1969424 w 2473961"/>
                  <a:gd name="connsiteY39" fmla="*/ 154214 h 679581"/>
                  <a:gd name="connsiteX40" fmla="*/ 1950084 w 2473961"/>
                  <a:gd name="connsiteY40" fmla="*/ 143716 h 679581"/>
                  <a:gd name="connsiteX41" fmla="*/ 1847350 w 2473961"/>
                  <a:gd name="connsiteY41" fmla="*/ 106114 h 679581"/>
                  <a:gd name="connsiteX42" fmla="*/ 1786701 w 2473961"/>
                  <a:gd name="connsiteY42" fmla="*/ 82219 h 679581"/>
                  <a:gd name="connsiteX43" fmla="*/ 1741939 w 2473961"/>
                  <a:gd name="connsiteY43" fmla="*/ 71904 h 679581"/>
                  <a:gd name="connsiteX44" fmla="*/ 1606800 w 2473961"/>
                  <a:gd name="connsiteY44" fmla="*/ 37157 h 679581"/>
                  <a:gd name="connsiteX45" fmla="*/ 1560517 w 2473961"/>
                  <a:gd name="connsiteY45" fmla="*/ 30091 h 679581"/>
                  <a:gd name="connsiteX46" fmla="*/ 1521381 w 2473961"/>
                  <a:gd name="connsiteY46" fmla="*/ 21073 h 679581"/>
                  <a:gd name="connsiteX47" fmla="*/ 1481794 w 2473961"/>
                  <a:gd name="connsiteY47" fmla="*/ 18077 h 679581"/>
                  <a:gd name="connsiteX48" fmla="*/ 1425218 w 2473961"/>
                  <a:gd name="connsiteY48" fmla="*/ 9443 h 679581"/>
                  <a:gd name="connsiteX49" fmla="*/ 1252182 w 2473961"/>
                  <a:gd name="connsiteY49" fmla="*/ 705 h 67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73961" h="679581">
                    <a:moveTo>
                      <a:pt x="1242873" y="0"/>
                    </a:moveTo>
                    <a:lnTo>
                      <a:pt x="1240554" y="118"/>
                    </a:lnTo>
                    <a:lnTo>
                      <a:pt x="1238234" y="0"/>
                    </a:lnTo>
                    <a:lnTo>
                      <a:pt x="1228924" y="705"/>
                    </a:lnTo>
                    <a:lnTo>
                      <a:pt x="1055890" y="9443"/>
                    </a:lnTo>
                    <a:lnTo>
                      <a:pt x="999312" y="18077"/>
                    </a:lnTo>
                    <a:lnTo>
                      <a:pt x="959725" y="21073"/>
                    </a:lnTo>
                    <a:lnTo>
                      <a:pt x="920589" y="30091"/>
                    </a:lnTo>
                    <a:lnTo>
                      <a:pt x="874306" y="37157"/>
                    </a:lnTo>
                    <a:lnTo>
                      <a:pt x="739167" y="71904"/>
                    </a:lnTo>
                    <a:lnTo>
                      <a:pt x="694405" y="82219"/>
                    </a:lnTo>
                    <a:lnTo>
                      <a:pt x="633756" y="106114"/>
                    </a:lnTo>
                    <a:lnTo>
                      <a:pt x="531022" y="143716"/>
                    </a:lnTo>
                    <a:lnTo>
                      <a:pt x="511682" y="154214"/>
                    </a:lnTo>
                    <a:lnTo>
                      <a:pt x="445372" y="180339"/>
                    </a:lnTo>
                    <a:cubicBezTo>
                      <a:pt x="365422" y="218865"/>
                      <a:pt x="288702" y="263033"/>
                      <a:pt x="215733" y="312330"/>
                    </a:cubicBezTo>
                    <a:lnTo>
                      <a:pt x="0" y="479670"/>
                    </a:lnTo>
                    <a:lnTo>
                      <a:pt x="182459" y="672439"/>
                    </a:lnTo>
                    <a:lnTo>
                      <a:pt x="196952" y="668013"/>
                    </a:lnTo>
                    <a:lnTo>
                      <a:pt x="262543" y="609906"/>
                    </a:lnTo>
                    <a:lnTo>
                      <a:pt x="347174" y="548221"/>
                    </a:lnTo>
                    <a:lnTo>
                      <a:pt x="364915" y="533583"/>
                    </a:lnTo>
                    <a:lnTo>
                      <a:pt x="375990" y="527218"/>
                    </a:lnTo>
                    <a:lnTo>
                      <a:pt x="381025" y="523548"/>
                    </a:lnTo>
                    <a:cubicBezTo>
                      <a:pt x="585720" y="388756"/>
                      <a:pt x="825472" y="300701"/>
                      <a:pt x="1084165" y="275094"/>
                    </a:cubicBezTo>
                    <a:lnTo>
                      <a:pt x="1233968" y="267721"/>
                    </a:lnTo>
                    <a:lnTo>
                      <a:pt x="1240554" y="267057"/>
                    </a:lnTo>
                    <a:lnTo>
                      <a:pt x="1245289" y="267534"/>
                    </a:lnTo>
                    <a:lnTo>
                      <a:pt x="1398883" y="275094"/>
                    </a:lnTo>
                    <a:cubicBezTo>
                      <a:pt x="1657576" y="300701"/>
                      <a:pt x="1897328" y="388756"/>
                      <a:pt x="2102023" y="523548"/>
                    </a:cubicBezTo>
                    <a:lnTo>
                      <a:pt x="2114302" y="532498"/>
                    </a:lnTo>
                    <a:lnTo>
                      <a:pt x="2116191" y="533583"/>
                    </a:lnTo>
                    <a:lnTo>
                      <a:pt x="2119215" y="536079"/>
                    </a:lnTo>
                    <a:lnTo>
                      <a:pt x="2220505" y="609906"/>
                    </a:lnTo>
                    <a:lnTo>
                      <a:pt x="2295886" y="676685"/>
                    </a:lnTo>
                    <a:lnTo>
                      <a:pt x="2301027" y="679581"/>
                    </a:lnTo>
                    <a:lnTo>
                      <a:pt x="2473961" y="484433"/>
                    </a:lnTo>
                    <a:lnTo>
                      <a:pt x="2265373" y="312330"/>
                    </a:lnTo>
                    <a:cubicBezTo>
                      <a:pt x="2192404" y="263033"/>
                      <a:pt x="2115685" y="218865"/>
                      <a:pt x="2035734" y="180339"/>
                    </a:cubicBezTo>
                    <a:lnTo>
                      <a:pt x="1969424" y="154214"/>
                    </a:lnTo>
                    <a:lnTo>
                      <a:pt x="1950084" y="143716"/>
                    </a:lnTo>
                    <a:lnTo>
                      <a:pt x="1847350" y="106114"/>
                    </a:lnTo>
                    <a:lnTo>
                      <a:pt x="1786701" y="82219"/>
                    </a:lnTo>
                    <a:lnTo>
                      <a:pt x="1741939" y="71904"/>
                    </a:lnTo>
                    <a:lnTo>
                      <a:pt x="1606800" y="37157"/>
                    </a:lnTo>
                    <a:lnTo>
                      <a:pt x="1560517" y="30091"/>
                    </a:lnTo>
                    <a:lnTo>
                      <a:pt x="1521381" y="21073"/>
                    </a:lnTo>
                    <a:lnTo>
                      <a:pt x="1481794" y="18077"/>
                    </a:lnTo>
                    <a:lnTo>
                      <a:pt x="1425218" y="9443"/>
                    </a:lnTo>
                    <a:lnTo>
                      <a:pt x="1252182" y="705"/>
                    </a:lnTo>
                    <a:close/>
                  </a:path>
                </a:pathLst>
              </a:custGeom>
              <a:solidFill>
                <a:srgbClr val="838DC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79A5367D-4228-408C-ADEC-68A68C8F0080}"/>
                </a:ext>
              </a:extLst>
            </p:cNvPr>
            <p:cNvSpPr txBox="1"/>
            <p:nvPr/>
          </p:nvSpPr>
          <p:spPr>
            <a:xfrm>
              <a:off x="10143274" y="1758852"/>
              <a:ext cx="1153932" cy="64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38DC8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Services </a:t>
              </a:r>
            </a:p>
            <a:p>
              <a:pPr marL="0" marR="0" lvl="0" indent="0" algn="ctr" defTabSz="18711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&amp; Agile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Operations </a:t>
              </a:r>
            </a:p>
          </p:txBody>
        </p:sp>
      </p:grpSp>
      <p:sp>
        <p:nvSpPr>
          <p:cNvPr id="270" name="TextBox 269">
            <a:extLst>
              <a:ext uri="{FF2B5EF4-FFF2-40B4-BE49-F238E27FC236}">
                <a16:creationId xmlns:a16="http://schemas.microsoft.com/office/drawing/2014/main" id="{1E979E7D-4B75-42C4-9984-D5E290265ED1}"/>
              </a:ext>
            </a:extLst>
          </p:cNvPr>
          <p:cNvSpPr txBox="1"/>
          <p:nvPr/>
        </p:nvSpPr>
        <p:spPr>
          <a:xfrm>
            <a:off x="4771034" y="3059668"/>
            <a:ext cx="260763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Business Accelerators </a:t>
            </a: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00747CBA-A823-4134-A236-10AF9A302A0D}"/>
              </a:ext>
            </a:extLst>
          </p:cNvPr>
          <p:cNvCxnSpPr>
            <a:cxnSpLocks/>
          </p:cNvCxnSpPr>
          <p:nvPr/>
        </p:nvCxnSpPr>
        <p:spPr>
          <a:xfrm flipH="1">
            <a:off x="740217" y="3258979"/>
            <a:ext cx="3831783" cy="0"/>
          </a:xfrm>
          <a:prstGeom prst="line">
            <a:avLst/>
          </a:prstGeom>
          <a:ln>
            <a:gradFill flip="none" rotWithShape="1">
              <a:gsLst>
                <a:gs pos="0">
                  <a:schemeClr val="tx2">
                    <a:lumMod val="60000"/>
                    <a:lumOff val="40000"/>
                    <a:alpha val="53000"/>
                  </a:schemeClr>
                </a:gs>
                <a:gs pos="48000">
                  <a:schemeClr val="accent6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  <a:alpha val="51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5D9F39D-DD9C-49BA-85CE-E0F85D7A4969}"/>
              </a:ext>
            </a:extLst>
          </p:cNvPr>
          <p:cNvCxnSpPr>
            <a:cxnSpLocks/>
          </p:cNvCxnSpPr>
          <p:nvPr/>
        </p:nvCxnSpPr>
        <p:spPr>
          <a:xfrm flipH="1">
            <a:off x="7512148" y="3258979"/>
            <a:ext cx="3906891" cy="0"/>
          </a:xfrm>
          <a:prstGeom prst="line">
            <a:avLst/>
          </a:prstGeom>
          <a:ln>
            <a:gradFill flip="none" rotWithShape="1">
              <a:gsLst>
                <a:gs pos="0">
                  <a:schemeClr val="tx2">
                    <a:lumMod val="60000"/>
                    <a:lumOff val="40000"/>
                    <a:alpha val="53000"/>
                  </a:schemeClr>
                </a:gs>
                <a:gs pos="48000">
                  <a:schemeClr val="accent6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  <a:alpha val="51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17D07D3-8733-4479-9EEB-9032798EFE8E}"/>
              </a:ext>
            </a:extLst>
          </p:cNvPr>
          <p:cNvGrpSpPr/>
          <p:nvPr/>
        </p:nvGrpSpPr>
        <p:grpSpPr>
          <a:xfrm>
            <a:off x="748985" y="3693538"/>
            <a:ext cx="10670053" cy="2037504"/>
            <a:chOff x="748986" y="3876419"/>
            <a:chExt cx="9909238" cy="2037504"/>
          </a:xfrm>
        </p:grpSpPr>
        <p:sp>
          <p:nvSpPr>
            <p:cNvPr id="88" name="Rectangle 72">
              <a:extLst>
                <a:ext uri="{FF2B5EF4-FFF2-40B4-BE49-F238E27FC236}">
                  <a16:creationId xmlns:a16="http://schemas.microsoft.com/office/drawing/2014/main" id="{4D14C22C-808B-470F-ACA9-ED60DB91E1ED}"/>
                </a:ext>
              </a:extLst>
            </p:cNvPr>
            <p:cNvSpPr/>
            <p:nvPr/>
          </p:nvSpPr>
          <p:spPr>
            <a:xfrm>
              <a:off x="748986" y="3876419"/>
              <a:ext cx="3184184" cy="2037504"/>
            </a:xfrm>
            <a:prstGeom prst="rect">
              <a:avLst/>
            </a:prstGeom>
            <a:solidFill>
              <a:srgbClr val="7571A0">
                <a:alpha val="17000"/>
              </a:srgbClr>
            </a:solidFill>
            <a:ln cap="flat">
              <a:noFill/>
              <a:prstDash val="solid"/>
            </a:ln>
          </p:spPr>
          <p:txBody>
            <a:bodyPr vert="horz" wrap="square" lIns="91412" tIns="45710" rIns="91412" bIns="45710" anchor="ctr" anchorCtr="1" compatLnSpc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9" name="Rectangle 72">
              <a:extLst>
                <a:ext uri="{FF2B5EF4-FFF2-40B4-BE49-F238E27FC236}">
                  <a16:creationId xmlns:a16="http://schemas.microsoft.com/office/drawing/2014/main" id="{481152E1-8E4C-4131-82DE-68839D172B50}"/>
                </a:ext>
              </a:extLst>
            </p:cNvPr>
            <p:cNvSpPr/>
            <p:nvPr/>
          </p:nvSpPr>
          <p:spPr>
            <a:xfrm>
              <a:off x="4111513" y="3876419"/>
              <a:ext cx="3184184" cy="2037504"/>
            </a:xfrm>
            <a:prstGeom prst="rect">
              <a:avLst/>
            </a:prstGeom>
            <a:solidFill>
              <a:srgbClr val="7571A0">
                <a:alpha val="17000"/>
              </a:srgbClr>
            </a:solidFill>
            <a:ln cap="flat">
              <a:noFill/>
              <a:prstDash val="solid"/>
            </a:ln>
          </p:spPr>
          <p:txBody>
            <a:bodyPr vert="horz" wrap="square" lIns="91412" tIns="45710" rIns="91412" bIns="45710" anchor="ctr" anchorCtr="1" compatLnSpc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0" name="Rectangle 72">
              <a:extLst>
                <a:ext uri="{FF2B5EF4-FFF2-40B4-BE49-F238E27FC236}">
                  <a16:creationId xmlns:a16="http://schemas.microsoft.com/office/drawing/2014/main" id="{251E6590-A89F-44FB-817F-DE098919A9C3}"/>
                </a:ext>
              </a:extLst>
            </p:cNvPr>
            <p:cNvSpPr/>
            <p:nvPr/>
          </p:nvSpPr>
          <p:spPr>
            <a:xfrm>
              <a:off x="7474040" y="3876419"/>
              <a:ext cx="3184184" cy="2037504"/>
            </a:xfrm>
            <a:prstGeom prst="rect">
              <a:avLst/>
            </a:prstGeom>
            <a:solidFill>
              <a:srgbClr val="7571A0">
                <a:alpha val="17000"/>
              </a:srgbClr>
            </a:solidFill>
            <a:ln cap="flat">
              <a:noFill/>
              <a:prstDash val="solid"/>
            </a:ln>
          </p:spPr>
          <p:txBody>
            <a:bodyPr vert="horz" wrap="square" lIns="91412" tIns="45710" rIns="91412" bIns="45710" anchor="ctr" anchorCtr="1" compatLnSpc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30390-2400-4F23-B5FD-33AF0AD07416}"/>
              </a:ext>
            </a:extLst>
          </p:cNvPr>
          <p:cNvSpPr/>
          <p:nvPr/>
        </p:nvSpPr>
        <p:spPr>
          <a:xfrm>
            <a:off x="1057265" y="3896682"/>
            <a:ext cx="28279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broadest set of market-leading solutions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grow revenue and build loyalty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available on an open, modular cloud native architecture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80C30-A0F1-41DB-9ABA-366778713B72}"/>
              </a:ext>
            </a:extLst>
          </p:cNvPr>
          <p:cNvSpPr/>
          <p:nvPr/>
        </p:nvSpPr>
        <p:spPr>
          <a:xfrm>
            <a:off x="4648891" y="3937697"/>
            <a:ext cx="28519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Deployed using best practice DevOps to quickly iterate optimal scope,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2665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control costs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2665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2665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and drive business priorities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E2A94-624A-4F40-BC17-639039C8D743}"/>
              </a:ext>
            </a:extLst>
          </p:cNvPr>
          <p:cNvSpPr/>
          <p:nvPr/>
        </p:nvSpPr>
        <p:spPr>
          <a:xfrm>
            <a:off x="8343433" y="3927954"/>
            <a:ext cx="2722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Deep industry expertise and competencies to help you build an agile organization that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operates and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innovates at speed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9726C8FC-A16B-4A47-AFCE-43C5A2E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"/>
          <a:stretch/>
        </p:blipFill>
        <p:spPr>
          <a:xfrm>
            <a:off x="70338" y="4597400"/>
            <a:ext cx="12121662" cy="2260600"/>
          </a:xfrm>
          <a:prstGeom prst="rect">
            <a:avLst/>
          </a:prstGeom>
        </p:spPr>
      </p:pic>
      <p:sp>
        <p:nvSpPr>
          <p:cNvPr id="105" name="Footer Placeholder 3">
            <a:extLst>
              <a:ext uri="{FF2B5EF4-FFF2-40B4-BE49-F238E27FC236}">
                <a16:creationId xmlns:a16="http://schemas.microsoft.com/office/drawing/2014/main" id="{F32BA4B6-B175-4B78-A50E-D8BA257A7691}"/>
              </a:ext>
            </a:extLst>
          </p:cNvPr>
          <p:cNvSpPr txBox="1">
            <a:spLocks/>
          </p:cNvSpPr>
          <p:nvPr/>
        </p:nvSpPr>
        <p:spPr>
          <a:xfrm>
            <a:off x="851362" y="63473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Information Security Level 2 – Sensitive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201</a:t>
            </a:r>
            <a:r>
              <a:rPr kumimoji="0" lang="en-IL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– Proprietary &amp; Confidential Information of Amdocs</a:t>
            </a:r>
          </a:p>
        </p:txBody>
      </p:sp>
      <p:sp>
        <p:nvSpPr>
          <p:cNvPr id="106" name="Footer Placeholder 3">
            <a:extLst>
              <a:ext uri="{FF2B5EF4-FFF2-40B4-BE49-F238E27FC236}">
                <a16:creationId xmlns:a16="http://schemas.microsoft.com/office/drawing/2014/main" id="{199E098A-F6E3-4873-936D-709EF61C03D1}"/>
              </a:ext>
            </a:extLst>
          </p:cNvPr>
          <p:cNvSpPr txBox="1">
            <a:spLocks/>
          </p:cNvSpPr>
          <p:nvPr/>
        </p:nvSpPr>
        <p:spPr>
          <a:xfrm>
            <a:off x="548640" y="6347385"/>
            <a:ext cx="60544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D4996-C560-415B-A0CB-B2007798C8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3B0C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ABD6A9D-C75F-47CA-8205-880D911F01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A3754BCF-4BA5-4676-A7B8-0D30D98B6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060BB9C5-B0CA-44BB-8332-BEE63AD45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2E5D4BD8-95E3-472F-A95D-176E72FF4E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302E45"/>
              </a:clrFrom>
              <a:clrTo>
                <a:srgbClr val="302E4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6" y="247331"/>
            <a:ext cx="2539702" cy="6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0">
            <a:extLst>
              <a:ext uri="{FF2B5EF4-FFF2-40B4-BE49-F238E27FC236}">
                <a16:creationId xmlns:a16="http://schemas.microsoft.com/office/drawing/2014/main" id="{DE8B1FE9-C679-4D62-822E-C9775C167F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36466" y="5290351"/>
            <a:ext cx="1968342" cy="437216"/>
            <a:chOff x="3467" y="2546"/>
            <a:chExt cx="1148" cy="255"/>
          </a:xfrm>
        </p:grpSpPr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64DD841B-CD73-44CA-B5D9-0779BA724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7" y="2546"/>
              <a:ext cx="250" cy="255"/>
            </a:xfrm>
            <a:custGeom>
              <a:avLst/>
              <a:gdLst>
                <a:gd name="T0" fmla="*/ 74 w 105"/>
                <a:gd name="T1" fmla="*/ 0 h 105"/>
                <a:gd name="T2" fmla="*/ 12 w 105"/>
                <a:gd name="T3" fmla="*/ 0 h 105"/>
                <a:gd name="T4" fmla="*/ 18 w 105"/>
                <a:gd name="T5" fmla="*/ 21 h 105"/>
                <a:gd name="T6" fmla="*/ 74 w 105"/>
                <a:gd name="T7" fmla="*/ 21 h 105"/>
                <a:gd name="T8" fmla="*/ 84 w 105"/>
                <a:gd name="T9" fmla="*/ 32 h 105"/>
                <a:gd name="T10" fmla="*/ 84 w 105"/>
                <a:gd name="T11" fmla="*/ 42 h 105"/>
                <a:gd name="T12" fmla="*/ 32 w 105"/>
                <a:gd name="T13" fmla="*/ 42 h 105"/>
                <a:gd name="T14" fmla="*/ 0 w 105"/>
                <a:gd name="T15" fmla="*/ 74 h 105"/>
                <a:gd name="T16" fmla="*/ 32 w 105"/>
                <a:gd name="T17" fmla="*/ 105 h 105"/>
                <a:gd name="T18" fmla="*/ 74 w 105"/>
                <a:gd name="T19" fmla="*/ 105 h 105"/>
                <a:gd name="T20" fmla="*/ 105 w 105"/>
                <a:gd name="T21" fmla="*/ 74 h 105"/>
                <a:gd name="T22" fmla="*/ 105 w 105"/>
                <a:gd name="T23" fmla="*/ 53 h 105"/>
                <a:gd name="T24" fmla="*/ 105 w 105"/>
                <a:gd name="T25" fmla="*/ 42 h 105"/>
                <a:gd name="T26" fmla="*/ 105 w 105"/>
                <a:gd name="T27" fmla="*/ 32 h 105"/>
                <a:gd name="T28" fmla="*/ 74 w 105"/>
                <a:gd name="T29" fmla="*/ 0 h 105"/>
                <a:gd name="T30" fmla="*/ 84 w 105"/>
                <a:gd name="T31" fmla="*/ 74 h 105"/>
                <a:gd name="T32" fmla="*/ 74 w 105"/>
                <a:gd name="T33" fmla="*/ 84 h 105"/>
                <a:gd name="T34" fmla="*/ 32 w 105"/>
                <a:gd name="T35" fmla="*/ 84 h 105"/>
                <a:gd name="T36" fmla="*/ 21 w 105"/>
                <a:gd name="T37" fmla="*/ 74 h 105"/>
                <a:gd name="T38" fmla="*/ 32 w 105"/>
                <a:gd name="T39" fmla="*/ 63 h 105"/>
                <a:gd name="T40" fmla="*/ 84 w 105"/>
                <a:gd name="T41" fmla="*/ 63 h 105"/>
                <a:gd name="T42" fmla="*/ 84 w 105"/>
                <a:gd name="T43" fmla="*/ 7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" h="105">
                  <a:moveTo>
                    <a:pt x="7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80" y="21"/>
                    <a:pt x="84" y="26"/>
                    <a:pt x="84" y="3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14" y="42"/>
                    <a:pt x="0" y="57"/>
                    <a:pt x="0" y="74"/>
                  </a:cubicBezTo>
                  <a:cubicBezTo>
                    <a:pt x="0" y="91"/>
                    <a:pt x="14" y="105"/>
                    <a:pt x="32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91" y="105"/>
                    <a:pt x="105" y="91"/>
                    <a:pt x="105" y="74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5" y="15"/>
                    <a:pt x="91" y="0"/>
                    <a:pt x="74" y="0"/>
                  </a:cubicBezTo>
                  <a:close/>
                  <a:moveTo>
                    <a:pt x="84" y="74"/>
                  </a:moveTo>
                  <a:cubicBezTo>
                    <a:pt x="84" y="80"/>
                    <a:pt x="80" y="84"/>
                    <a:pt x="74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26" y="84"/>
                    <a:pt x="21" y="80"/>
                    <a:pt x="21" y="74"/>
                  </a:cubicBezTo>
                  <a:cubicBezTo>
                    <a:pt x="21" y="68"/>
                    <a:pt x="26" y="63"/>
                    <a:pt x="32" y="63"/>
                  </a:cubicBezTo>
                  <a:cubicBezTo>
                    <a:pt x="84" y="63"/>
                    <a:pt x="84" y="63"/>
                    <a:pt x="84" y="63"/>
                  </a:cubicBezTo>
                  <a:lnTo>
                    <a:pt x="84" y="74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AA97D44F-A7B2-4146-A8BB-028D02B5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2648"/>
              <a:ext cx="59" cy="51"/>
            </a:xfrm>
            <a:custGeom>
              <a:avLst/>
              <a:gdLst>
                <a:gd name="T0" fmla="*/ 45 w 59"/>
                <a:gd name="T1" fmla="*/ 0 h 51"/>
                <a:gd name="T2" fmla="*/ 0 w 59"/>
                <a:gd name="T3" fmla="*/ 0 h 51"/>
                <a:gd name="T4" fmla="*/ 0 w 59"/>
                <a:gd name="T5" fmla="*/ 51 h 51"/>
                <a:gd name="T6" fmla="*/ 59 w 59"/>
                <a:gd name="T7" fmla="*/ 51 h 51"/>
                <a:gd name="T8" fmla="*/ 45 w 59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1">
                  <a:moveTo>
                    <a:pt x="45" y="0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59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EC008C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95A2564A-DA8B-4466-9A08-4709716087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9" y="2621"/>
              <a:ext cx="102" cy="107"/>
            </a:xfrm>
            <a:custGeom>
              <a:avLst/>
              <a:gdLst>
                <a:gd name="T0" fmla="*/ 43 w 43"/>
                <a:gd name="T1" fmla="*/ 43 h 44"/>
                <a:gd name="T2" fmla="*/ 34 w 43"/>
                <a:gd name="T3" fmla="*/ 43 h 44"/>
                <a:gd name="T4" fmla="*/ 34 w 43"/>
                <a:gd name="T5" fmla="*/ 38 h 44"/>
                <a:gd name="T6" fmla="*/ 21 w 43"/>
                <a:gd name="T7" fmla="*/ 44 h 44"/>
                <a:gd name="T8" fmla="*/ 0 w 43"/>
                <a:gd name="T9" fmla="*/ 22 h 44"/>
                <a:gd name="T10" fmla="*/ 21 w 43"/>
                <a:gd name="T11" fmla="*/ 0 h 44"/>
                <a:gd name="T12" fmla="*/ 34 w 43"/>
                <a:gd name="T13" fmla="*/ 6 h 44"/>
                <a:gd name="T14" fmla="*/ 34 w 43"/>
                <a:gd name="T15" fmla="*/ 1 h 44"/>
                <a:gd name="T16" fmla="*/ 43 w 43"/>
                <a:gd name="T17" fmla="*/ 1 h 44"/>
                <a:gd name="T18" fmla="*/ 43 w 43"/>
                <a:gd name="T19" fmla="*/ 43 h 44"/>
                <a:gd name="T20" fmla="*/ 9 w 43"/>
                <a:gd name="T21" fmla="*/ 22 h 44"/>
                <a:gd name="T22" fmla="*/ 22 w 43"/>
                <a:gd name="T23" fmla="*/ 35 h 44"/>
                <a:gd name="T24" fmla="*/ 34 w 43"/>
                <a:gd name="T25" fmla="*/ 22 h 44"/>
                <a:gd name="T26" fmla="*/ 22 w 43"/>
                <a:gd name="T27" fmla="*/ 9 h 44"/>
                <a:gd name="T28" fmla="*/ 9 w 43"/>
                <a:gd name="T2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44">
                  <a:moveTo>
                    <a:pt x="43" y="43"/>
                  </a:moveTo>
                  <a:cubicBezTo>
                    <a:pt x="34" y="43"/>
                    <a:pt x="34" y="43"/>
                    <a:pt x="34" y="43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1" y="42"/>
                    <a:pt x="27" y="44"/>
                    <a:pt x="21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7" y="0"/>
                    <a:pt x="31" y="2"/>
                    <a:pt x="34" y="6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43" y="1"/>
                    <a:pt x="43" y="1"/>
                    <a:pt x="43" y="1"/>
                  </a:cubicBezTo>
                  <a:lnTo>
                    <a:pt x="43" y="43"/>
                  </a:lnTo>
                  <a:close/>
                  <a:moveTo>
                    <a:pt x="9" y="22"/>
                  </a:moveTo>
                  <a:cubicBezTo>
                    <a:pt x="9" y="29"/>
                    <a:pt x="14" y="35"/>
                    <a:pt x="22" y="35"/>
                  </a:cubicBezTo>
                  <a:cubicBezTo>
                    <a:pt x="29" y="35"/>
                    <a:pt x="34" y="30"/>
                    <a:pt x="34" y="22"/>
                  </a:cubicBezTo>
                  <a:cubicBezTo>
                    <a:pt x="34" y="14"/>
                    <a:pt x="29" y="9"/>
                    <a:pt x="22" y="9"/>
                  </a:cubicBezTo>
                  <a:cubicBezTo>
                    <a:pt x="14" y="9"/>
                    <a:pt x="9" y="15"/>
                    <a:pt x="9" y="22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973F5351-9663-4091-84C5-669B26EBF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2621"/>
              <a:ext cx="164" cy="104"/>
            </a:xfrm>
            <a:custGeom>
              <a:avLst/>
              <a:gdLst>
                <a:gd name="T0" fmla="*/ 69 w 69"/>
                <a:gd name="T1" fmla="*/ 17 h 43"/>
                <a:gd name="T2" fmla="*/ 69 w 69"/>
                <a:gd name="T3" fmla="*/ 43 h 43"/>
                <a:gd name="T4" fmla="*/ 60 w 69"/>
                <a:gd name="T5" fmla="*/ 43 h 43"/>
                <a:gd name="T6" fmla="*/ 60 w 69"/>
                <a:gd name="T7" fmla="*/ 20 h 43"/>
                <a:gd name="T8" fmla="*/ 50 w 69"/>
                <a:gd name="T9" fmla="*/ 9 h 43"/>
                <a:gd name="T10" fmla="*/ 39 w 69"/>
                <a:gd name="T11" fmla="*/ 20 h 43"/>
                <a:gd name="T12" fmla="*/ 39 w 69"/>
                <a:gd name="T13" fmla="*/ 43 h 43"/>
                <a:gd name="T14" fmla="*/ 30 w 69"/>
                <a:gd name="T15" fmla="*/ 43 h 43"/>
                <a:gd name="T16" fmla="*/ 30 w 69"/>
                <a:gd name="T17" fmla="*/ 20 h 43"/>
                <a:gd name="T18" fmla="*/ 20 w 69"/>
                <a:gd name="T19" fmla="*/ 9 h 43"/>
                <a:gd name="T20" fmla="*/ 9 w 69"/>
                <a:gd name="T21" fmla="*/ 20 h 43"/>
                <a:gd name="T22" fmla="*/ 9 w 69"/>
                <a:gd name="T23" fmla="*/ 43 h 43"/>
                <a:gd name="T24" fmla="*/ 0 w 69"/>
                <a:gd name="T25" fmla="*/ 43 h 43"/>
                <a:gd name="T26" fmla="*/ 0 w 69"/>
                <a:gd name="T27" fmla="*/ 1 h 43"/>
                <a:gd name="T28" fmla="*/ 9 w 69"/>
                <a:gd name="T29" fmla="*/ 1 h 43"/>
                <a:gd name="T30" fmla="*/ 9 w 69"/>
                <a:gd name="T31" fmla="*/ 6 h 43"/>
                <a:gd name="T32" fmla="*/ 22 w 69"/>
                <a:gd name="T33" fmla="*/ 0 h 43"/>
                <a:gd name="T34" fmla="*/ 37 w 69"/>
                <a:gd name="T35" fmla="*/ 7 h 43"/>
                <a:gd name="T36" fmla="*/ 52 w 69"/>
                <a:gd name="T37" fmla="*/ 0 h 43"/>
                <a:gd name="T38" fmla="*/ 69 w 69"/>
                <a:gd name="T3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3">
                  <a:moveTo>
                    <a:pt x="69" y="17"/>
                  </a:moveTo>
                  <a:cubicBezTo>
                    <a:pt x="69" y="43"/>
                    <a:pt x="69" y="43"/>
                    <a:pt x="69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3"/>
                    <a:pt x="56" y="9"/>
                    <a:pt x="50" y="9"/>
                  </a:cubicBezTo>
                  <a:cubicBezTo>
                    <a:pt x="44" y="9"/>
                    <a:pt x="39" y="13"/>
                    <a:pt x="39" y="20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3"/>
                    <a:pt x="26" y="9"/>
                    <a:pt x="20" y="9"/>
                  </a:cubicBezTo>
                  <a:cubicBezTo>
                    <a:pt x="14" y="9"/>
                    <a:pt x="9" y="13"/>
                    <a:pt x="9" y="2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1"/>
                    <a:pt x="18" y="0"/>
                    <a:pt x="22" y="0"/>
                  </a:cubicBezTo>
                  <a:cubicBezTo>
                    <a:pt x="28" y="0"/>
                    <a:pt x="34" y="3"/>
                    <a:pt x="37" y="7"/>
                  </a:cubicBezTo>
                  <a:cubicBezTo>
                    <a:pt x="40" y="1"/>
                    <a:pt x="47" y="0"/>
                    <a:pt x="52" y="0"/>
                  </a:cubicBezTo>
                  <a:cubicBezTo>
                    <a:pt x="62" y="0"/>
                    <a:pt x="69" y="7"/>
                    <a:pt x="69" y="17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F6CCA5D4-2C1A-4592-8FF5-C1CB32DEB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1" y="2621"/>
              <a:ext cx="107" cy="107"/>
            </a:xfrm>
            <a:custGeom>
              <a:avLst/>
              <a:gdLst>
                <a:gd name="T0" fmla="*/ 45 w 45"/>
                <a:gd name="T1" fmla="*/ 22 h 44"/>
                <a:gd name="T2" fmla="*/ 22 w 45"/>
                <a:gd name="T3" fmla="*/ 44 h 44"/>
                <a:gd name="T4" fmla="*/ 0 w 45"/>
                <a:gd name="T5" fmla="*/ 22 h 44"/>
                <a:gd name="T6" fmla="*/ 22 w 45"/>
                <a:gd name="T7" fmla="*/ 0 h 44"/>
                <a:gd name="T8" fmla="*/ 45 w 45"/>
                <a:gd name="T9" fmla="*/ 22 h 44"/>
                <a:gd name="T10" fmla="*/ 9 w 45"/>
                <a:gd name="T11" fmla="*/ 22 h 44"/>
                <a:gd name="T12" fmla="*/ 22 w 45"/>
                <a:gd name="T13" fmla="*/ 35 h 44"/>
                <a:gd name="T14" fmla="*/ 35 w 45"/>
                <a:gd name="T15" fmla="*/ 22 h 44"/>
                <a:gd name="T16" fmla="*/ 22 w 45"/>
                <a:gd name="T17" fmla="*/ 9 h 44"/>
                <a:gd name="T18" fmla="*/ 9 w 45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5" y="22"/>
                  </a:moveTo>
                  <a:cubicBezTo>
                    <a:pt x="45" y="35"/>
                    <a:pt x="35" y="44"/>
                    <a:pt x="22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2" y="0"/>
                  </a:cubicBezTo>
                  <a:cubicBezTo>
                    <a:pt x="35" y="0"/>
                    <a:pt x="45" y="9"/>
                    <a:pt x="45" y="22"/>
                  </a:cubicBezTo>
                  <a:close/>
                  <a:moveTo>
                    <a:pt x="9" y="22"/>
                  </a:moveTo>
                  <a:cubicBezTo>
                    <a:pt x="9" y="30"/>
                    <a:pt x="15" y="35"/>
                    <a:pt x="22" y="35"/>
                  </a:cubicBezTo>
                  <a:cubicBezTo>
                    <a:pt x="30" y="35"/>
                    <a:pt x="35" y="30"/>
                    <a:pt x="35" y="22"/>
                  </a:cubicBezTo>
                  <a:cubicBezTo>
                    <a:pt x="35" y="14"/>
                    <a:pt x="30" y="9"/>
                    <a:pt x="22" y="9"/>
                  </a:cubicBezTo>
                  <a:cubicBezTo>
                    <a:pt x="15" y="9"/>
                    <a:pt x="9" y="14"/>
                    <a:pt x="9" y="22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56FF5824-D584-44C4-94C3-68AE694E9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621"/>
              <a:ext cx="90" cy="107"/>
            </a:xfrm>
            <a:custGeom>
              <a:avLst/>
              <a:gdLst>
                <a:gd name="T0" fmla="*/ 38 w 38"/>
                <a:gd name="T1" fmla="*/ 7 h 44"/>
                <a:gd name="T2" fmla="*/ 32 w 38"/>
                <a:gd name="T3" fmla="*/ 13 h 44"/>
                <a:gd name="T4" fmla="*/ 22 w 38"/>
                <a:gd name="T5" fmla="*/ 9 h 44"/>
                <a:gd name="T6" fmla="*/ 10 w 38"/>
                <a:gd name="T7" fmla="*/ 22 h 44"/>
                <a:gd name="T8" fmla="*/ 22 w 38"/>
                <a:gd name="T9" fmla="*/ 35 h 44"/>
                <a:gd name="T10" fmla="*/ 32 w 38"/>
                <a:gd name="T11" fmla="*/ 31 h 44"/>
                <a:gd name="T12" fmla="*/ 38 w 38"/>
                <a:gd name="T13" fmla="*/ 37 h 44"/>
                <a:gd name="T14" fmla="*/ 22 w 38"/>
                <a:gd name="T15" fmla="*/ 44 h 44"/>
                <a:gd name="T16" fmla="*/ 0 w 38"/>
                <a:gd name="T17" fmla="*/ 22 h 44"/>
                <a:gd name="T18" fmla="*/ 22 w 38"/>
                <a:gd name="T19" fmla="*/ 0 h 44"/>
                <a:gd name="T20" fmla="*/ 38 w 38"/>
                <a:gd name="T21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4">
                  <a:moveTo>
                    <a:pt x="38" y="7"/>
                  </a:moveTo>
                  <a:cubicBezTo>
                    <a:pt x="32" y="13"/>
                    <a:pt x="32" y="13"/>
                    <a:pt x="32" y="13"/>
                  </a:cubicBezTo>
                  <a:cubicBezTo>
                    <a:pt x="29" y="10"/>
                    <a:pt x="26" y="9"/>
                    <a:pt x="22" y="9"/>
                  </a:cubicBezTo>
                  <a:cubicBezTo>
                    <a:pt x="15" y="9"/>
                    <a:pt x="10" y="14"/>
                    <a:pt x="10" y="22"/>
                  </a:cubicBezTo>
                  <a:cubicBezTo>
                    <a:pt x="10" y="30"/>
                    <a:pt x="15" y="35"/>
                    <a:pt x="22" y="35"/>
                  </a:cubicBezTo>
                  <a:cubicBezTo>
                    <a:pt x="26" y="35"/>
                    <a:pt x="30" y="34"/>
                    <a:pt x="32" y="31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4" y="42"/>
                    <a:pt x="29" y="44"/>
                    <a:pt x="22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2" y="0"/>
                  </a:cubicBezTo>
                  <a:cubicBezTo>
                    <a:pt x="29" y="0"/>
                    <a:pt x="34" y="2"/>
                    <a:pt x="38" y="7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8C07FEDF-1E1B-44A7-BA62-90ACADC30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" y="2621"/>
              <a:ext cx="88" cy="107"/>
            </a:xfrm>
            <a:custGeom>
              <a:avLst/>
              <a:gdLst>
                <a:gd name="T0" fmla="*/ 32 w 37"/>
                <a:gd name="T1" fmla="*/ 12 h 44"/>
                <a:gd name="T2" fmla="*/ 19 w 37"/>
                <a:gd name="T3" fmla="*/ 8 h 44"/>
                <a:gd name="T4" fmla="*/ 11 w 37"/>
                <a:gd name="T5" fmla="*/ 13 h 44"/>
                <a:gd name="T6" fmla="*/ 18 w 37"/>
                <a:gd name="T7" fmla="*/ 17 h 44"/>
                <a:gd name="T8" fmla="*/ 22 w 37"/>
                <a:gd name="T9" fmla="*/ 18 h 44"/>
                <a:gd name="T10" fmla="*/ 37 w 37"/>
                <a:gd name="T11" fmla="*/ 30 h 44"/>
                <a:gd name="T12" fmla="*/ 18 w 37"/>
                <a:gd name="T13" fmla="*/ 44 h 44"/>
                <a:gd name="T14" fmla="*/ 0 w 37"/>
                <a:gd name="T15" fmla="*/ 39 h 44"/>
                <a:gd name="T16" fmla="*/ 4 w 37"/>
                <a:gd name="T17" fmla="*/ 32 h 44"/>
                <a:gd name="T18" fmla="*/ 18 w 37"/>
                <a:gd name="T19" fmla="*/ 36 h 44"/>
                <a:gd name="T20" fmla="*/ 28 w 37"/>
                <a:gd name="T21" fmla="*/ 31 h 44"/>
                <a:gd name="T22" fmla="*/ 20 w 37"/>
                <a:gd name="T23" fmla="*/ 26 h 44"/>
                <a:gd name="T24" fmla="*/ 16 w 37"/>
                <a:gd name="T25" fmla="*/ 26 h 44"/>
                <a:gd name="T26" fmla="*/ 2 w 37"/>
                <a:gd name="T27" fmla="*/ 13 h 44"/>
                <a:gd name="T28" fmla="*/ 19 w 37"/>
                <a:gd name="T29" fmla="*/ 0 h 44"/>
                <a:gd name="T30" fmla="*/ 36 w 37"/>
                <a:gd name="T31" fmla="*/ 4 h 44"/>
                <a:gd name="T32" fmla="*/ 32 w 37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2"/>
                  </a:moveTo>
                  <a:cubicBezTo>
                    <a:pt x="29" y="10"/>
                    <a:pt x="24" y="8"/>
                    <a:pt x="19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6"/>
                    <a:pt x="14" y="17"/>
                    <a:pt x="1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2" y="19"/>
                    <a:pt x="37" y="23"/>
                    <a:pt x="37" y="30"/>
                  </a:cubicBezTo>
                  <a:cubicBezTo>
                    <a:pt x="37" y="38"/>
                    <a:pt x="30" y="44"/>
                    <a:pt x="18" y="44"/>
                  </a:cubicBezTo>
                  <a:cubicBezTo>
                    <a:pt x="14" y="44"/>
                    <a:pt x="6" y="43"/>
                    <a:pt x="0" y="3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7" y="34"/>
                    <a:pt x="11" y="36"/>
                    <a:pt x="18" y="36"/>
                  </a:cubicBezTo>
                  <a:cubicBezTo>
                    <a:pt x="24" y="36"/>
                    <a:pt x="28" y="34"/>
                    <a:pt x="28" y="31"/>
                  </a:cubicBezTo>
                  <a:cubicBezTo>
                    <a:pt x="28" y="29"/>
                    <a:pt x="25" y="27"/>
                    <a:pt x="20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4"/>
                    <a:pt x="2" y="20"/>
                    <a:pt x="2" y="13"/>
                  </a:cubicBezTo>
                  <a:cubicBezTo>
                    <a:pt x="2" y="5"/>
                    <a:pt x="8" y="0"/>
                    <a:pt x="19" y="0"/>
                  </a:cubicBezTo>
                  <a:cubicBezTo>
                    <a:pt x="26" y="0"/>
                    <a:pt x="32" y="2"/>
                    <a:pt x="36" y="4"/>
                  </a:cubicBez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816CB592-FC3F-4ED1-9F86-CA12916498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8" y="2589"/>
              <a:ext cx="102" cy="139"/>
            </a:xfrm>
            <a:custGeom>
              <a:avLst/>
              <a:gdLst>
                <a:gd name="T0" fmla="*/ 34 w 43"/>
                <a:gd name="T1" fmla="*/ 19 h 57"/>
                <a:gd name="T2" fmla="*/ 34 w 43"/>
                <a:gd name="T3" fmla="*/ 4 h 57"/>
                <a:gd name="T4" fmla="*/ 43 w 43"/>
                <a:gd name="T5" fmla="*/ 0 h 57"/>
                <a:gd name="T6" fmla="*/ 43 w 43"/>
                <a:gd name="T7" fmla="*/ 56 h 57"/>
                <a:gd name="T8" fmla="*/ 34 w 43"/>
                <a:gd name="T9" fmla="*/ 56 h 57"/>
                <a:gd name="T10" fmla="*/ 34 w 43"/>
                <a:gd name="T11" fmla="*/ 51 h 57"/>
                <a:gd name="T12" fmla="*/ 21 w 43"/>
                <a:gd name="T13" fmla="*/ 57 h 57"/>
                <a:gd name="T14" fmla="*/ 0 w 43"/>
                <a:gd name="T15" fmla="*/ 35 h 57"/>
                <a:gd name="T16" fmla="*/ 21 w 43"/>
                <a:gd name="T17" fmla="*/ 13 h 57"/>
                <a:gd name="T18" fmla="*/ 34 w 43"/>
                <a:gd name="T19" fmla="*/ 19 h 57"/>
                <a:gd name="T20" fmla="*/ 9 w 43"/>
                <a:gd name="T21" fmla="*/ 35 h 57"/>
                <a:gd name="T22" fmla="*/ 22 w 43"/>
                <a:gd name="T23" fmla="*/ 48 h 57"/>
                <a:gd name="T24" fmla="*/ 35 w 43"/>
                <a:gd name="T25" fmla="*/ 35 h 57"/>
                <a:gd name="T26" fmla="*/ 22 w 43"/>
                <a:gd name="T27" fmla="*/ 22 h 57"/>
                <a:gd name="T28" fmla="*/ 9 w 43"/>
                <a:gd name="T2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7">
                  <a:moveTo>
                    <a:pt x="34" y="19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5"/>
                    <a:pt x="27" y="57"/>
                    <a:pt x="21" y="57"/>
                  </a:cubicBezTo>
                  <a:cubicBezTo>
                    <a:pt x="9" y="57"/>
                    <a:pt x="0" y="48"/>
                    <a:pt x="0" y="35"/>
                  </a:cubicBezTo>
                  <a:cubicBezTo>
                    <a:pt x="0" y="22"/>
                    <a:pt x="9" y="13"/>
                    <a:pt x="21" y="13"/>
                  </a:cubicBezTo>
                  <a:cubicBezTo>
                    <a:pt x="27" y="13"/>
                    <a:pt x="31" y="15"/>
                    <a:pt x="34" y="19"/>
                  </a:cubicBezTo>
                  <a:close/>
                  <a:moveTo>
                    <a:pt x="9" y="35"/>
                  </a:moveTo>
                  <a:cubicBezTo>
                    <a:pt x="9" y="42"/>
                    <a:pt x="14" y="48"/>
                    <a:pt x="22" y="48"/>
                  </a:cubicBezTo>
                  <a:cubicBezTo>
                    <a:pt x="30" y="48"/>
                    <a:pt x="35" y="43"/>
                    <a:pt x="35" y="35"/>
                  </a:cubicBezTo>
                  <a:cubicBezTo>
                    <a:pt x="35" y="27"/>
                    <a:pt x="30" y="22"/>
                    <a:pt x="22" y="22"/>
                  </a:cubicBezTo>
                  <a:cubicBezTo>
                    <a:pt x="14" y="22"/>
                    <a:pt x="9" y="28"/>
                    <a:pt x="9" y="35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6" name="Title 4">
            <a:extLst>
              <a:ext uri="{FF2B5EF4-FFF2-40B4-BE49-F238E27FC236}">
                <a16:creationId xmlns:a16="http://schemas.microsoft.com/office/drawing/2014/main" id="{4B680385-2318-4428-8177-6711FFA78562}"/>
              </a:ext>
            </a:extLst>
          </p:cNvPr>
          <p:cNvSpPr txBox="1">
            <a:spLocks/>
          </p:cNvSpPr>
          <p:nvPr/>
        </p:nvSpPr>
        <p:spPr>
          <a:xfrm>
            <a:off x="1552670" y="2217677"/>
            <a:ext cx="9086661" cy="83099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581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483586B4-93DD-4A84-8976-5BD23FC3CE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832" y="1165302"/>
            <a:ext cx="4572000" cy="4572000"/>
          </a:xfrm>
          <a:prstGeom prst="ellipse">
            <a:avLst/>
          </a:prstGeom>
          <a:ln w="63500">
            <a:solidFill>
              <a:schemeClr val="accent2"/>
            </a:solidFill>
          </a:ln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55EB1D81-0DB1-48BE-B672-C3379FDB80CB}"/>
              </a:ext>
            </a:extLst>
          </p:cNvPr>
          <p:cNvSpPr/>
          <p:nvPr/>
        </p:nvSpPr>
        <p:spPr>
          <a:xfrm>
            <a:off x="3796832" y="1160009"/>
            <a:ext cx="4572000" cy="4572000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43800-2322-4AC8-B86D-577B06AE4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805" y="322002"/>
            <a:ext cx="6307731" cy="6170474"/>
          </a:xfrm>
          <a:prstGeom prst="ellipse">
            <a:avLst/>
          </a:prstGeom>
          <a:ln w="63500">
            <a:solidFill>
              <a:schemeClr val="accent2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279FF5D-186F-4DE8-8E9E-C818A29D0949}"/>
              </a:ext>
            </a:extLst>
          </p:cNvPr>
          <p:cNvSpPr/>
          <p:nvPr/>
        </p:nvSpPr>
        <p:spPr>
          <a:xfrm>
            <a:off x="2903516" y="312708"/>
            <a:ext cx="6348424" cy="6257733"/>
          </a:xfrm>
          <a:prstGeom prst="ellipse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7F3C3-58D8-4117-8699-5ACB1BE09C05}"/>
              </a:ext>
            </a:extLst>
          </p:cNvPr>
          <p:cNvSpPr/>
          <p:nvPr/>
        </p:nvSpPr>
        <p:spPr>
          <a:xfrm>
            <a:off x="1144693" y="6312747"/>
            <a:ext cx="2817601" cy="40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64AC80-35BD-40A8-8930-CE0A4E893024}"/>
              </a:ext>
            </a:extLst>
          </p:cNvPr>
          <p:cNvSpPr/>
          <p:nvPr/>
        </p:nvSpPr>
        <p:spPr>
          <a:xfrm>
            <a:off x="5319773" y="416816"/>
            <a:ext cx="1491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CONTINUED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GROWTH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7C421-D4E7-400E-AAAA-56C029A4F6A6}"/>
              </a:ext>
            </a:extLst>
          </p:cNvPr>
          <p:cNvSpPr/>
          <p:nvPr/>
        </p:nvSpPr>
        <p:spPr>
          <a:xfrm>
            <a:off x="3252764" y="2433131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2A9806-7EAF-42E6-AD4C-531A7DE66674}"/>
              </a:ext>
            </a:extLst>
          </p:cNvPr>
          <p:cNvSpPr/>
          <p:nvPr/>
        </p:nvSpPr>
        <p:spPr>
          <a:xfrm>
            <a:off x="3184320" y="3822795"/>
            <a:ext cx="3866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IoT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EC8743-DFD9-4295-A4AD-9C3138BF3016}"/>
              </a:ext>
            </a:extLst>
          </p:cNvPr>
          <p:cNvSpPr/>
          <p:nvPr/>
        </p:nvSpPr>
        <p:spPr>
          <a:xfrm>
            <a:off x="3900120" y="5212459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Books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18E1A0-A87D-4463-9A28-B4631D74E903}"/>
              </a:ext>
            </a:extLst>
          </p:cNvPr>
          <p:cNvSpPr/>
          <p:nvPr/>
        </p:nvSpPr>
        <p:spPr>
          <a:xfrm>
            <a:off x="4819259" y="5907290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News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BB450-B72E-4773-B372-584D36E11A85}"/>
              </a:ext>
            </a:extLst>
          </p:cNvPr>
          <p:cNvSpPr/>
          <p:nvPr/>
        </p:nvSpPr>
        <p:spPr>
          <a:xfrm>
            <a:off x="3468627" y="1738299"/>
            <a:ext cx="625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Sports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D9CD99-5C2A-476A-BFA2-878C27EC467C}"/>
              </a:ext>
            </a:extLst>
          </p:cNvPr>
          <p:cNvSpPr/>
          <p:nvPr/>
        </p:nvSpPr>
        <p:spPr>
          <a:xfrm>
            <a:off x="3002248" y="3127963"/>
            <a:ext cx="617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Music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E5F60A-CE48-4901-A3DF-44FAD1A7D2C2}"/>
              </a:ext>
            </a:extLst>
          </p:cNvPr>
          <p:cNvSpPr/>
          <p:nvPr/>
        </p:nvSpPr>
        <p:spPr>
          <a:xfrm>
            <a:off x="4070067" y="1043467"/>
            <a:ext cx="708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Movies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92A27-6ECE-433C-AF95-D901AFDC5BCC}"/>
              </a:ext>
            </a:extLst>
          </p:cNvPr>
          <p:cNvSpPr/>
          <p:nvPr/>
        </p:nvSpPr>
        <p:spPr>
          <a:xfrm>
            <a:off x="3266316" y="4517627"/>
            <a:ext cx="798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Gaming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ED84F6-1CDA-4E74-B131-52509338C521}"/>
              </a:ext>
            </a:extLst>
          </p:cNvPr>
          <p:cNvSpPr/>
          <p:nvPr/>
        </p:nvSpPr>
        <p:spPr>
          <a:xfrm>
            <a:off x="7143551" y="1058856"/>
            <a:ext cx="1007969" cy="276999"/>
          </a:xfrm>
          <a:prstGeom prst="rect">
            <a:avLst/>
          </a:prstGeom>
          <a:noFill/>
        </p:spPr>
        <p:txBody>
          <a:bodyPr wrap="none" lIns="137160" tIns="45720" rIns="13716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Discovery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6BA2E2-5B4E-4E9B-BD96-FE7C0C1C69E2}"/>
              </a:ext>
            </a:extLst>
          </p:cNvPr>
          <p:cNvSpPr/>
          <p:nvPr/>
        </p:nvSpPr>
        <p:spPr>
          <a:xfrm>
            <a:off x="7858870" y="1748713"/>
            <a:ext cx="823622" cy="276999"/>
          </a:xfrm>
          <a:prstGeom prst="rect">
            <a:avLst/>
          </a:prstGeom>
          <a:noFill/>
        </p:spPr>
        <p:txBody>
          <a:bodyPr wrap="none" lIns="137160" tIns="45720" rIns="13716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Sign 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92AEC-2016-4CCC-A2CF-6E5A53A405D6}"/>
              </a:ext>
            </a:extLst>
          </p:cNvPr>
          <p:cNvSpPr/>
          <p:nvPr/>
        </p:nvSpPr>
        <p:spPr>
          <a:xfrm>
            <a:off x="8213762" y="2438570"/>
            <a:ext cx="947054" cy="276999"/>
          </a:xfrm>
          <a:prstGeom prst="rect">
            <a:avLst/>
          </a:prstGeom>
          <a:noFill/>
        </p:spPr>
        <p:txBody>
          <a:bodyPr wrap="none" lIns="137160" tIns="45720" rIns="13716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Payment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9B8C0-E5CA-446E-A7FF-DF70658D87C8}"/>
              </a:ext>
            </a:extLst>
          </p:cNvPr>
          <p:cNvSpPr/>
          <p:nvPr/>
        </p:nvSpPr>
        <p:spPr>
          <a:xfrm>
            <a:off x="8309973" y="3818284"/>
            <a:ext cx="903773" cy="276999"/>
          </a:xfrm>
          <a:prstGeom prst="rect">
            <a:avLst/>
          </a:prstGeom>
          <a:noFill/>
        </p:spPr>
        <p:txBody>
          <a:bodyPr wrap="none" lIns="137160" tIns="45720" rIns="13716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0E3A93-BB72-4B7D-A5CF-C622A37DD48E}"/>
              </a:ext>
            </a:extLst>
          </p:cNvPr>
          <p:cNvSpPr/>
          <p:nvPr/>
        </p:nvSpPr>
        <p:spPr>
          <a:xfrm>
            <a:off x="8116451" y="4508141"/>
            <a:ext cx="677750" cy="276999"/>
          </a:xfrm>
          <a:prstGeom prst="rect">
            <a:avLst/>
          </a:prstGeom>
          <a:noFill/>
        </p:spPr>
        <p:txBody>
          <a:bodyPr wrap="none" lIns="137160" tIns="45720" rIns="13716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Login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1258BE-C75A-479E-933B-5D8CA90A595E}"/>
              </a:ext>
            </a:extLst>
          </p:cNvPr>
          <p:cNvSpPr/>
          <p:nvPr/>
        </p:nvSpPr>
        <p:spPr>
          <a:xfrm>
            <a:off x="7675691" y="5197998"/>
            <a:ext cx="724237" cy="276999"/>
          </a:xfrm>
          <a:prstGeom prst="rect">
            <a:avLst/>
          </a:prstGeom>
          <a:noFill/>
        </p:spPr>
        <p:txBody>
          <a:bodyPr wrap="none" lIns="137160" tIns="45720" rIns="13716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Profile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D79244-1345-4937-8303-5F2087A4D278}"/>
              </a:ext>
            </a:extLst>
          </p:cNvPr>
          <p:cNvSpPr/>
          <p:nvPr/>
        </p:nvSpPr>
        <p:spPr>
          <a:xfrm>
            <a:off x="8392170" y="3128427"/>
            <a:ext cx="888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Discounts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B6FA8D-B6DB-4AD3-B20A-C95861BD1B05}"/>
              </a:ext>
            </a:extLst>
          </p:cNvPr>
          <p:cNvSpPr/>
          <p:nvPr/>
        </p:nvSpPr>
        <p:spPr>
          <a:xfrm>
            <a:off x="6749524" y="5887857"/>
            <a:ext cx="830035" cy="276999"/>
          </a:xfrm>
          <a:prstGeom prst="rect">
            <a:avLst/>
          </a:prstGeom>
          <a:noFill/>
        </p:spPr>
        <p:txBody>
          <a:bodyPr wrap="none" lIns="137160" tIns="45720" rIns="13716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Sharing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03A5904-BAED-443D-9C45-D250C1805272}"/>
              </a:ext>
            </a:extLst>
          </p:cNvPr>
          <p:cNvSpPr/>
          <p:nvPr/>
        </p:nvSpPr>
        <p:spPr>
          <a:xfrm>
            <a:off x="2903516" y="290728"/>
            <a:ext cx="6379992" cy="621792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C9DD05-8C72-48AF-882C-C6CBC4B60087}"/>
              </a:ext>
            </a:extLst>
          </p:cNvPr>
          <p:cNvSpPr/>
          <p:nvPr/>
        </p:nvSpPr>
        <p:spPr>
          <a:xfrm>
            <a:off x="4829789" y="1304516"/>
            <a:ext cx="247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25+ DIGITAL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SERVICES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044396B-4CF5-4B9E-8070-9D6A8B82F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612" y="1988027"/>
            <a:ext cx="469614" cy="262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B8ECD3-FAC3-49B5-9EF3-930108884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297" y="2493661"/>
            <a:ext cx="424911" cy="4249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675BD0F-3F92-4F59-8417-AC3A590A6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328" y="3133220"/>
            <a:ext cx="346801" cy="4376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DAF3A99-E975-488E-857D-374DA785F2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4556" y="3890947"/>
            <a:ext cx="369333" cy="36933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2689236-DF4E-4A5C-8872-EB5AA446D0C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4303" y="4535361"/>
            <a:ext cx="720303" cy="2432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BE904FE-70CF-4159-AD0B-B461A66A74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270" y="2508875"/>
            <a:ext cx="440097" cy="4789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13BF1B-F202-4C5E-BA8D-3C065113CC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039" y="3194294"/>
            <a:ext cx="393474" cy="3934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F025600-9C74-4408-BA13-A115599BEC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6170" y="3761595"/>
            <a:ext cx="413115" cy="3993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378A82-98F6-47E7-A633-7D631D2243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18" y="1937257"/>
            <a:ext cx="401973" cy="4019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E850B4-3AD7-41EC-932B-A6D92538DE1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677" y="4390816"/>
            <a:ext cx="533035" cy="2890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C31EE9-0EEA-4C62-B469-BFC8CB1A23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557" y="4892775"/>
            <a:ext cx="784861" cy="30522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111945-46A3-4C5B-98D0-23748D9E297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226" y="5220981"/>
            <a:ext cx="536569" cy="3927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072E179-D920-4E5D-A6C7-45E6FB8ABB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152" y="4915720"/>
            <a:ext cx="395737" cy="430709"/>
          </a:xfrm>
          <a:prstGeom prst="rect">
            <a:avLst/>
          </a:prstGeom>
        </p:spPr>
      </p:pic>
      <p:pic>
        <p:nvPicPr>
          <p:cNvPr id="57" name="Picture 56" descr="A picture containing clothing, person, outdoor&#10;&#10;Description automatically generated">
            <a:extLst>
              <a:ext uri="{FF2B5EF4-FFF2-40B4-BE49-F238E27FC236}">
                <a16:creationId xmlns:a16="http://schemas.microsoft.com/office/drawing/2014/main" id="{FEB64B18-307A-48F0-889A-3346FBD29E1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580" y="2102054"/>
            <a:ext cx="2825496" cy="2825496"/>
          </a:xfrm>
          <a:prstGeom prst="ellipse">
            <a:avLst/>
          </a:prstGeom>
          <a:ln w="63500">
            <a:solidFill>
              <a:schemeClr val="accent5"/>
            </a:solidFill>
          </a:ln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232768BB-EDDC-48D7-AB03-AC464000ACC2}"/>
              </a:ext>
            </a:extLst>
          </p:cNvPr>
          <p:cNvSpPr/>
          <p:nvPr/>
        </p:nvSpPr>
        <p:spPr>
          <a:xfrm>
            <a:off x="4592401" y="2076699"/>
            <a:ext cx="2898648" cy="2898648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CE06D9-C48A-4382-B7D1-0453CE2D7748}"/>
              </a:ext>
            </a:extLst>
          </p:cNvPr>
          <p:cNvSpPr/>
          <p:nvPr/>
        </p:nvSpPr>
        <p:spPr>
          <a:xfrm>
            <a:off x="4712296" y="2341426"/>
            <a:ext cx="27432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USER CENTRIC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FE08E67-D76F-4A92-8E95-7DD0E3A7942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798" y="2735982"/>
            <a:ext cx="1424197" cy="104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705C74-7065-4941-954A-B595E4006D8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731" y="4075613"/>
            <a:ext cx="1472331" cy="40168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60" name="Parallelogram 59">
            <a:extLst>
              <a:ext uri="{FF2B5EF4-FFF2-40B4-BE49-F238E27FC236}">
                <a16:creationId xmlns:a16="http://schemas.microsoft.com/office/drawing/2014/main" id="{580DCC2F-C418-466A-B45C-736A66A5576A}"/>
              </a:ext>
            </a:extLst>
          </p:cNvPr>
          <p:cNvSpPr/>
          <p:nvPr/>
        </p:nvSpPr>
        <p:spPr>
          <a:xfrm flipH="1">
            <a:off x="9186818" y="5419134"/>
            <a:ext cx="2651760" cy="548640"/>
          </a:xfrm>
          <a:prstGeom prst="parallelogram">
            <a:avLst>
              <a:gd name="adj" fmla="val 0"/>
            </a:avLst>
          </a:prstGeom>
          <a:solidFill>
            <a:sysClr val="window" lastClr="FFFFFF"/>
          </a:solidFill>
          <a:ln w="19050" cap="flat" cmpd="sng" algn="ctr">
            <a:solidFill>
              <a:srgbClr val="FDB5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UBIQUITOUS</a:t>
            </a:r>
          </a:p>
        </p:txBody>
      </p:sp>
      <p:sp>
        <p:nvSpPr>
          <p:cNvPr id="61" name="Parallelogram 60">
            <a:extLst>
              <a:ext uri="{FF2B5EF4-FFF2-40B4-BE49-F238E27FC236}">
                <a16:creationId xmlns:a16="http://schemas.microsoft.com/office/drawing/2014/main" id="{AED041B9-D127-4268-83DE-8D0FB00ABCA0}"/>
              </a:ext>
            </a:extLst>
          </p:cNvPr>
          <p:cNvSpPr/>
          <p:nvPr/>
        </p:nvSpPr>
        <p:spPr>
          <a:xfrm flipH="1">
            <a:off x="324142" y="5419134"/>
            <a:ext cx="2651760" cy="548640"/>
          </a:xfrm>
          <a:prstGeom prst="parallelogram">
            <a:avLst>
              <a:gd name="adj" fmla="val 0"/>
            </a:avLst>
          </a:prstGeom>
          <a:solidFill>
            <a:sysClr val="window" lastClr="FFFFFF"/>
          </a:solidFill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FRICTIONLESS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4856DB89-58DB-4515-AA72-F9CA02F9846A}"/>
              </a:ext>
            </a:extLst>
          </p:cNvPr>
          <p:cNvSpPr/>
          <p:nvPr/>
        </p:nvSpPr>
        <p:spPr>
          <a:xfrm flipH="1">
            <a:off x="324142" y="1171781"/>
            <a:ext cx="2651760" cy="54864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CONTENT RICH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0D3B1D3-E67A-4624-95A2-F760DA4F9D24}"/>
              </a:ext>
            </a:extLst>
          </p:cNvPr>
          <p:cNvSpPr/>
          <p:nvPr/>
        </p:nvSpPr>
        <p:spPr>
          <a:xfrm>
            <a:off x="4599519" y="2057172"/>
            <a:ext cx="2915305" cy="29068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0028674-CCF1-4BEC-88D3-352A93A3108B}"/>
              </a:ext>
            </a:extLst>
          </p:cNvPr>
          <p:cNvSpPr/>
          <p:nvPr/>
        </p:nvSpPr>
        <p:spPr>
          <a:xfrm>
            <a:off x="3770964" y="1135022"/>
            <a:ext cx="4636008" cy="4636008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ircular Arrow 57">
            <a:extLst>
              <a:ext uri="{FF2B5EF4-FFF2-40B4-BE49-F238E27FC236}">
                <a16:creationId xmlns:a16="http://schemas.microsoft.com/office/drawing/2014/main" id="{F3FD149E-CCF5-475A-BE0D-A4599F581215}"/>
              </a:ext>
            </a:extLst>
          </p:cNvPr>
          <p:cNvSpPr/>
          <p:nvPr/>
        </p:nvSpPr>
        <p:spPr>
          <a:xfrm rot="372233">
            <a:off x="4449027" y="1855775"/>
            <a:ext cx="3291840" cy="3291840"/>
          </a:xfrm>
          <a:prstGeom prst="circularArrow">
            <a:avLst>
              <a:gd name="adj1" fmla="val 5544"/>
              <a:gd name="adj2" fmla="val 806984"/>
              <a:gd name="adj3" fmla="val 13877098"/>
              <a:gd name="adj4" fmla="val 15890119"/>
              <a:gd name="adj5" fmla="val 5757"/>
            </a:avLst>
          </a:prstGeom>
          <a:solidFill>
            <a:schemeClr val="accent5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Hexagon 65">
            <a:extLst>
              <a:ext uri="{FF2B5EF4-FFF2-40B4-BE49-F238E27FC236}">
                <a16:creationId xmlns:a16="http://schemas.microsoft.com/office/drawing/2014/main" id="{2D1FAA7F-75A6-4484-9C4D-7A018B62A24D}"/>
              </a:ext>
            </a:extLst>
          </p:cNvPr>
          <p:cNvSpPr>
            <a:spLocks noChangeAspect="1"/>
          </p:cNvSpPr>
          <p:nvPr/>
        </p:nvSpPr>
        <p:spPr>
          <a:xfrm>
            <a:off x="4415746" y="3846332"/>
            <a:ext cx="873471" cy="739280"/>
          </a:xfrm>
          <a:prstGeom prst="hexagon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capture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4D9072AB-FC4A-48A9-9AAE-9A669AE5F78F}"/>
              </a:ext>
            </a:extLst>
          </p:cNvPr>
          <p:cNvSpPr>
            <a:spLocks noChangeAspect="1"/>
          </p:cNvSpPr>
          <p:nvPr/>
        </p:nvSpPr>
        <p:spPr>
          <a:xfrm>
            <a:off x="4276786" y="2553020"/>
            <a:ext cx="873471" cy="739280"/>
          </a:xfrm>
          <a:prstGeom prst="hexagon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Passwords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devices</a:t>
            </a:r>
          </a:p>
        </p:txBody>
      </p:sp>
      <p:sp>
        <p:nvSpPr>
          <p:cNvPr id="72" name="Hexagon 71">
            <a:extLst>
              <a:ext uri="{FF2B5EF4-FFF2-40B4-BE49-F238E27FC236}">
                <a16:creationId xmlns:a16="http://schemas.microsoft.com/office/drawing/2014/main" id="{A8824F28-D60A-435C-8041-33102DA51022}"/>
              </a:ext>
            </a:extLst>
          </p:cNvPr>
          <p:cNvSpPr>
            <a:spLocks noChangeAspect="1"/>
          </p:cNvSpPr>
          <p:nvPr/>
        </p:nvSpPr>
        <p:spPr>
          <a:xfrm>
            <a:off x="6945645" y="2553020"/>
            <a:ext cx="873471" cy="739280"/>
          </a:xfrm>
          <a:prstGeom prst="hexagon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Profile &amp;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relevance</a:t>
            </a:r>
          </a:p>
        </p:txBody>
      </p:sp>
      <p:sp>
        <p:nvSpPr>
          <p:cNvPr id="73" name="Hexagon 72">
            <a:extLst>
              <a:ext uri="{FF2B5EF4-FFF2-40B4-BE49-F238E27FC236}">
                <a16:creationId xmlns:a16="http://schemas.microsoft.com/office/drawing/2014/main" id="{10482AA8-5C6C-4822-BF5A-18B6508AECBD}"/>
              </a:ext>
            </a:extLst>
          </p:cNvPr>
          <p:cNvSpPr>
            <a:spLocks noChangeAspect="1"/>
          </p:cNvSpPr>
          <p:nvPr/>
        </p:nvSpPr>
        <p:spPr>
          <a:xfrm>
            <a:off x="5578996" y="4514196"/>
            <a:ext cx="873471" cy="739280"/>
          </a:xfrm>
          <a:prstGeom prst="hexagon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Privacy &amp;</a:t>
            </a:r>
            <a:b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consent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4983AD64-AE3B-4956-91CC-05A56A8F3DE8}"/>
              </a:ext>
            </a:extLst>
          </p:cNvPr>
          <p:cNvSpPr>
            <a:spLocks noChangeAspect="1"/>
          </p:cNvSpPr>
          <p:nvPr/>
        </p:nvSpPr>
        <p:spPr>
          <a:xfrm>
            <a:off x="6907552" y="3846332"/>
            <a:ext cx="873471" cy="739280"/>
          </a:xfrm>
          <a:prstGeom prst="hexagon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Entitlement &amp; access</a:t>
            </a: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E853F9BF-E0D7-4BA0-A60B-F31482D6B510}"/>
              </a:ext>
            </a:extLst>
          </p:cNvPr>
          <p:cNvSpPr>
            <a:spLocks noChangeAspect="1"/>
          </p:cNvSpPr>
          <p:nvPr/>
        </p:nvSpPr>
        <p:spPr>
          <a:xfrm>
            <a:off x="5578996" y="1620221"/>
            <a:ext cx="873471" cy="739280"/>
          </a:xfrm>
          <a:prstGeom prst="hexagon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User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onboarding</a:t>
            </a:r>
          </a:p>
        </p:txBody>
      </p:sp>
      <p:sp>
        <p:nvSpPr>
          <p:cNvPr id="76" name="Parallelogram 75"/>
          <p:cNvSpPr/>
          <p:nvPr/>
        </p:nvSpPr>
        <p:spPr>
          <a:xfrm flipH="1">
            <a:off x="9186818" y="1171781"/>
            <a:ext cx="2651760" cy="54864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E4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EXTENSIBLE</a:t>
            </a:r>
          </a:p>
        </p:txBody>
      </p:sp>
    </p:spTree>
    <p:extLst>
      <p:ext uri="{BB962C8B-B14F-4D97-AF65-F5344CB8AC3E}">
        <p14:creationId xmlns:p14="http://schemas.microsoft.com/office/powerpoint/2010/main" val="1497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39" grpId="0"/>
      <p:bldP spid="61" grpId="0" animBg="1"/>
      <p:bldP spid="62" grpId="0" animBg="1"/>
      <p:bldP spid="68" grpId="0" animBg="1"/>
      <p:bldP spid="66" grpId="0" animBg="1"/>
      <p:bldP spid="66" grpId="1" animBg="1"/>
      <p:bldP spid="67" grpId="0" animBg="1"/>
      <p:bldP spid="67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7">
            <a:extLst>
              <a:ext uri="{FF2B5EF4-FFF2-40B4-BE49-F238E27FC236}">
                <a16:creationId xmlns:a16="http://schemas.microsoft.com/office/drawing/2014/main" id="{15CB9181-039D-4E59-9CE5-FAAC9C2AD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75" y="1650932"/>
            <a:ext cx="5693971" cy="3273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E3AA7-6B4A-4ABF-948D-5830CD181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06293">
            <a:off x="2581751" y="1190334"/>
            <a:ext cx="1321089" cy="5177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AAE59C-9106-4547-8E7A-EBB9D0FF3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6" y="5503002"/>
            <a:ext cx="12111613" cy="1340330"/>
          </a:xfrm>
          <a:prstGeom prst="rect">
            <a:avLst/>
          </a:prstGeom>
        </p:spPr>
      </p:pic>
      <p:sp>
        <p:nvSpPr>
          <p:cNvPr id="119" name="Footer Placeholder 3">
            <a:extLst>
              <a:ext uri="{FF2B5EF4-FFF2-40B4-BE49-F238E27FC236}">
                <a16:creationId xmlns:a16="http://schemas.microsoft.com/office/drawing/2014/main" id="{F9C96AAC-DA7D-41C7-8D9A-8C630ACAB65B}"/>
              </a:ext>
            </a:extLst>
          </p:cNvPr>
          <p:cNvSpPr txBox="1">
            <a:spLocks/>
          </p:cNvSpPr>
          <p:nvPr/>
        </p:nvSpPr>
        <p:spPr>
          <a:xfrm>
            <a:off x="548640" y="6347385"/>
            <a:ext cx="60544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D4996-C560-415B-A0CB-B2007798C8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3B0C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0" name="Group 20">
            <a:extLst>
              <a:ext uri="{FF2B5EF4-FFF2-40B4-BE49-F238E27FC236}">
                <a16:creationId xmlns:a16="http://schemas.microsoft.com/office/drawing/2014/main" id="{F75E00D5-C6EC-4373-9282-1E9D90494A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2488" y="416911"/>
            <a:ext cx="1684143" cy="374090"/>
            <a:chOff x="3467" y="2546"/>
            <a:chExt cx="1148" cy="255"/>
          </a:xfrm>
        </p:grpSpPr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ADF0ADDA-ABC3-4F24-8005-72FEAC605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7" y="2546"/>
              <a:ext cx="250" cy="255"/>
            </a:xfrm>
            <a:custGeom>
              <a:avLst/>
              <a:gdLst>
                <a:gd name="T0" fmla="*/ 74 w 105"/>
                <a:gd name="T1" fmla="*/ 0 h 105"/>
                <a:gd name="T2" fmla="*/ 12 w 105"/>
                <a:gd name="T3" fmla="*/ 0 h 105"/>
                <a:gd name="T4" fmla="*/ 18 w 105"/>
                <a:gd name="T5" fmla="*/ 21 h 105"/>
                <a:gd name="T6" fmla="*/ 74 w 105"/>
                <a:gd name="T7" fmla="*/ 21 h 105"/>
                <a:gd name="T8" fmla="*/ 84 w 105"/>
                <a:gd name="T9" fmla="*/ 32 h 105"/>
                <a:gd name="T10" fmla="*/ 84 w 105"/>
                <a:gd name="T11" fmla="*/ 42 h 105"/>
                <a:gd name="T12" fmla="*/ 32 w 105"/>
                <a:gd name="T13" fmla="*/ 42 h 105"/>
                <a:gd name="T14" fmla="*/ 0 w 105"/>
                <a:gd name="T15" fmla="*/ 74 h 105"/>
                <a:gd name="T16" fmla="*/ 32 w 105"/>
                <a:gd name="T17" fmla="*/ 105 h 105"/>
                <a:gd name="T18" fmla="*/ 74 w 105"/>
                <a:gd name="T19" fmla="*/ 105 h 105"/>
                <a:gd name="T20" fmla="*/ 105 w 105"/>
                <a:gd name="T21" fmla="*/ 74 h 105"/>
                <a:gd name="T22" fmla="*/ 105 w 105"/>
                <a:gd name="T23" fmla="*/ 53 h 105"/>
                <a:gd name="T24" fmla="*/ 105 w 105"/>
                <a:gd name="T25" fmla="*/ 42 h 105"/>
                <a:gd name="T26" fmla="*/ 105 w 105"/>
                <a:gd name="T27" fmla="*/ 32 h 105"/>
                <a:gd name="T28" fmla="*/ 74 w 105"/>
                <a:gd name="T29" fmla="*/ 0 h 105"/>
                <a:gd name="T30" fmla="*/ 84 w 105"/>
                <a:gd name="T31" fmla="*/ 74 h 105"/>
                <a:gd name="T32" fmla="*/ 74 w 105"/>
                <a:gd name="T33" fmla="*/ 84 h 105"/>
                <a:gd name="T34" fmla="*/ 32 w 105"/>
                <a:gd name="T35" fmla="*/ 84 h 105"/>
                <a:gd name="T36" fmla="*/ 21 w 105"/>
                <a:gd name="T37" fmla="*/ 74 h 105"/>
                <a:gd name="T38" fmla="*/ 32 w 105"/>
                <a:gd name="T39" fmla="*/ 63 h 105"/>
                <a:gd name="T40" fmla="*/ 84 w 105"/>
                <a:gd name="T41" fmla="*/ 63 h 105"/>
                <a:gd name="T42" fmla="*/ 84 w 105"/>
                <a:gd name="T43" fmla="*/ 7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" h="105">
                  <a:moveTo>
                    <a:pt x="7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80" y="21"/>
                    <a:pt x="84" y="26"/>
                    <a:pt x="84" y="3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14" y="42"/>
                    <a:pt x="0" y="57"/>
                    <a:pt x="0" y="74"/>
                  </a:cubicBezTo>
                  <a:cubicBezTo>
                    <a:pt x="0" y="91"/>
                    <a:pt x="14" y="105"/>
                    <a:pt x="32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91" y="105"/>
                    <a:pt x="105" y="91"/>
                    <a:pt x="105" y="74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5" y="15"/>
                    <a:pt x="91" y="0"/>
                    <a:pt x="74" y="0"/>
                  </a:cubicBezTo>
                  <a:close/>
                  <a:moveTo>
                    <a:pt x="84" y="74"/>
                  </a:moveTo>
                  <a:cubicBezTo>
                    <a:pt x="84" y="80"/>
                    <a:pt x="80" y="84"/>
                    <a:pt x="74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26" y="84"/>
                    <a:pt x="21" y="80"/>
                    <a:pt x="21" y="74"/>
                  </a:cubicBezTo>
                  <a:cubicBezTo>
                    <a:pt x="21" y="68"/>
                    <a:pt x="26" y="63"/>
                    <a:pt x="32" y="63"/>
                  </a:cubicBezTo>
                  <a:cubicBezTo>
                    <a:pt x="84" y="63"/>
                    <a:pt x="84" y="63"/>
                    <a:pt x="84" y="63"/>
                  </a:cubicBezTo>
                  <a:lnTo>
                    <a:pt x="84" y="74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AF703420-9B68-406D-838B-FEAA0AC3D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2648"/>
              <a:ext cx="59" cy="51"/>
            </a:xfrm>
            <a:custGeom>
              <a:avLst/>
              <a:gdLst>
                <a:gd name="T0" fmla="*/ 45 w 59"/>
                <a:gd name="T1" fmla="*/ 0 h 51"/>
                <a:gd name="T2" fmla="*/ 0 w 59"/>
                <a:gd name="T3" fmla="*/ 0 h 51"/>
                <a:gd name="T4" fmla="*/ 0 w 59"/>
                <a:gd name="T5" fmla="*/ 51 h 51"/>
                <a:gd name="T6" fmla="*/ 59 w 59"/>
                <a:gd name="T7" fmla="*/ 51 h 51"/>
                <a:gd name="T8" fmla="*/ 45 w 59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1">
                  <a:moveTo>
                    <a:pt x="45" y="0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59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EC008C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3067B4C8-CC3C-4279-9E45-66B31357A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9" y="2621"/>
              <a:ext cx="102" cy="107"/>
            </a:xfrm>
            <a:custGeom>
              <a:avLst/>
              <a:gdLst>
                <a:gd name="T0" fmla="*/ 43 w 43"/>
                <a:gd name="T1" fmla="*/ 43 h 44"/>
                <a:gd name="T2" fmla="*/ 34 w 43"/>
                <a:gd name="T3" fmla="*/ 43 h 44"/>
                <a:gd name="T4" fmla="*/ 34 w 43"/>
                <a:gd name="T5" fmla="*/ 38 h 44"/>
                <a:gd name="T6" fmla="*/ 21 w 43"/>
                <a:gd name="T7" fmla="*/ 44 h 44"/>
                <a:gd name="T8" fmla="*/ 0 w 43"/>
                <a:gd name="T9" fmla="*/ 22 h 44"/>
                <a:gd name="T10" fmla="*/ 21 w 43"/>
                <a:gd name="T11" fmla="*/ 0 h 44"/>
                <a:gd name="T12" fmla="*/ 34 w 43"/>
                <a:gd name="T13" fmla="*/ 6 h 44"/>
                <a:gd name="T14" fmla="*/ 34 w 43"/>
                <a:gd name="T15" fmla="*/ 1 h 44"/>
                <a:gd name="T16" fmla="*/ 43 w 43"/>
                <a:gd name="T17" fmla="*/ 1 h 44"/>
                <a:gd name="T18" fmla="*/ 43 w 43"/>
                <a:gd name="T19" fmla="*/ 43 h 44"/>
                <a:gd name="T20" fmla="*/ 9 w 43"/>
                <a:gd name="T21" fmla="*/ 22 h 44"/>
                <a:gd name="T22" fmla="*/ 22 w 43"/>
                <a:gd name="T23" fmla="*/ 35 h 44"/>
                <a:gd name="T24" fmla="*/ 34 w 43"/>
                <a:gd name="T25" fmla="*/ 22 h 44"/>
                <a:gd name="T26" fmla="*/ 22 w 43"/>
                <a:gd name="T27" fmla="*/ 9 h 44"/>
                <a:gd name="T28" fmla="*/ 9 w 43"/>
                <a:gd name="T2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44">
                  <a:moveTo>
                    <a:pt x="43" y="43"/>
                  </a:moveTo>
                  <a:cubicBezTo>
                    <a:pt x="34" y="43"/>
                    <a:pt x="34" y="43"/>
                    <a:pt x="34" y="43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1" y="42"/>
                    <a:pt x="27" y="44"/>
                    <a:pt x="21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7" y="0"/>
                    <a:pt x="31" y="2"/>
                    <a:pt x="34" y="6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43" y="1"/>
                    <a:pt x="43" y="1"/>
                    <a:pt x="43" y="1"/>
                  </a:cubicBezTo>
                  <a:lnTo>
                    <a:pt x="43" y="43"/>
                  </a:lnTo>
                  <a:close/>
                  <a:moveTo>
                    <a:pt x="9" y="22"/>
                  </a:moveTo>
                  <a:cubicBezTo>
                    <a:pt x="9" y="29"/>
                    <a:pt x="14" y="35"/>
                    <a:pt x="22" y="35"/>
                  </a:cubicBezTo>
                  <a:cubicBezTo>
                    <a:pt x="29" y="35"/>
                    <a:pt x="34" y="30"/>
                    <a:pt x="34" y="22"/>
                  </a:cubicBezTo>
                  <a:cubicBezTo>
                    <a:pt x="34" y="14"/>
                    <a:pt x="29" y="9"/>
                    <a:pt x="22" y="9"/>
                  </a:cubicBezTo>
                  <a:cubicBezTo>
                    <a:pt x="14" y="9"/>
                    <a:pt x="9" y="15"/>
                    <a:pt x="9" y="22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F473E1A9-5ECB-4591-8622-0A740BD32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2621"/>
              <a:ext cx="164" cy="104"/>
            </a:xfrm>
            <a:custGeom>
              <a:avLst/>
              <a:gdLst>
                <a:gd name="T0" fmla="*/ 69 w 69"/>
                <a:gd name="T1" fmla="*/ 17 h 43"/>
                <a:gd name="T2" fmla="*/ 69 w 69"/>
                <a:gd name="T3" fmla="*/ 43 h 43"/>
                <a:gd name="T4" fmla="*/ 60 w 69"/>
                <a:gd name="T5" fmla="*/ 43 h 43"/>
                <a:gd name="T6" fmla="*/ 60 w 69"/>
                <a:gd name="T7" fmla="*/ 20 h 43"/>
                <a:gd name="T8" fmla="*/ 50 w 69"/>
                <a:gd name="T9" fmla="*/ 9 h 43"/>
                <a:gd name="T10" fmla="*/ 39 w 69"/>
                <a:gd name="T11" fmla="*/ 20 h 43"/>
                <a:gd name="T12" fmla="*/ 39 w 69"/>
                <a:gd name="T13" fmla="*/ 43 h 43"/>
                <a:gd name="T14" fmla="*/ 30 w 69"/>
                <a:gd name="T15" fmla="*/ 43 h 43"/>
                <a:gd name="T16" fmla="*/ 30 w 69"/>
                <a:gd name="T17" fmla="*/ 20 h 43"/>
                <a:gd name="T18" fmla="*/ 20 w 69"/>
                <a:gd name="T19" fmla="*/ 9 h 43"/>
                <a:gd name="T20" fmla="*/ 9 w 69"/>
                <a:gd name="T21" fmla="*/ 20 h 43"/>
                <a:gd name="T22" fmla="*/ 9 w 69"/>
                <a:gd name="T23" fmla="*/ 43 h 43"/>
                <a:gd name="T24" fmla="*/ 0 w 69"/>
                <a:gd name="T25" fmla="*/ 43 h 43"/>
                <a:gd name="T26" fmla="*/ 0 w 69"/>
                <a:gd name="T27" fmla="*/ 1 h 43"/>
                <a:gd name="T28" fmla="*/ 9 w 69"/>
                <a:gd name="T29" fmla="*/ 1 h 43"/>
                <a:gd name="T30" fmla="*/ 9 w 69"/>
                <a:gd name="T31" fmla="*/ 6 h 43"/>
                <a:gd name="T32" fmla="*/ 22 w 69"/>
                <a:gd name="T33" fmla="*/ 0 h 43"/>
                <a:gd name="T34" fmla="*/ 37 w 69"/>
                <a:gd name="T35" fmla="*/ 7 h 43"/>
                <a:gd name="T36" fmla="*/ 52 w 69"/>
                <a:gd name="T37" fmla="*/ 0 h 43"/>
                <a:gd name="T38" fmla="*/ 69 w 69"/>
                <a:gd name="T3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3">
                  <a:moveTo>
                    <a:pt x="69" y="17"/>
                  </a:moveTo>
                  <a:cubicBezTo>
                    <a:pt x="69" y="43"/>
                    <a:pt x="69" y="43"/>
                    <a:pt x="69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3"/>
                    <a:pt x="56" y="9"/>
                    <a:pt x="50" y="9"/>
                  </a:cubicBezTo>
                  <a:cubicBezTo>
                    <a:pt x="44" y="9"/>
                    <a:pt x="39" y="13"/>
                    <a:pt x="39" y="20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3"/>
                    <a:pt x="26" y="9"/>
                    <a:pt x="20" y="9"/>
                  </a:cubicBezTo>
                  <a:cubicBezTo>
                    <a:pt x="14" y="9"/>
                    <a:pt x="9" y="13"/>
                    <a:pt x="9" y="2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1"/>
                    <a:pt x="18" y="0"/>
                    <a:pt x="22" y="0"/>
                  </a:cubicBezTo>
                  <a:cubicBezTo>
                    <a:pt x="28" y="0"/>
                    <a:pt x="34" y="3"/>
                    <a:pt x="37" y="7"/>
                  </a:cubicBezTo>
                  <a:cubicBezTo>
                    <a:pt x="40" y="1"/>
                    <a:pt x="47" y="0"/>
                    <a:pt x="52" y="0"/>
                  </a:cubicBezTo>
                  <a:cubicBezTo>
                    <a:pt x="62" y="0"/>
                    <a:pt x="69" y="7"/>
                    <a:pt x="69" y="17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634F0CC5-CFBC-43D0-950B-3EBE00F36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1" y="2621"/>
              <a:ext cx="107" cy="107"/>
            </a:xfrm>
            <a:custGeom>
              <a:avLst/>
              <a:gdLst>
                <a:gd name="T0" fmla="*/ 45 w 45"/>
                <a:gd name="T1" fmla="*/ 22 h 44"/>
                <a:gd name="T2" fmla="*/ 22 w 45"/>
                <a:gd name="T3" fmla="*/ 44 h 44"/>
                <a:gd name="T4" fmla="*/ 0 w 45"/>
                <a:gd name="T5" fmla="*/ 22 h 44"/>
                <a:gd name="T6" fmla="*/ 22 w 45"/>
                <a:gd name="T7" fmla="*/ 0 h 44"/>
                <a:gd name="T8" fmla="*/ 45 w 45"/>
                <a:gd name="T9" fmla="*/ 22 h 44"/>
                <a:gd name="T10" fmla="*/ 9 w 45"/>
                <a:gd name="T11" fmla="*/ 22 h 44"/>
                <a:gd name="T12" fmla="*/ 22 w 45"/>
                <a:gd name="T13" fmla="*/ 35 h 44"/>
                <a:gd name="T14" fmla="*/ 35 w 45"/>
                <a:gd name="T15" fmla="*/ 22 h 44"/>
                <a:gd name="T16" fmla="*/ 22 w 45"/>
                <a:gd name="T17" fmla="*/ 9 h 44"/>
                <a:gd name="T18" fmla="*/ 9 w 45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5" y="22"/>
                  </a:moveTo>
                  <a:cubicBezTo>
                    <a:pt x="45" y="35"/>
                    <a:pt x="35" y="44"/>
                    <a:pt x="22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2" y="0"/>
                  </a:cubicBezTo>
                  <a:cubicBezTo>
                    <a:pt x="35" y="0"/>
                    <a:pt x="45" y="9"/>
                    <a:pt x="45" y="22"/>
                  </a:cubicBezTo>
                  <a:close/>
                  <a:moveTo>
                    <a:pt x="9" y="22"/>
                  </a:moveTo>
                  <a:cubicBezTo>
                    <a:pt x="9" y="30"/>
                    <a:pt x="15" y="35"/>
                    <a:pt x="22" y="35"/>
                  </a:cubicBezTo>
                  <a:cubicBezTo>
                    <a:pt x="30" y="35"/>
                    <a:pt x="35" y="30"/>
                    <a:pt x="35" y="22"/>
                  </a:cubicBezTo>
                  <a:cubicBezTo>
                    <a:pt x="35" y="14"/>
                    <a:pt x="30" y="9"/>
                    <a:pt x="22" y="9"/>
                  </a:cubicBezTo>
                  <a:cubicBezTo>
                    <a:pt x="15" y="9"/>
                    <a:pt x="9" y="14"/>
                    <a:pt x="9" y="22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6" name="Freeform 26">
              <a:extLst>
                <a:ext uri="{FF2B5EF4-FFF2-40B4-BE49-F238E27FC236}">
                  <a16:creationId xmlns:a16="http://schemas.microsoft.com/office/drawing/2014/main" id="{FCC9D2F4-615A-45A7-9457-ADDA93AD4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621"/>
              <a:ext cx="90" cy="107"/>
            </a:xfrm>
            <a:custGeom>
              <a:avLst/>
              <a:gdLst>
                <a:gd name="T0" fmla="*/ 38 w 38"/>
                <a:gd name="T1" fmla="*/ 7 h 44"/>
                <a:gd name="T2" fmla="*/ 32 w 38"/>
                <a:gd name="T3" fmla="*/ 13 h 44"/>
                <a:gd name="T4" fmla="*/ 22 w 38"/>
                <a:gd name="T5" fmla="*/ 9 h 44"/>
                <a:gd name="T6" fmla="*/ 10 w 38"/>
                <a:gd name="T7" fmla="*/ 22 h 44"/>
                <a:gd name="T8" fmla="*/ 22 w 38"/>
                <a:gd name="T9" fmla="*/ 35 h 44"/>
                <a:gd name="T10" fmla="*/ 32 w 38"/>
                <a:gd name="T11" fmla="*/ 31 h 44"/>
                <a:gd name="T12" fmla="*/ 38 w 38"/>
                <a:gd name="T13" fmla="*/ 37 h 44"/>
                <a:gd name="T14" fmla="*/ 22 w 38"/>
                <a:gd name="T15" fmla="*/ 44 h 44"/>
                <a:gd name="T16" fmla="*/ 0 w 38"/>
                <a:gd name="T17" fmla="*/ 22 h 44"/>
                <a:gd name="T18" fmla="*/ 22 w 38"/>
                <a:gd name="T19" fmla="*/ 0 h 44"/>
                <a:gd name="T20" fmla="*/ 38 w 38"/>
                <a:gd name="T21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4">
                  <a:moveTo>
                    <a:pt x="38" y="7"/>
                  </a:moveTo>
                  <a:cubicBezTo>
                    <a:pt x="32" y="13"/>
                    <a:pt x="32" y="13"/>
                    <a:pt x="32" y="13"/>
                  </a:cubicBezTo>
                  <a:cubicBezTo>
                    <a:pt x="29" y="10"/>
                    <a:pt x="26" y="9"/>
                    <a:pt x="22" y="9"/>
                  </a:cubicBezTo>
                  <a:cubicBezTo>
                    <a:pt x="15" y="9"/>
                    <a:pt x="10" y="14"/>
                    <a:pt x="10" y="22"/>
                  </a:cubicBezTo>
                  <a:cubicBezTo>
                    <a:pt x="10" y="30"/>
                    <a:pt x="15" y="35"/>
                    <a:pt x="22" y="35"/>
                  </a:cubicBezTo>
                  <a:cubicBezTo>
                    <a:pt x="26" y="35"/>
                    <a:pt x="30" y="34"/>
                    <a:pt x="32" y="31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4" y="42"/>
                    <a:pt x="29" y="44"/>
                    <a:pt x="22" y="44"/>
                  </a:cubicBezTo>
                  <a:cubicBezTo>
                    <a:pt x="9" y="44"/>
                    <a:pt x="0" y="35"/>
                    <a:pt x="0" y="22"/>
                  </a:cubicBezTo>
                  <a:cubicBezTo>
                    <a:pt x="0" y="9"/>
                    <a:pt x="9" y="0"/>
                    <a:pt x="22" y="0"/>
                  </a:cubicBezTo>
                  <a:cubicBezTo>
                    <a:pt x="29" y="0"/>
                    <a:pt x="34" y="2"/>
                    <a:pt x="38" y="7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7" name="Freeform 27">
              <a:extLst>
                <a:ext uri="{FF2B5EF4-FFF2-40B4-BE49-F238E27FC236}">
                  <a16:creationId xmlns:a16="http://schemas.microsoft.com/office/drawing/2014/main" id="{E2890F38-FBB7-4BDD-8806-EADD22960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" y="2621"/>
              <a:ext cx="88" cy="107"/>
            </a:xfrm>
            <a:custGeom>
              <a:avLst/>
              <a:gdLst>
                <a:gd name="T0" fmla="*/ 32 w 37"/>
                <a:gd name="T1" fmla="*/ 12 h 44"/>
                <a:gd name="T2" fmla="*/ 19 w 37"/>
                <a:gd name="T3" fmla="*/ 8 h 44"/>
                <a:gd name="T4" fmla="*/ 11 w 37"/>
                <a:gd name="T5" fmla="*/ 13 h 44"/>
                <a:gd name="T6" fmla="*/ 18 w 37"/>
                <a:gd name="T7" fmla="*/ 17 h 44"/>
                <a:gd name="T8" fmla="*/ 22 w 37"/>
                <a:gd name="T9" fmla="*/ 18 h 44"/>
                <a:gd name="T10" fmla="*/ 37 w 37"/>
                <a:gd name="T11" fmla="*/ 30 h 44"/>
                <a:gd name="T12" fmla="*/ 18 w 37"/>
                <a:gd name="T13" fmla="*/ 44 h 44"/>
                <a:gd name="T14" fmla="*/ 0 w 37"/>
                <a:gd name="T15" fmla="*/ 39 h 44"/>
                <a:gd name="T16" fmla="*/ 4 w 37"/>
                <a:gd name="T17" fmla="*/ 32 h 44"/>
                <a:gd name="T18" fmla="*/ 18 w 37"/>
                <a:gd name="T19" fmla="*/ 36 h 44"/>
                <a:gd name="T20" fmla="*/ 28 w 37"/>
                <a:gd name="T21" fmla="*/ 31 h 44"/>
                <a:gd name="T22" fmla="*/ 20 w 37"/>
                <a:gd name="T23" fmla="*/ 26 h 44"/>
                <a:gd name="T24" fmla="*/ 16 w 37"/>
                <a:gd name="T25" fmla="*/ 26 h 44"/>
                <a:gd name="T26" fmla="*/ 2 w 37"/>
                <a:gd name="T27" fmla="*/ 13 h 44"/>
                <a:gd name="T28" fmla="*/ 19 w 37"/>
                <a:gd name="T29" fmla="*/ 0 h 44"/>
                <a:gd name="T30" fmla="*/ 36 w 37"/>
                <a:gd name="T31" fmla="*/ 4 h 44"/>
                <a:gd name="T32" fmla="*/ 32 w 37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2"/>
                  </a:moveTo>
                  <a:cubicBezTo>
                    <a:pt x="29" y="10"/>
                    <a:pt x="24" y="8"/>
                    <a:pt x="19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6"/>
                    <a:pt x="14" y="17"/>
                    <a:pt x="1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2" y="19"/>
                    <a:pt x="37" y="23"/>
                    <a:pt x="37" y="30"/>
                  </a:cubicBezTo>
                  <a:cubicBezTo>
                    <a:pt x="37" y="38"/>
                    <a:pt x="30" y="44"/>
                    <a:pt x="18" y="44"/>
                  </a:cubicBezTo>
                  <a:cubicBezTo>
                    <a:pt x="14" y="44"/>
                    <a:pt x="6" y="43"/>
                    <a:pt x="0" y="3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7" y="34"/>
                    <a:pt x="11" y="36"/>
                    <a:pt x="18" y="36"/>
                  </a:cubicBezTo>
                  <a:cubicBezTo>
                    <a:pt x="24" y="36"/>
                    <a:pt x="28" y="34"/>
                    <a:pt x="28" y="31"/>
                  </a:cubicBezTo>
                  <a:cubicBezTo>
                    <a:pt x="28" y="29"/>
                    <a:pt x="25" y="27"/>
                    <a:pt x="20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4"/>
                    <a:pt x="2" y="20"/>
                    <a:pt x="2" y="13"/>
                  </a:cubicBezTo>
                  <a:cubicBezTo>
                    <a:pt x="2" y="5"/>
                    <a:pt x="8" y="0"/>
                    <a:pt x="19" y="0"/>
                  </a:cubicBezTo>
                  <a:cubicBezTo>
                    <a:pt x="26" y="0"/>
                    <a:pt x="32" y="2"/>
                    <a:pt x="36" y="4"/>
                  </a:cubicBez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8" name="Freeform 28">
              <a:extLst>
                <a:ext uri="{FF2B5EF4-FFF2-40B4-BE49-F238E27FC236}">
                  <a16:creationId xmlns:a16="http://schemas.microsoft.com/office/drawing/2014/main" id="{60C670C5-F5C9-4546-9855-A303E22EB8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8" y="2589"/>
              <a:ext cx="102" cy="139"/>
            </a:xfrm>
            <a:custGeom>
              <a:avLst/>
              <a:gdLst>
                <a:gd name="T0" fmla="*/ 34 w 43"/>
                <a:gd name="T1" fmla="*/ 19 h 57"/>
                <a:gd name="T2" fmla="*/ 34 w 43"/>
                <a:gd name="T3" fmla="*/ 4 h 57"/>
                <a:gd name="T4" fmla="*/ 43 w 43"/>
                <a:gd name="T5" fmla="*/ 0 h 57"/>
                <a:gd name="T6" fmla="*/ 43 w 43"/>
                <a:gd name="T7" fmla="*/ 56 h 57"/>
                <a:gd name="T8" fmla="*/ 34 w 43"/>
                <a:gd name="T9" fmla="*/ 56 h 57"/>
                <a:gd name="T10" fmla="*/ 34 w 43"/>
                <a:gd name="T11" fmla="*/ 51 h 57"/>
                <a:gd name="T12" fmla="*/ 21 w 43"/>
                <a:gd name="T13" fmla="*/ 57 h 57"/>
                <a:gd name="T14" fmla="*/ 0 w 43"/>
                <a:gd name="T15" fmla="*/ 35 h 57"/>
                <a:gd name="T16" fmla="*/ 21 w 43"/>
                <a:gd name="T17" fmla="*/ 13 h 57"/>
                <a:gd name="T18" fmla="*/ 34 w 43"/>
                <a:gd name="T19" fmla="*/ 19 h 57"/>
                <a:gd name="T20" fmla="*/ 9 w 43"/>
                <a:gd name="T21" fmla="*/ 35 h 57"/>
                <a:gd name="T22" fmla="*/ 22 w 43"/>
                <a:gd name="T23" fmla="*/ 48 h 57"/>
                <a:gd name="T24" fmla="*/ 35 w 43"/>
                <a:gd name="T25" fmla="*/ 35 h 57"/>
                <a:gd name="T26" fmla="*/ 22 w 43"/>
                <a:gd name="T27" fmla="*/ 22 h 57"/>
                <a:gd name="T28" fmla="*/ 9 w 43"/>
                <a:gd name="T2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7">
                  <a:moveTo>
                    <a:pt x="34" y="19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5"/>
                    <a:pt x="27" y="57"/>
                    <a:pt x="21" y="57"/>
                  </a:cubicBezTo>
                  <a:cubicBezTo>
                    <a:pt x="9" y="57"/>
                    <a:pt x="0" y="48"/>
                    <a:pt x="0" y="35"/>
                  </a:cubicBezTo>
                  <a:cubicBezTo>
                    <a:pt x="0" y="22"/>
                    <a:pt x="9" y="13"/>
                    <a:pt x="21" y="13"/>
                  </a:cubicBezTo>
                  <a:cubicBezTo>
                    <a:pt x="27" y="13"/>
                    <a:pt x="31" y="15"/>
                    <a:pt x="34" y="19"/>
                  </a:cubicBezTo>
                  <a:close/>
                  <a:moveTo>
                    <a:pt x="9" y="35"/>
                  </a:moveTo>
                  <a:cubicBezTo>
                    <a:pt x="9" y="42"/>
                    <a:pt x="14" y="48"/>
                    <a:pt x="22" y="48"/>
                  </a:cubicBezTo>
                  <a:cubicBezTo>
                    <a:pt x="30" y="48"/>
                    <a:pt x="35" y="43"/>
                    <a:pt x="35" y="35"/>
                  </a:cubicBezTo>
                  <a:cubicBezTo>
                    <a:pt x="35" y="27"/>
                    <a:pt x="30" y="22"/>
                    <a:pt x="22" y="22"/>
                  </a:cubicBezTo>
                  <a:cubicBezTo>
                    <a:pt x="14" y="22"/>
                    <a:pt x="9" y="28"/>
                    <a:pt x="9" y="35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ADF2782-3341-4F19-A517-D2411F2B9287}"/>
              </a:ext>
            </a:extLst>
          </p:cNvPr>
          <p:cNvSpPr/>
          <p:nvPr/>
        </p:nvSpPr>
        <p:spPr>
          <a:xfrm>
            <a:off x="521019" y="3421528"/>
            <a:ext cx="1481493" cy="7017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85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192D6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Countries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BC0B850-D101-4B84-8A11-F601E5F5AC27}"/>
              </a:ext>
            </a:extLst>
          </p:cNvPr>
          <p:cNvSpPr/>
          <p:nvPr/>
        </p:nvSpPr>
        <p:spPr>
          <a:xfrm>
            <a:off x="521019" y="2379175"/>
            <a:ext cx="1481493" cy="7017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26,000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192D6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Employees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8D22BE24-1983-497B-9998-1519C24FC373}"/>
              </a:ext>
            </a:extLst>
          </p:cNvPr>
          <p:cNvSpPr/>
          <p:nvPr/>
        </p:nvSpPr>
        <p:spPr>
          <a:xfrm>
            <a:off x="521019" y="1369157"/>
            <a:ext cx="1481493" cy="7017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$4B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Revenues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9F925EF-80E9-4F90-B9D1-FC60497AE5E3}"/>
              </a:ext>
            </a:extLst>
          </p:cNvPr>
          <p:cNvSpPr/>
          <p:nvPr/>
        </p:nvSpPr>
        <p:spPr>
          <a:xfrm>
            <a:off x="521019" y="4366085"/>
            <a:ext cx="1481493" cy="114492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Full year cash flow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$428 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million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27EED59E-3137-48AC-AA48-3A5C1D56D662}"/>
              </a:ext>
            </a:extLst>
          </p:cNvPr>
          <p:cNvSpPr/>
          <p:nvPr/>
        </p:nvSpPr>
        <p:spPr>
          <a:xfrm>
            <a:off x="2147579" y="3421528"/>
            <a:ext cx="2221221" cy="114492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350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192D6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Customers including the greatest SPs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the planet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365085A-A821-41C4-A51F-42A6094ED541}"/>
              </a:ext>
            </a:extLst>
          </p:cNvPr>
          <p:cNvSpPr/>
          <p:nvPr/>
        </p:nvSpPr>
        <p:spPr>
          <a:xfrm>
            <a:off x="2147579" y="2379175"/>
            <a:ext cx="1839209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1.7 billion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192D6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Daily digital journeys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BC05F8E-61F2-4FA6-AFAF-BEBC46D6DE01}"/>
              </a:ext>
            </a:extLst>
          </p:cNvPr>
          <p:cNvSpPr/>
          <p:nvPr/>
        </p:nvSpPr>
        <p:spPr>
          <a:xfrm>
            <a:off x="2147579" y="1369157"/>
            <a:ext cx="2028181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3 billion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People touched by our platforms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37E4C76-05CD-426C-AC16-6DE0D7EB7D86}"/>
              </a:ext>
            </a:extLst>
          </p:cNvPr>
          <p:cNvSpPr/>
          <p:nvPr/>
        </p:nvSpPr>
        <p:spPr>
          <a:xfrm>
            <a:off x="2147579" y="4797057"/>
            <a:ext cx="1946901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B9E5"/>
                </a:solidFill>
                <a:effectLst>
                  <a:glow rad="101600">
                    <a:srgbClr val="A192D6"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600 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302E45">
                      <a:lumMod val="60000"/>
                      <a:lumOff val="40000"/>
                      <a:alpha val="18000"/>
                    </a:srgbClr>
                  </a:glo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Media company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E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relationships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02E45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327351A-5148-42BC-8FA1-49A64670B205}"/>
              </a:ext>
            </a:extLst>
          </p:cNvPr>
          <p:cNvSpPr txBox="1"/>
          <p:nvPr/>
        </p:nvSpPr>
        <p:spPr>
          <a:xfrm>
            <a:off x="5105406" y="135846"/>
            <a:ext cx="653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A leading software &amp; services provider to communications and media companies of all sizes, accelerating the industry’s dynamic and continuous digital transformation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D1F057-6249-654C-9B5E-886DC02E3992}"/>
              </a:ext>
            </a:extLst>
          </p:cNvPr>
          <p:cNvGrpSpPr/>
          <p:nvPr/>
        </p:nvGrpSpPr>
        <p:grpSpPr>
          <a:xfrm>
            <a:off x="642488" y="1087120"/>
            <a:ext cx="10995798" cy="60960"/>
            <a:chOff x="642488" y="1087120"/>
            <a:chExt cx="10995798" cy="60960"/>
          </a:xfrm>
        </p:grpSpPr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099E7D35-7195-407B-AC5B-A1A30B28DEB6}"/>
                </a:ext>
              </a:extLst>
            </p:cNvPr>
            <p:cNvCxnSpPr>
              <a:cxnSpLocks/>
            </p:cNvCxnSpPr>
            <p:nvPr/>
          </p:nvCxnSpPr>
          <p:spPr>
            <a:xfrm>
              <a:off x="642488" y="1087120"/>
              <a:ext cx="10995798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3A712FC0-B979-435D-9427-534EBAAA147A}"/>
                </a:ext>
              </a:extLst>
            </p:cNvPr>
            <p:cNvCxnSpPr>
              <a:cxnSpLocks/>
            </p:cNvCxnSpPr>
            <p:nvPr/>
          </p:nvCxnSpPr>
          <p:spPr>
            <a:xfrm>
              <a:off x="642488" y="1148080"/>
              <a:ext cx="10995798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BDD6426D-0FFC-4D79-9621-5B2391ADAA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265" name="Freeform 8">
              <a:extLst>
                <a:ext uri="{FF2B5EF4-FFF2-40B4-BE49-F238E27FC236}">
                  <a16:creationId xmlns:a16="http://schemas.microsoft.com/office/drawing/2014/main" id="{D1831DEE-F42A-4247-8374-45865091DA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6" name="Freeform 11">
              <a:extLst>
                <a:ext uri="{FF2B5EF4-FFF2-40B4-BE49-F238E27FC236}">
                  <a16:creationId xmlns:a16="http://schemas.microsoft.com/office/drawing/2014/main" id="{215099BA-DB45-4FB6-AD5E-218BD7F0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E260EFFC-9C52-4620-8120-073815073133}"/>
              </a:ext>
            </a:extLst>
          </p:cNvPr>
          <p:cNvSpPr/>
          <p:nvPr/>
        </p:nvSpPr>
        <p:spPr>
          <a:xfrm>
            <a:off x="6136192" y="5262617"/>
            <a:ext cx="4800594" cy="443198"/>
          </a:xfrm>
          <a:prstGeom prst="rect">
            <a:avLst/>
          </a:prstGeom>
          <a:noFill/>
        </p:spPr>
        <p:txBody>
          <a:bodyPr wrap="square" lIns="9000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Modernizing, digitizing and automating the communications and media industry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847469A5-D389-48D9-97CC-392C73DBA87D}"/>
              </a:ext>
            </a:extLst>
          </p:cNvPr>
          <p:cNvSpPr txBox="1">
            <a:spLocks/>
          </p:cNvSpPr>
          <p:nvPr/>
        </p:nvSpPr>
        <p:spPr>
          <a:xfrm>
            <a:off x="2476269" y="282579"/>
            <a:ext cx="2709552" cy="610517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  <a:uLnTx/>
                <a:uFillTx/>
                <a:latin typeface="Century Gothic" panose="020F0302020204030204"/>
                <a:ea typeface="+mj-ea"/>
                <a:cs typeface="+mj-cs"/>
              </a:rPr>
              <a:t>Global leader</a:t>
            </a:r>
          </a:p>
        </p:txBody>
      </p:sp>
      <p:sp>
        <p:nvSpPr>
          <p:cNvPr id="97" name="Footer Placeholder 3">
            <a:extLst>
              <a:ext uri="{FF2B5EF4-FFF2-40B4-BE49-F238E27FC236}">
                <a16:creationId xmlns:a16="http://schemas.microsoft.com/office/drawing/2014/main" id="{3571C5C2-A412-D644-9789-0E970044F9D1}"/>
              </a:ext>
            </a:extLst>
          </p:cNvPr>
          <p:cNvSpPr txBox="1">
            <a:spLocks/>
          </p:cNvSpPr>
          <p:nvPr/>
        </p:nvSpPr>
        <p:spPr>
          <a:xfrm>
            <a:off x="1178533" y="6347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Information Security Level 2 – Sensitive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B3B0C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2019 – Proprietary &amp; Confidential Information of Amdocs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532C94D-B4FC-554A-AEC9-0C3A7933ACDF}"/>
              </a:ext>
            </a:extLst>
          </p:cNvPr>
          <p:cNvSpPr/>
          <p:nvPr/>
        </p:nvSpPr>
        <p:spPr>
          <a:xfrm>
            <a:off x="5872216" y="3185083"/>
            <a:ext cx="222393" cy="33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9" name="Freeform 471">
            <a:extLst>
              <a:ext uri="{FF2B5EF4-FFF2-40B4-BE49-F238E27FC236}">
                <a16:creationId xmlns:a16="http://schemas.microsoft.com/office/drawing/2014/main" id="{38BE26EA-2A78-4F43-A875-83262C521C85}"/>
              </a:ext>
            </a:extLst>
          </p:cNvPr>
          <p:cNvSpPr>
            <a:spLocks/>
          </p:cNvSpPr>
          <p:nvPr/>
        </p:nvSpPr>
        <p:spPr bwMode="auto">
          <a:xfrm>
            <a:off x="10633123" y="4216957"/>
            <a:ext cx="23255" cy="14431"/>
          </a:xfrm>
          <a:custGeom>
            <a:avLst/>
            <a:gdLst>
              <a:gd name="T0" fmla="*/ 34 w 59"/>
              <a:gd name="T1" fmla="*/ 10 h 41"/>
              <a:gd name="T2" fmla="*/ 14 w 59"/>
              <a:gd name="T3" fmla="*/ 2 h 41"/>
              <a:gd name="T4" fmla="*/ 12 w 59"/>
              <a:gd name="T5" fmla="*/ 19 h 41"/>
              <a:gd name="T6" fmla="*/ 37 w 59"/>
              <a:gd name="T7" fmla="*/ 28 h 41"/>
              <a:gd name="T8" fmla="*/ 56 w 59"/>
              <a:gd name="T9" fmla="*/ 31 h 41"/>
              <a:gd name="T10" fmla="*/ 34 w 59"/>
              <a:gd name="T11" fmla="*/ 1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" h="41">
                <a:moveTo>
                  <a:pt x="34" y="10"/>
                </a:moveTo>
                <a:cubicBezTo>
                  <a:pt x="34" y="10"/>
                  <a:pt x="21" y="0"/>
                  <a:pt x="14" y="2"/>
                </a:cubicBezTo>
                <a:cubicBezTo>
                  <a:pt x="7" y="4"/>
                  <a:pt x="0" y="18"/>
                  <a:pt x="12" y="19"/>
                </a:cubicBezTo>
                <a:cubicBezTo>
                  <a:pt x="24" y="20"/>
                  <a:pt x="27" y="15"/>
                  <a:pt x="37" y="28"/>
                </a:cubicBezTo>
                <a:cubicBezTo>
                  <a:pt x="47" y="41"/>
                  <a:pt x="59" y="40"/>
                  <a:pt x="56" y="31"/>
                </a:cubicBezTo>
                <a:cubicBezTo>
                  <a:pt x="53" y="22"/>
                  <a:pt x="48" y="18"/>
                  <a:pt x="34" y="10"/>
                </a:cubicBezTo>
                <a:close/>
              </a:path>
            </a:pathLst>
          </a:custGeom>
          <a:solidFill>
            <a:srgbClr val="FDB515">
              <a:lumMod val="60000"/>
              <a:lumOff val="40000"/>
            </a:srgbClr>
          </a:solidFill>
          <a:ln w="0" cap="rnd">
            <a:solidFill>
              <a:sysClr val="window" lastClr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0" name="Freeform 472">
            <a:extLst>
              <a:ext uri="{FF2B5EF4-FFF2-40B4-BE49-F238E27FC236}">
                <a16:creationId xmlns:a16="http://schemas.microsoft.com/office/drawing/2014/main" id="{01F6E4D7-9BEB-CF4D-8F31-5CF42E100426}"/>
              </a:ext>
            </a:extLst>
          </p:cNvPr>
          <p:cNvSpPr>
            <a:spLocks/>
          </p:cNvSpPr>
          <p:nvPr/>
        </p:nvSpPr>
        <p:spPr bwMode="auto">
          <a:xfrm>
            <a:off x="10665953" y="4230077"/>
            <a:ext cx="15047" cy="6560"/>
          </a:xfrm>
          <a:custGeom>
            <a:avLst/>
            <a:gdLst>
              <a:gd name="T0" fmla="*/ 20 w 38"/>
              <a:gd name="T1" fmla="*/ 6 h 17"/>
              <a:gd name="T2" fmla="*/ 8 w 38"/>
              <a:gd name="T3" fmla="*/ 1 h 17"/>
              <a:gd name="T4" fmla="*/ 11 w 38"/>
              <a:gd name="T5" fmla="*/ 13 h 17"/>
              <a:gd name="T6" fmla="*/ 20 w 38"/>
              <a:gd name="T7" fmla="*/ 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17">
                <a:moveTo>
                  <a:pt x="20" y="6"/>
                </a:moveTo>
                <a:cubicBezTo>
                  <a:pt x="20" y="6"/>
                  <a:pt x="13" y="2"/>
                  <a:pt x="8" y="1"/>
                </a:cubicBezTo>
                <a:cubicBezTo>
                  <a:pt x="3" y="0"/>
                  <a:pt x="0" y="9"/>
                  <a:pt x="11" y="13"/>
                </a:cubicBezTo>
                <a:cubicBezTo>
                  <a:pt x="22" y="17"/>
                  <a:pt x="38" y="17"/>
                  <a:pt x="20" y="6"/>
                </a:cubicBezTo>
                <a:close/>
              </a:path>
            </a:pathLst>
          </a:custGeom>
          <a:solidFill>
            <a:srgbClr val="FDB515">
              <a:lumMod val="60000"/>
              <a:lumOff val="40000"/>
            </a:srgbClr>
          </a:solidFill>
          <a:ln w="0" cap="rnd">
            <a:solidFill>
              <a:sysClr val="window" lastClr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1" name="AutoShape 52">
            <a:extLst>
              <a:ext uri="{FF2B5EF4-FFF2-40B4-BE49-F238E27FC236}">
                <a16:creationId xmlns:a16="http://schemas.microsoft.com/office/drawing/2014/main" id="{E984AF30-4AA7-AF4B-8E61-7CC6396A356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533384" y="4092046"/>
            <a:ext cx="235119" cy="22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2" name="Telkom Logo 1:3.89AR">
            <a:extLst>
              <a:ext uri="{FF2B5EF4-FFF2-40B4-BE49-F238E27FC236}">
                <a16:creationId xmlns:a16="http://schemas.microsoft.com/office/drawing/2014/main" id="{810F3843-5148-174F-B7F5-B8C79DBDA47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21047" y="4325235"/>
            <a:ext cx="354288" cy="87365"/>
          </a:xfrm>
          <a:custGeom>
            <a:avLst/>
            <a:gdLst>
              <a:gd name="T0" fmla="*/ 755 w 2031"/>
              <a:gd name="T1" fmla="*/ 145 h 519"/>
              <a:gd name="T2" fmla="*/ 658 w 2031"/>
              <a:gd name="T3" fmla="*/ 4 h 519"/>
              <a:gd name="T4" fmla="*/ 658 w 2031"/>
              <a:gd name="T5" fmla="*/ 450 h 519"/>
              <a:gd name="T6" fmla="*/ 1423 w 2031"/>
              <a:gd name="T7" fmla="*/ 455 h 519"/>
              <a:gd name="T8" fmla="*/ 1220 w 2031"/>
              <a:gd name="T9" fmla="*/ 494 h 519"/>
              <a:gd name="T10" fmla="*/ 1125 w 2031"/>
              <a:gd name="T11" fmla="*/ 326 h 519"/>
              <a:gd name="T12" fmla="*/ 1220 w 2031"/>
              <a:gd name="T13" fmla="*/ 157 h 519"/>
              <a:gd name="T14" fmla="*/ 1423 w 2031"/>
              <a:gd name="T15" fmla="*/ 195 h 519"/>
              <a:gd name="T16" fmla="*/ 1455 w 2031"/>
              <a:gd name="T17" fmla="*/ 398 h 519"/>
              <a:gd name="T18" fmla="*/ 1229 w 2031"/>
              <a:gd name="T19" fmla="*/ 279 h 519"/>
              <a:gd name="T20" fmla="*/ 1361 w 2031"/>
              <a:gd name="T21" fmla="*/ 372 h 519"/>
              <a:gd name="T22" fmla="*/ 600 w 2031"/>
              <a:gd name="T23" fmla="*/ 243 h 519"/>
              <a:gd name="T24" fmla="*/ 454 w 2031"/>
              <a:gd name="T25" fmla="*/ 142 h 519"/>
              <a:gd name="T26" fmla="*/ 292 w 2031"/>
              <a:gd name="T27" fmla="*/ 255 h 519"/>
              <a:gd name="T28" fmla="*/ 325 w 2031"/>
              <a:gd name="T29" fmla="*/ 458 h 519"/>
              <a:gd name="T30" fmla="*/ 589 w 2031"/>
              <a:gd name="T31" fmla="*/ 489 h 519"/>
              <a:gd name="T32" fmla="*/ 524 w 2031"/>
              <a:gd name="T33" fmla="*/ 428 h 519"/>
              <a:gd name="T34" fmla="*/ 378 w 2031"/>
              <a:gd name="T35" fmla="*/ 355 h 519"/>
              <a:gd name="T36" fmla="*/ 610 w 2031"/>
              <a:gd name="T37" fmla="*/ 309 h 519"/>
              <a:gd name="T38" fmla="*/ 400 w 2031"/>
              <a:gd name="T39" fmla="*/ 234 h 519"/>
              <a:gd name="T40" fmla="*/ 518 w 2031"/>
              <a:gd name="T41" fmla="*/ 288 h 519"/>
              <a:gd name="T42" fmla="*/ 2002 w 2031"/>
              <a:gd name="T43" fmla="*/ 175 h 519"/>
              <a:gd name="T44" fmla="*/ 1810 w 2031"/>
              <a:gd name="T45" fmla="*/ 204 h 519"/>
              <a:gd name="T46" fmla="*/ 1641 w 2031"/>
              <a:gd name="T47" fmla="*/ 160 h 519"/>
              <a:gd name="T48" fmla="*/ 1603 w 2031"/>
              <a:gd name="T49" fmla="*/ 187 h 519"/>
              <a:gd name="T50" fmla="*/ 1594 w 2031"/>
              <a:gd name="T51" fmla="*/ 150 h 519"/>
              <a:gd name="T52" fmla="*/ 1533 w 2031"/>
              <a:gd name="T53" fmla="*/ 147 h 519"/>
              <a:gd name="T54" fmla="*/ 1563 w 2031"/>
              <a:gd name="T55" fmla="*/ 505 h 519"/>
              <a:gd name="T56" fmla="*/ 1617 w 2031"/>
              <a:gd name="T57" fmla="*/ 271 h 519"/>
              <a:gd name="T58" fmla="*/ 1676 w 2031"/>
              <a:gd name="T59" fmla="*/ 227 h 519"/>
              <a:gd name="T60" fmla="*/ 1723 w 2031"/>
              <a:gd name="T61" fmla="*/ 501 h 519"/>
              <a:gd name="T62" fmla="*/ 1821 w 2031"/>
              <a:gd name="T63" fmla="*/ 312 h 519"/>
              <a:gd name="T64" fmla="*/ 1863 w 2031"/>
              <a:gd name="T65" fmla="*/ 230 h 519"/>
              <a:gd name="T66" fmla="*/ 1933 w 2031"/>
              <a:gd name="T67" fmla="*/ 303 h 519"/>
              <a:gd name="T68" fmla="*/ 2031 w 2031"/>
              <a:gd name="T69" fmla="*/ 501 h 519"/>
              <a:gd name="T70" fmla="*/ 1064 w 2031"/>
              <a:gd name="T71" fmla="*/ 146 h 519"/>
              <a:gd name="T72" fmla="*/ 1025 w 2031"/>
              <a:gd name="T73" fmla="*/ 501 h 519"/>
              <a:gd name="T74" fmla="*/ 1024 w 2031"/>
              <a:gd name="T75" fmla="*/ 312 h 519"/>
              <a:gd name="T76" fmla="*/ 909 w 2031"/>
              <a:gd name="T77" fmla="*/ 4 h 519"/>
              <a:gd name="T78" fmla="*/ 812 w 2031"/>
              <a:gd name="T79" fmla="*/ 501 h 519"/>
              <a:gd name="T80" fmla="*/ 229 w 2031"/>
              <a:gd name="T81" fmla="*/ 501 h 519"/>
              <a:gd name="T82" fmla="*/ 155 w 2031"/>
              <a:gd name="T83" fmla="*/ 504 h 519"/>
              <a:gd name="T84" fmla="*/ 5 w 2031"/>
              <a:gd name="T85" fmla="*/ 97 h 519"/>
              <a:gd name="T86" fmla="*/ 353 w 2031"/>
              <a:gd name="T87" fmla="*/ 12 h 519"/>
              <a:gd name="T88" fmla="*/ 229 w 2031"/>
              <a:gd name="T89" fmla="*/ 97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031" h="519">
                <a:moveTo>
                  <a:pt x="755" y="501"/>
                </a:moveTo>
                <a:cubicBezTo>
                  <a:pt x="755" y="383"/>
                  <a:pt x="755" y="383"/>
                  <a:pt x="755" y="383"/>
                </a:cubicBezTo>
                <a:cubicBezTo>
                  <a:pt x="755" y="145"/>
                  <a:pt x="755" y="145"/>
                  <a:pt x="755" y="145"/>
                </a:cubicBezTo>
                <a:cubicBezTo>
                  <a:pt x="755" y="4"/>
                  <a:pt x="755" y="4"/>
                  <a:pt x="755" y="4"/>
                </a:cubicBezTo>
                <a:cubicBezTo>
                  <a:pt x="739" y="1"/>
                  <a:pt x="722" y="0"/>
                  <a:pt x="706" y="0"/>
                </a:cubicBezTo>
                <a:cubicBezTo>
                  <a:pt x="691" y="0"/>
                  <a:pt x="675" y="1"/>
                  <a:pt x="658" y="4"/>
                </a:cubicBezTo>
                <a:cubicBezTo>
                  <a:pt x="658" y="124"/>
                  <a:pt x="658" y="124"/>
                  <a:pt x="658" y="124"/>
                </a:cubicBezTo>
                <a:cubicBezTo>
                  <a:pt x="658" y="362"/>
                  <a:pt x="658" y="362"/>
                  <a:pt x="658" y="362"/>
                </a:cubicBezTo>
                <a:cubicBezTo>
                  <a:pt x="658" y="450"/>
                  <a:pt x="658" y="450"/>
                  <a:pt x="658" y="450"/>
                </a:cubicBezTo>
                <a:cubicBezTo>
                  <a:pt x="658" y="519"/>
                  <a:pt x="734" y="507"/>
                  <a:pt x="755" y="501"/>
                </a:cubicBezTo>
                <a:moveTo>
                  <a:pt x="1455" y="398"/>
                </a:moveTo>
                <a:cubicBezTo>
                  <a:pt x="1448" y="420"/>
                  <a:pt x="1438" y="439"/>
                  <a:pt x="1423" y="455"/>
                </a:cubicBezTo>
                <a:cubicBezTo>
                  <a:pt x="1409" y="472"/>
                  <a:pt x="1392" y="485"/>
                  <a:pt x="1370" y="494"/>
                </a:cubicBezTo>
                <a:cubicBezTo>
                  <a:pt x="1349" y="503"/>
                  <a:pt x="1324" y="508"/>
                  <a:pt x="1295" y="508"/>
                </a:cubicBezTo>
                <a:cubicBezTo>
                  <a:pt x="1266" y="508"/>
                  <a:pt x="1241" y="503"/>
                  <a:pt x="1220" y="494"/>
                </a:cubicBezTo>
                <a:cubicBezTo>
                  <a:pt x="1199" y="485"/>
                  <a:pt x="1181" y="472"/>
                  <a:pt x="1167" y="455"/>
                </a:cubicBezTo>
                <a:cubicBezTo>
                  <a:pt x="1153" y="439"/>
                  <a:pt x="1143" y="420"/>
                  <a:pt x="1136" y="398"/>
                </a:cubicBezTo>
                <a:cubicBezTo>
                  <a:pt x="1129" y="376"/>
                  <a:pt x="1125" y="352"/>
                  <a:pt x="1125" y="326"/>
                </a:cubicBezTo>
                <a:cubicBezTo>
                  <a:pt x="1125" y="300"/>
                  <a:pt x="1129" y="276"/>
                  <a:pt x="1136" y="254"/>
                </a:cubicBezTo>
                <a:cubicBezTo>
                  <a:pt x="1143" y="231"/>
                  <a:pt x="1153" y="212"/>
                  <a:pt x="1167" y="195"/>
                </a:cubicBezTo>
                <a:cubicBezTo>
                  <a:pt x="1181" y="179"/>
                  <a:pt x="1199" y="166"/>
                  <a:pt x="1220" y="157"/>
                </a:cubicBezTo>
                <a:cubicBezTo>
                  <a:pt x="1241" y="147"/>
                  <a:pt x="1266" y="143"/>
                  <a:pt x="1295" y="143"/>
                </a:cubicBezTo>
                <a:cubicBezTo>
                  <a:pt x="1324" y="143"/>
                  <a:pt x="1349" y="147"/>
                  <a:pt x="1370" y="157"/>
                </a:cubicBezTo>
                <a:cubicBezTo>
                  <a:pt x="1392" y="166"/>
                  <a:pt x="1409" y="179"/>
                  <a:pt x="1423" y="195"/>
                </a:cubicBezTo>
                <a:cubicBezTo>
                  <a:pt x="1438" y="212"/>
                  <a:pt x="1448" y="231"/>
                  <a:pt x="1455" y="254"/>
                </a:cubicBezTo>
                <a:cubicBezTo>
                  <a:pt x="1462" y="276"/>
                  <a:pt x="1465" y="300"/>
                  <a:pt x="1465" y="326"/>
                </a:cubicBezTo>
                <a:cubicBezTo>
                  <a:pt x="1465" y="352"/>
                  <a:pt x="1462" y="376"/>
                  <a:pt x="1455" y="398"/>
                </a:cubicBezTo>
                <a:moveTo>
                  <a:pt x="1361" y="279"/>
                </a:moveTo>
                <a:cubicBezTo>
                  <a:pt x="1361" y="243"/>
                  <a:pt x="1331" y="214"/>
                  <a:pt x="1295" y="214"/>
                </a:cubicBezTo>
                <a:cubicBezTo>
                  <a:pt x="1259" y="214"/>
                  <a:pt x="1229" y="243"/>
                  <a:pt x="1229" y="279"/>
                </a:cubicBezTo>
                <a:cubicBezTo>
                  <a:pt x="1229" y="372"/>
                  <a:pt x="1229" y="372"/>
                  <a:pt x="1229" y="372"/>
                </a:cubicBezTo>
                <a:cubicBezTo>
                  <a:pt x="1229" y="407"/>
                  <a:pt x="1259" y="436"/>
                  <a:pt x="1295" y="436"/>
                </a:cubicBezTo>
                <a:cubicBezTo>
                  <a:pt x="1331" y="436"/>
                  <a:pt x="1361" y="407"/>
                  <a:pt x="1361" y="372"/>
                </a:cubicBezTo>
                <a:lnTo>
                  <a:pt x="1361" y="279"/>
                </a:lnTo>
                <a:close/>
                <a:moveTo>
                  <a:pt x="610" y="309"/>
                </a:moveTo>
                <a:cubicBezTo>
                  <a:pt x="610" y="286"/>
                  <a:pt x="607" y="264"/>
                  <a:pt x="600" y="243"/>
                </a:cubicBezTo>
                <a:cubicBezTo>
                  <a:pt x="593" y="223"/>
                  <a:pt x="583" y="205"/>
                  <a:pt x="569" y="190"/>
                </a:cubicBezTo>
                <a:cubicBezTo>
                  <a:pt x="556" y="175"/>
                  <a:pt x="539" y="163"/>
                  <a:pt x="520" y="155"/>
                </a:cubicBezTo>
                <a:cubicBezTo>
                  <a:pt x="501" y="146"/>
                  <a:pt x="479" y="142"/>
                  <a:pt x="454" y="142"/>
                </a:cubicBezTo>
                <a:cubicBezTo>
                  <a:pt x="425" y="142"/>
                  <a:pt x="400" y="146"/>
                  <a:pt x="379" y="156"/>
                </a:cubicBezTo>
                <a:cubicBezTo>
                  <a:pt x="358" y="166"/>
                  <a:pt x="340" y="179"/>
                  <a:pt x="325" y="196"/>
                </a:cubicBezTo>
                <a:cubicBezTo>
                  <a:pt x="311" y="213"/>
                  <a:pt x="300" y="233"/>
                  <a:pt x="292" y="255"/>
                </a:cubicBezTo>
                <a:cubicBezTo>
                  <a:pt x="285" y="278"/>
                  <a:pt x="281" y="302"/>
                  <a:pt x="281" y="328"/>
                </a:cubicBezTo>
                <a:cubicBezTo>
                  <a:pt x="281" y="354"/>
                  <a:pt x="285" y="378"/>
                  <a:pt x="292" y="401"/>
                </a:cubicBezTo>
                <a:cubicBezTo>
                  <a:pt x="299" y="423"/>
                  <a:pt x="310" y="442"/>
                  <a:pt x="325" y="458"/>
                </a:cubicBezTo>
                <a:cubicBezTo>
                  <a:pt x="340" y="474"/>
                  <a:pt x="359" y="487"/>
                  <a:pt x="383" y="496"/>
                </a:cubicBezTo>
                <a:cubicBezTo>
                  <a:pt x="407" y="505"/>
                  <a:pt x="435" y="509"/>
                  <a:pt x="468" y="509"/>
                </a:cubicBezTo>
                <a:cubicBezTo>
                  <a:pt x="513" y="509"/>
                  <a:pt x="554" y="503"/>
                  <a:pt x="589" y="489"/>
                </a:cubicBezTo>
                <a:cubicBezTo>
                  <a:pt x="589" y="475"/>
                  <a:pt x="587" y="461"/>
                  <a:pt x="583" y="448"/>
                </a:cubicBezTo>
                <a:cubicBezTo>
                  <a:pt x="580" y="435"/>
                  <a:pt x="575" y="425"/>
                  <a:pt x="570" y="416"/>
                </a:cubicBezTo>
                <a:cubicBezTo>
                  <a:pt x="556" y="421"/>
                  <a:pt x="540" y="425"/>
                  <a:pt x="524" y="428"/>
                </a:cubicBezTo>
                <a:cubicBezTo>
                  <a:pt x="507" y="431"/>
                  <a:pt x="491" y="433"/>
                  <a:pt x="476" y="433"/>
                </a:cubicBezTo>
                <a:cubicBezTo>
                  <a:pt x="447" y="433"/>
                  <a:pt x="424" y="426"/>
                  <a:pt x="407" y="414"/>
                </a:cubicBezTo>
                <a:cubicBezTo>
                  <a:pt x="389" y="402"/>
                  <a:pt x="380" y="382"/>
                  <a:pt x="378" y="355"/>
                </a:cubicBezTo>
                <a:cubicBezTo>
                  <a:pt x="607" y="355"/>
                  <a:pt x="607" y="355"/>
                  <a:pt x="607" y="355"/>
                </a:cubicBezTo>
                <a:cubicBezTo>
                  <a:pt x="608" y="350"/>
                  <a:pt x="608" y="343"/>
                  <a:pt x="609" y="335"/>
                </a:cubicBezTo>
                <a:cubicBezTo>
                  <a:pt x="610" y="327"/>
                  <a:pt x="610" y="318"/>
                  <a:pt x="610" y="309"/>
                </a:cubicBezTo>
                <a:moveTo>
                  <a:pt x="518" y="288"/>
                </a:moveTo>
                <a:cubicBezTo>
                  <a:pt x="379" y="288"/>
                  <a:pt x="379" y="288"/>
                  <a:pt x="379" y="288"/>
                </a:cubicBezTo>
                <a:cubicBezTo>
                  <a:pt x="381" y="265"/>
                  <a:pt x="388" y="247"/>
                  <a:pt x="400" y="234"/>
                </a:cubicBezTo>
                <a:cubicBezTo>
                  <a:pt x="412" y="221"/>
                  <a:pt x="429" y="215"/>
                  <a:pt x="452" y="215"/>
                </a:cubicBezTo>
                <a:cubicBezTo>
                  <a:pt x="473" y="215"/>
                  <a:pt x="488" y="222"/>
                  <a:pt x="500" y="235"/>
                </a:cubicBezTo>
                <a:cubicBezTo>
                  <a:pt x="511" y="248"/>
                  <a:pt x="517" y="266"/>
                  <a:pt x="518" y="288"/>
                </a:cubicBezTo>
                <a:moveTo>
                  <a:pt x="2031" y="501"/>
                </a:moveTo>
                <a:cubicBezTo>
                  <a:pt x="2031" y="278"/>
                  <a:pt x="2031" y="278"/>
                  <a:pt x="2031" y="278"/>
                </a:cubicBezTo>
                <a:cubicBezTo>
                  <a:pt x="2031" y="231"/>
                  <a:pt x="2021" y="197"/>
                  <a:pt x="2002" y="175"/>
                </a:cubicBezTo>
                <a:cubicBezTo>
                  <a:pt x="1983" y="153"/>
                  <a:pt x="1953" y="142"/>
                  <a:pt x="1913" y="142"/>
                </a:cubicBezTo>
                <a:cubicBezTo>
                  <a:pt x="1887" y="142"/>
                  <a:pt x="1866" y="148"/>
                  <a:pt x="1849" y="160"/>
                </a:cubicBezTo>
                <a:cubicBezTo>
                  <a:pt x="1832" y="173"/>
                  <a:pt x="1819" y="187"/>
                  <a:pt x="1810" y="204"/>
                </a:cubicBezTo>
                <a:cubicBezTo>
                  <a:pt x="1795" y="162"/>
                  <a:pt x="1759" y="142"/>
                  <a:pt x="1703" y="142"/>
                </a:cubicBezTo>
                <a:cubicBezTo>
                  <a:pt x="1690" y="142"/>
                  <a:pt x="1679" y="143"/>
                  <a:pt x="1669" y="147"/>
                </a:cubicBezTo>
                <a:cubicBezTo>
                  <a:pt x="1658" y="150"/>
                  <a:pt x="1649" y="155"/>
                  <a:pt x="1641" y="160"/>
                </a:cubicBezTo>
                <a:cubicBezTo>
                  <a:pt x="1632" y="165"/>
                  <a:pt x="1625" y="172"/>
                  <a:pt x="1619" y="178"/>
                </a:cubicBezTo>
                <a:cubicBezTo>
                  <a:pt x="1613" y="185"/>
                  <a:pt x="1609" y="192"/>
                  <a:pt x="1605" y="199"/>
                </a:cubicBezTo>
                <a:cubicBezTo>
                  <a:pt x="1604" y="196"/>
                  <a:pt x="1604" y="192"/>
                  <a:pt x="1603" y="187"/>
                </a:cubicBezTo>
                <a:cubicBezTo>
                  <a:pt x="1602" y="183"/>
                  <a:pt x="1602" y="178"/>
                  <a:pt x="1601" y="173"/>
                </a:cubicBezTo>
                <a:cubicBezTo>
                  <a:pt x="1600" y="169"/>
                  <a:pt x="1599" y="164"/>
                  <a:pt x="1598" y="160"/>
                </a:cubicBezTo>
                <a:cubicBezTo>
                  <a:pt x="1596" y="155"/>
                  <a:pt x="1595" y="152"/>
                  <a:pt x="1594" y="150"/>
                </a:cubicBezTo>
                <a:cubicBezTo>
                  <a:pt x="1587" y="148"/>
                  <a:pt x="1581" y="147"/>
                  <a:pt x="1575" y="147"/>
                </a:cubicBezTo>
                <a:cubicBezTo>
                  <a:pt x="1569" y="146"/>
                  <a:pt x="1562" y="146"/>
                  <a:pt x="1555" y="146"/>
                </a:cubicBezTo>
                <a:cubicBezTo>
                  <a:pt x="1547" y="146"/>
                  <a:pt x="1540" y="146"/>
                  <a:pt x="1533" y="147"/>
                </a:cubicBezTo>
                <a:cubicBezTo>
                  <a:pt x="1527" y="147"/>
                  <a:pt x="1520" y="148"/>
                  <a:pt x="1514" y="150"/>
                </a:cubicBezTo>
                <a:cubicBezTo>
                  <a:pt x="1514" y="501"/>
                  <a:pt x="1514" y="501"/>
                  <a:pt x="1514" y="501"/>
                </a:cubicBezTo>
                <a:cubicBezTo>
                  <a:pt x="1530" y="504"/>
                  <a:pt x="1547" y="505"/>
                  <a:pt x="1563" y="505"/>
                </a:cubicBezTo>
                <a:cubicBezTo>
                  <a:pt x="1579" y="505"/>
                  <a:pt x="1595" y="504"/>
                  <a:pt x="1612" y="501"/>
                </a:cubicBezTo>
                <a:cubicBezTo>
                  <a:pt x="1612" y="317"/>
                  <a:pt x="1612" y="317"/>
                  <a:pt x="1612" y="317"/>
                </a:cubicBezTo>
                <a:cubicBezTo>
                  <a:pt x="1612" y="298"/>
                  <a:pt x="1614" y="283"/>
                  <a:pt x="1617" y="271"/>
                </a:cubicBezTo>
                <a:cubicBezTo>
                  <a:pt x="1621" y="259"/>
                  <a:pt x="1626" y="250"/>
                  <a:pt x="1632" y="243"/>
                </a:cubicBezTo>
                <a:cubicBezTo>
                  <a:pt x="1638" y="237"/>
                  <a:pt x="1645" y="232"/>
                  <a:pt x="1653" y="230"/>
                </a:cubicBezTo>
                <a:cubicBezTo>
                  <a:pt x="1661" y="228"/>
                  <a:pt x="1669" y="227"/>
                  <a:pt x="1676" y="227"/>
                </a:cubicBezTo>
                <a:cubicBezTo>
                  <a:pt x="1695" y="227"/>
                  <a:pt x="1708" y="233"/>
                  <a:pt x="1714" y="246"/>
                </a:cubicBezTo>
                <a:cubicBezTo>
                  <a:pt x="1720" y="259"/>
                  <a:pt x="1723" y="278"/>
                  <a:pt x="1723" y="303"/>
                </a:cubicBezTo>
                <a:cubicBezTo>
                  <a:pt x="1723" y="501"/>
                  <a:pt x="1723" y="501"/>
                  <a:pt x="1723" y="501"/>
                </a:cubicBezTo>
                <a:cubicBezTo>
                  <a:pt x="1740" y="504"/>
                  <a:pt x="1756" y="505"/>
                  <a:pt x="1772" y="505"/>
                </a:cubicBezTo>
                <a:cubicBezTo>
                  <a:pt x="1788" y="505"/>
                  <a:pt x="1805" y="504"/>
                  <a:pt x="1821" y="501"/>
                </a:cubicBezTo>
                <a:cubicBezTo>
                  <a:pt x="1821" y="312"/>
                  <a:pt x="1821" y="312"/>
                  <a:pt x="1821" y="312"/>
                </a:cubicBezTo>
                <a:cubicBezTo>
                  <a:pt x="1821" y="294"/>
                  <a:pt x="1823" y="280"/>
                  <a:pt x="1827" y="268"/>
                </a:cubicBezTo>
                <a:cubicBezTo>
                  <a:pt x="1831" y="257"/>
                  <a:pt x="1836" y="249"/>
                  <a:pt x="1842" y="243"/>
                </a:cubicBezTo>
                <a:cubicBezTo>
                  <a:pt x="1848" y="236"/>
                  <a:pt x="1855" y="232"/>
                  <a:pt x="1863" y="230"/>
                </a:cubicBezTo>
                <a:cubicBezTo>
                  <a:pt x="1871" y="228"/>
                  <a:pt x="1878" y="227"/>
                  <a:pt x="1886" y="227"/>
                </a:cubicBezTo>
                <a:cubicBezTo>
                  <a:pt x="1905" y="227"/>
                  <a:pt x="1917" y="233"/>
                  <a:pt x="1924" y="246"/>
                </a:cubicBezTo>
                <a:cubicBezTo>
                  <a:pt x="1930" y="259"/>
                  <a:pt x="1933" y="278"/>
                  <a:pt x="1933" y="303"/>
                </a:cubicBezTo>
                <a:cubicBezTo>
                  <a:pt x="1933" y="501"/>
                  <a:pt x="1933" y="501"/>
                  <a:pt x="1933" y="501"/>
                </a:cubicBezTo>
                <a:cubicBezTo>
                  <a:pt x="1949" y="504"/>
                  <a:pt x="1966" y="505"/>
                  <a:pt x="1982" y="505"/>
                </a:cubicBezTo>
                <a:cubicBezTo>
                  <a:pt x="1998" y="505"/>
                  <a:pt x="2014" y="504"/>
                  <a:pt x="2031" y="501"/>
                </a:cubicBezTo>
                <a:moveTo>
                  <a:pt x="1024" y="312"/>
                </a:moveTo>
                <a:cubicBezTo>
                  <a:pt x="1115" y="150"/>
                  <a:pt x="1115" y="150"/>
                  <a:pt x="1115" y="150"/>
                </a:cubicBezTo>
                <a:cubicBezTo>
                  <a:pt x="1098" y="147"/>
                  <a:pt x="1081" y="146"/>
                  <a:pt x="1064" y="146"/>
                </a:cubicBezTo>
                <a:cubicBezTo>
                  <a:pt x="1046" y="146"/>
                  <a:pt x="1027" y="147"/>
                  <a:pt x="1009" y="150"/>
                </a:cubicBezTo>
                <a:cubicBezTo>
                  <a:pt x="921" y="317"/>
                  <a:pt x="921" y="317"/>
                  <a:pt x="921" y="317"/>
                </a:cubicBezTo>
                <a:cubicBezTo>
                  <a:pt x="1025" y="501"/>
                  <a:pt x="1025" y="501"/>
                  <a:pt x="1025" y="501"/>
                </a:cubicBezTo>
                <a:cubicBezTo>
                  <a:pt x="1043" y="504"/>
                  <a:pt x="1060" y="505"/>
                  <a:pt x="1076" y="505"/>
                </a:cubicBezTo>
                <a:cubicBezTo>
                  <a:pt x="1093" y="505"/>
                  <a:pt x="1111" y="504"/>
                  <a:pt x="1130" y="501"/>
                </a:cubicBezTo>
                <a:cubicBezTo>
                  <a:pt x="1024" y="312"/>
                  <a:pt x="1024" y="312"/>
                  <a:pt x="1024" y="312"/>
                </a:cubicBezTo>
                <a:close/>
                <a:moveTo>
                  <a:pt x="860" y="505"/>
                </a:moveTo>
                <a:cubicBezTo>
                  <a:pt x="877" y="505"/>
                  <a:pt x="893" y="504"/>
                  <a:pt x="909" y="501"/>
                </a:cubicBezTo>
                <a:cubicBezTo>
                  <a:pt x="909" y="4"/>
                  <a:pt x="909" y="4"/>
                  <a:pt x="909" y="4"/>
                </a:cubicBezTo>
                <a:cubicBezTo>
                  <a:pt x="893" y="2"/>
                  <a:pt x="877" y="0"/>
                  <a:pt x="860" y="0"/>
                </a:cubicBezTo>
                <a:cubicBezTo>
                  <a:pt x="843" y="0"/>
                  <a:pt x="827" y="2"/>
                  <a:pt x="812" y="4"/>
                </a:cubicBezTo>
                <a:cubicBezTo>
                  <a:pt x="812" y="501"/>
                  <a:pt x="812" y="501"/>
                  <a:pt x="812" y="501"/>
                </a:cubicBezTo>
                <a:cubicBezTo>
                  <a:pt x="827" y="504"/>
                  <a:pt x="843" y="505"/>
                  <a:pt x="860" y="505"/>
                </a:cubicBezTo>
                <a:moveTo>
                  <a:pt x="229" y="97"/>
                </a:moveTo>
                <a:cubicBezTo>
                  <a:pt x="229" y="501"/>
                  <a:pt x="229" y="501"/>
                  <a:pt x="229" y="501"/>
                </a:cubicBezTo>
                <a:cubicBezTo>
                  <a:pt x="221" y="502"/>
                  <a:pt x="213" y="503"/>
                  <a:pt x="204" y="504"/>
                </a:cubicBezTo>
                <a:cubicBezTo>
                  <a:pt x="196" y="504"/>
                  <a:pt x="188" y="505"/>
                  <a:pt x="180" y="505"/>
                </a:cubicBezTo>
                <a:cubicBezTo>
                  <a:pt x="173" y="505"/>
                  <a:pt x="164" y="504"/>
                  <a:pt x="155" y="504"/>
                </a:cubicBezTo>
                <a:cubicBezTo>
                  <a:pt x="146" y="504"/>
                  <a:pt x="137" y="503"/>
                  <a:pt x="128" y="501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5" y="97"/>
                  <a:pt x="5" y="97"/>
                  <a:pt x="5" y="97"/>
                </a:cubicBezTo>
                <a:cubicBezTo>
                  <a:pt x="2" y="83"/>
                  <a:pt x="0" y="69"/>
                  <a:pt x="0" y="54"/>
                </a:cubicBezTo>
                <a:cubicBezTo>
                  <a:pt x="0" y="40"/>
                  <a:pt x="2" y="26"/>
                  <a:pt x="5" y="12"/>
                </a:cubicBezTo>
                <a:cubicBezTo>
                  <a:pt x="353" y="12"/>
                  <a:pt x="353" y="12"/>
                  <a:pt x="353" y="12"/>
                </a:cubicBezTo>
                <a:cubicBezTo>
                  <a:pt x="355" y="26"/>
                  <a:pt x="357" y="40"/>
                  <a:pt x="357" y="54"/>
                </a:cubicBezTo>
                <a:cubicBezTo>
                  <a:pt x="357" y="69"/>
                  <a:pt x="355" y="83"/>
                  <a:pt x="353" y="97"/>
                </a:cubicBezTo>
                <a:cubicBezTo>
                  <a:pt x="229" y="97"/>
                  <a:pt x="229" y="97"/>
                  <a:pt x="229" y="97"/>
                </a:cubicBezTo>
                <a:close/>
              </a:path>
            </a:pathLst>
          </a:custGeom>
          <a:solidFill>
            <a:srgbClr val="1081C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2D53E8D-D194-5441-A56F-BA52758C99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628" y="2027825"/>
            <a:ext cx="279847" cy="8679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3B74255-B6ED-844C-BB47-A5BA151C32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318" y="3592724"/>
            <a:ext cx="248050" cy="9801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CA382498-4E6D-FE4B-819C-0F2C12D57D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508" y="3474609"/>
            <a:ext cx="164309" cy="9634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217FBB0-0FE2-DD4B-9674-EC5845A142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825" y="2899102"/>
            <a:ext cx="277450" cy="9290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141573D-0752-4A4F-B5C8-739F46F8E3A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311" y="3478932"/>
            <a:ext cx="233760" cy="22419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5594955-D3CC-884C-A175-D6930172780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678" y="3555301"/>
            <a:ext cx="436912" cy="20299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3BB0A71-7160-D941-8345-DF2B85F5F5D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780" y="3881724"/>
            <a:ext cx="314979" cy="30209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74F29EC-778A-A746-9A37-4F6AC94A0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35661" y="4097738"/>
            <a:ext cx="217167" cy="294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234D900E-981B-DD49-B4E9-6646BFB15E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196" y="4374308"/>
            <a:ext cx="348223" cy="250797"/>
          </a:xfrm>
          <a:prstGeom prst="rect">
            <a:avLst/>
          </a:prstGeom>
        </p:spPr>
      </p:pic>
      <p:pic>
        <p:nvPicPr>
          <p:cNvPr id="112" name="Telefonica Logo">
            <a:extLst>
              <a:ext uri="{FF2B5EF4-FFF2-40B4-BE49-F238E27FC236}">
                <a16:creationId xmlns:a16="http://schemas.microsoft.com/office/drawing/2014/main" id="{34615746-0AB9-DB4A-A560-DD7F8BE41BF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991" y="4560562"/>
            <a:ext cx="458554" cy="126724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9DD6EB9-527C-BE46-A7AF-7BB42E45790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181" y="4229790"/>
            <a:ext cx="627653" cy="195641"/>
          </a:xfrm>
          <a:prstGeom prst="rect">
            <a:avLst/>
          </a:prstGeom>
        </p:spPr>
      </p:pic>
      <p:pic>
        <p:nvPicPr>
          <p:cNvPr id="114" name="Picture 8">
            <a:extLst>
              <a:ext uri="{FF2B5EF4-FFF2-40B4-BE49-F238E27FC236}">
                <a16:creationId xmlns:a16="http://schemas.microsoft.com/office/drawing/2014/main" id="{E42162FD-1976-5642-BCE8-77AAA8AD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63220" y="3935603"/>
            <a:ext cx="218527" cy="184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1F6565AB-565A-E149-955B-44BD8AE2DE6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814" y="2426929"/>
            <a:ext cx="318202" cy="16141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0C6CC36-3F02-7D41-88E5-E1ADA61F10B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423" y="1829411"/>
            <a:ext cx="327794" cy="26167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403FEA8-62DF-D947-8D74-5C895F2A4E8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823" y="2665389"/>
            <a:ext cx="268185" cy="19875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943A96E-2420-9E46-8381-A5CCA9FA0025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268" y="2903263"/>
            <a:ext cx="460945" cy="9560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002ACB7-BACD-444F-90E5-6F3621153B9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181" y="3056060"/>
            <a:ext cx="254436" cy="11042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BA59EF6-599D-4646-95D3-D5CEAEAE8BA9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64" y="2746677"/>
            <a:ext cx="241615" cy="122745"/>
          </a:xfrm>
          <a:prstGeom prst="rect">
            <a:avLst/>
          </a:prstGeom>
        </p:spPr>
      </p:pic>
      <p:pic>
        <p:nvPicPr>
          <p:cNvPr id="131" name="Picture 130" descr="5842ab6da6515b1e0ad75b0a.png">
            <a:extLst>
              <a:ext uri="{FF2B5EF4-FFF2-40B4-BE49-F238E27FC236}">
                <a16:creationId xmlns:a16="http://schemas.microsoft.com/office/drawing/2014/main" id="{A2AC4A5F-2C97-FF4F-BB63-3C8E488F93AC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006" y="2534441"/>
            <a:ext cx="268764" cy="182272"/>
          </a:xfrm>
          <a:prstGeom prst="rect">
            <a:avLst/>
          </a:prstGeom>
        </p:spPr>
      </p:pic>
      <p:pic>
        <p:nvPicPr>
          <p:cNvPr id="132" name="Picture 131" descr="Liberty Global logo.png">
            <a:extLst>
              <a:ext uri="{FF2B5EF4-FFF2-40B4-BE49-F238E27FC236}">
                <a16:creationId xmlns:a16="http://schemas.microsoft.com/office/drawing/2014/main" id="{607A4C54-565D-D84B-9E17-DE59CE4645A8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665" y="2873973"/>
            <a:ext cx="681966" cy="182083"/>
          </a:xfrm>
          <a:prstGeom prst="rect">
            <a:avLst/>
          </a:prstGeom>
        </p:spPr>
      </p:pic>
      <p:pic>
        <p:nvPicPr>
          <p:cNvPr id="133" name="Picture 132" descr="2000px-Melita_logo.svg.png">
            <a:extLst>
              <a:ext uri="{FF2B5EF4-FFF2-40B4-BE49-F238E27FC236}">
                <a16:creationId xmlns:a16="http://schemas.microsoft.com/office/drawing/2014/main" id="{64DA62BA-93F3-834F-B152-2E3DDE06E85A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274" y="3111351"/>
            <a:ext cx="329414" cy="96835"/>
          </a:xfrm>
          <a:prstGeom prst="rect">
            <a:avLst/>
          </a:prstGeom>
        </p:spPr>
      </p:pic>
      <p:pic>
        <p:nvPicPr>
          <p:cNvPr id="134" name="Picture 133" descr="Elisa.svg.png">
            <a:extLst>
              <a:ext uri="{FF2B5EF4-FFF2-40B4-BE49-F238E27FC236}">
                <a16:creationId xmlns:a16="http://schemas.microsoft.com/office/drawing/2014/main" id="{23D40329-178C-B148-8D46-4F135C3C15ED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227" y="2222134"/>
            <a:ext cx="300323" cy="112766"/>
          </a:xfrm>
          <a:prstGeom prst="rect">
            <a:avLst/>
          </a:prstGeom>
        </p:spPr>
      </p:pic>
      <p:pic>
        <p:nvPicPr>
          <p:cNvPr id="135" name="Picture 134" descr="Spectrum-logo.png">
            <a:extLst>
              <a:ext uri="{FF2B5EF4-FFF2-40B4-BE49-F238E27FC236}">
                <a16:creationId xmlns:a16="http://schemas.microsoft.com/office/drawing/2014/main" id="{2B8B5FD9-6F8C-F140-B7AF-AC61E9F06E28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210" y="3259201"/>
            <a:ext cx="467308" cy="12255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FDB47F75-7E69-F34C-B94B-6C787CCB48F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45" y="2918437"/>
            <a:ext cx="345712" cy="92651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5E07F1B-2C97-D64D-A8AC-1D8CB6058EF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275" y="2730370"/>
            <a:ext cx="265634" cy="155130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B004DE06-8EAF-EB47-96F2-EE702C6772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lum bright="98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065467" y="3462043"/>
            <a:ext cx="467676" cy="13656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ED80B44A-EA4A-8242-A200-52084AFEF0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548" y="3462113"/>
            <a:ext cx="286614" cy="193464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8016D33E-CDE3-1E41-A26F-3037C084B3D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394" y="2611311"/>
            <a:ext cx="283035" cy="80948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3F31B6E0-40D7-D34B-8CD9-B277B8C819E0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027" y="3718651"/>
            <a:ext cx="315521" cy="176200"/>
          </a:xfrm>
          <a:prstGeom prst="rect">
            <a:avLst/>
          </a:prstGeom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F6D5581-6730-884D-8C69-8563E4937543}"/>
              </a:ext>
            </a:extLst>
          </p:cNvPr>
          <p:cNvGrpSpPr/>
          <p:nvPr/>
        </p:nvGrpSpPr>
        <p:grpSpPr>
          <a:xfrm>
            <a:off x="7581783" y="3056615"/>
            <a:ext cx="233323" cy="229384"/>
            <a:chOff x="7080439" y="2852376"/>
            <a:chExt cx="254286" cy="249993"/>
          </a:xfrm>
        </p:grpSpPr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D488A31B-B844-F84B-B002-9427985E3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2408"/>
            <a:stretch/>
          </p:blipFill>
          <p:spPr>
            <a:xfrm>
              <a:off x="7097692" y="2852376"/>
              <a:ext cx="236267" cy="171890"/>
            </a:xfrm>
            <a:prstGeom prst="rect">
              <a:avLst/>
            </a:prstGeom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20AB2FD1-EDC7-D941-B09A-16C910C13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 cstate="screen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7625" t="65251" r="-1"/>
            <a:stretch/>
          </p:blipFill>
          <p:spPr>
            <a:xfrm>
              <a:off x="7080439" y="3013999"/>
              <a:ext cx="254286" cy="88370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67053D3-D947-2341-AF40-35DB176DE96B}"/>
              </a:ext>
            </a:extLst>
          </p:cNvPr>
          <p:cNvGrpSpPr/>
          <p:nvPr/>
        </p:nvGrpSpPr>
        <p:grpSpPr>
          <a:xfrm>
            <a:off x="7159124" y="2998110"/>
            <a:ext cx="439786" cy="147694"/>
            <a:chOff x="6987326" y="2606362"/>
            <a:chExt cx="479299" cy="160964"/>
          </a:xfrm>
        </p:grpSpPr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4EBA548-9E94-AD47-B4DC-6785A7465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11"/>
            <a:stretch/>
          </p:blipFill>
          <p:spPr>
            <a:xfrm>
              <a:off x="6987326" y="2606362"/>
              <a:ext cx="479299" cy="80625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8926EF12-3F34-C646-9751-932BA317E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50865"/>
            <a:stretch/>
          </p:blipFill>
          <p:spPr>
            <a:xfrm>
              <a:off x="6987326" y="2688236"/>
              <a:ext cx="479299" cy="79090"/>
            </a:xfrm>
            <a:prstGeom prst="rect">
              <a:avLst/>
            </a:prstGeom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457A72B-92B3-8F44-B8C6-90C4C59FB259}"/>
              </a:ext>
            </a:extLst>
          </p:cNvPr>
          <p:cNvGrpSpPr/>
          <p:nvPr/>
        </p:nvGrpSpPr>
        <p:grpSpPr>
          <a:xfrm>
            <a:off x="5450321" y="3222102"/>
            <a:ext cx="467001" cy="191169"/>
            <a:chOff x="8620706" y="-677277"/>
            <a:chExt cx="1273124" cy="521160"/>
          </a:xfrm>
        </p:grpSpPr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6A21DFE0-21DB-F74D-8866-924BEEF43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4446"/>
            <a:stretch/>
          </p:blipFill>
          <p:spPr>
            <a:xfrm>
              <a:off x="8620706" y="-677277"/>
              <a:ext cx="579050" cy="521160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43A688DE-FA09-414C-A9DA-1AEBF98F4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5397" t="1" b="4279"/>
            <a:stretch/>
          </p:blipFill>
          <p:spPr>
            <a:xfrm>
              <a:off x="9199756" y="-677277"/>
              <a:ext cx="694074" cy="498858"/>
            </a:xfrm>
            <a:prstGeom prst="rect">
              <a:avLst/>
            </a:prstGeom>
          </p:spPr>
        </p:pic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BB5EC0A8-7232-904C-9A5F-FA5AE8AD35E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776" y="3786280"/>
            <a:ext cx="305574" cy="167179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B2805388-037E-5F4A-A97E-AB896B8E79E5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516" y="2567188"/>
            <a:ext cx="521416" cy="389324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654C790B-C05C-A94B-90F8-32D695E77CA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815" y="3081484"/>
            <a:ext cx="489259" cy="89514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3D87857F-6235-C341-BDF4-CAEA2105D3B6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604" y="3324057"/>
            <a:ext cx="212668" cy="172261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0AD29D3F-A232-BB46-BCB7-E6917FC0E1D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08" y="4178019"/>
            <a:ext cx="209557" cy="190930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169638F9-1A99-2A4B-8651-9EB239D8440D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348" y="3396620"/>
            <a:ext cx="631852" cy="299385"/>
          </a:xfrm>
          <a:prstGeom prst="rect">
            <a:avLst/>
          </a:prstGeom>
        </p:spPr>
      </p:pic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0E9F02E-202C-6C40-89AB-E51FAAE16726}"/>
              </a:ext>
            </a:extLst>
          </p:cNvPr>
          <p:cNvGrpSpPr/>
          <p:nvPr/>
        </p:nvGrpSpPr>
        <p:grpSpPr>
          <a:xfrm>
            <a:off x="9727813" y="3998362"/>
            <a:ext cx="360056" cy="258993"/>
            <a:chOff x="9746450" y="3658651"/>
            <a:chExt cx="392406" cy="282263"/>
          </a:xfrm>
        </p:grpSpPr>
        <p:pic>
          <p:nvPicPr>
            <p:cNvPr id="191" name="Picture 190" descr="maxis-logo.png">
              <a:extLst>
                <a:ext uri="{FF2B5EF4-FFF2-40B4-BE49-F238E27FC236}">
                  <a16:creationId xmlns:a16="http://schemas.microsoft.com/office/drawing/2014/main" id="{969512B1-93A4-BA45-A2BD-EC461CD22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5873"/>
            <a:stretch/>
          </p:blipFill>
          <p:spPr>
            <a:xfrm>
              <a:off x="9746450" y="3658651"/>
              <a:ext cx="392406" cy="124553"/>
            </a:xfrm>
            <a:prstGeom prst="rect">
              <a:avLst/>
            </a:prstGeom>
          </p:spPr>
        </p:pic>
        <p:pic>
          <p:nvPicPr>
            <p:cNvPr id="192" name="Picture 191" descr="maxis-logo.png">
              <a:extLst>
                <a:ext uri="{FF2B5EF4-FFF2-40B4-BE49-F238E27FC236}">
                  <a16:creationId xmlns:a16="http://schemas.microsoft.com/office/drawing/2014/main" id="{32B52704-7C8F-3249-B903-D73B41CF8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 cstate="screen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40567"/>
            <a:stretch/>
          </p:blipFill>
          <p:spPr>
            <a:xfrm>
              <a:off x="9746450" y="3773156"/>
              <a:ext cx="392406" cy="167758"/>
            </a:xfrm>
            <a:prstGeom prst="rect">
              <a:avLst/>
            </a:prstGeom>
          </p:spPr>
        </p:pic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0CD58B05-8195-6343-AF79-A9E65CE1A9F0}"/>
              </a:ext>
            </a:extLst>
          </p:cNvPr>
          <p:cNvGrpSpPr/>
          <p:nvPr/>
        </p:nvGrpSpPr>
        <p:grpSpPr>
          <a:xfrm>
            <a:off x="10433942" y="4591806"/>
            <a:ext cx="458723" cy="177820"/>
            <a:chOff x="10516023" y="4305414"/>
            <a:chExt cx="499938" cy="193797"/>
          </a:xfrm>
        </p:grpSpPr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EE061C6A-7368-9A43-B54E-4893AE023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5879" b="-661"/>
            <a:stretch/>
          </p:blipFill>
          <p:spPr>
            <a:xfrm>
              <a:off x="10516023" y="4305414"/>
              <a:ext cx="170174" cy="193797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1D256ECF-E7A8-B94B-A425-22BC0AA76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 cstate="screen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0808" b="6765"/>
            <a:stretch/>
          </p:blipFill>
          <p:spPr>
            <a:xfrm>
              <a:off x="10670875" y="4307090"/>
              <a:ext cx="345086" cy="179499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7CF94A9-9BA1-C345-AC78-89E8A39407A0}"/>
              </a:ext>
            </a:extLst>
          </p:cNvPr>
          <p:cNvGrpSpPr/>
          <p:nvPr/>
        </p:nvGrpSpPr>
        <p:grpSpPr>
          <a:xfrm>
            <a:off x="10974002" y="3574416"/>
            <a:ext cx="664284" cy="339836"/>
            <a:chOff x="4012657" y="-1582749"/>
            <a:chExt cx="1966997" cy="1006279"/>
          </a:xfrm>
        </p:grpSpPr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F609EE79-AE96-4844-952A-0AF3743B7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415" b="2583"/>
            <a:stretch/>
          </p:blipFill>
          <p:spPr>
            <a:xfrm>
              <a:off x="4012657" y="-1582749"/>
              <a:ext cx="837640" cy="1006279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26990322-C49C-A746-8E13-9F51F33B9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585" b="12206"/>
            <a:stretch/>
          </p:blipFill>
          <p:spPr>
            <a:xfrm>
              <a:off x="4850297" y="-1582749"/>
              <a:ext cx="1129357" cy="906888"/>
            </a:xfrm>
            <a:prstGeom prst="rect">
              <a:avLst/>
            </a:prstGeom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4899899-231F-CC48-A357-7DA22A4C8EDB}"/>
              </a:ext>
            </a:extLst>
          </p:cNvPr>
          <p:cNvGrpSpPr/>
          <p:nvPr/>
        </p:nvGrpSpPr>
        <p:grpSpPr>
          <a:xfrm>
            <a:off x="9569350" y="1569073"/>
            <a:ext cx="248561" cy="255964"/>
            <a:chOff x="9573750" y="1011099"/>
            <a:chExt cx="270893" cy="27896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B07330A-7438-2B4D-BC42-05868486D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629" b="21398"/>
            <a:stretch/>
          </p:blipFill>
          <p:spPr>
            <a:xfrm>
              <a:off x="9573750" y="1011099"/>
              <a:ext cx="270893" cy="223935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F8112EE3-9024-B342-BA15-12AF961F0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 cstate="screen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024" t="78715" r="1"/>
            <a:stretch/>
          </p:blipFill>
          <p:spPr>
            <a:xfrm>
              <a:off x="9609377" y="1229418"/>
              <a:ext cx="222131" cy="60642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75A4380-EE96-0044-B566-9DF75DBFB79C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259034" y="3317759"/>
            <a:ext cx="731520" cy="1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1953 0.002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7000" decel="53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76CA34B-BA4F-458C-88F7-BEB6E9A5A234}"/>
              </a:ext>
            </a:extLst>
          </p:cNvPr>
          <p:cNvGrpSpPr/>
          <p:nvPr/>
        </p:nvGrpSpPr>
        <p:grpSpPr>
          <a:xfrm>
            <a:off x="645942" y="1171812"/>
            <a:ext cx="10820821" cy="5096051"/>
            <a:chOff x="645942" y="1171812"/>
            <a:chExt cx="10820821" cy="5096051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FFCFF2C3-9F84-4A00-9AF8-5D8E61A54790}"/>
                </a:ext>
              </a:extLst>
            </p:cNvPr>
            <p:cNvSpPr/>
            <p:nvPr/>
          </p:nvSpPr>
          <p:spPr>
            <a:xfrm>
              <a:off x="10440663" y="2844441"/>
              <a:ext cx="1026100" cy="103189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6A8283E-46C6-41BB-9876-B0BBB2A1A0B6}"/>
                </a:ext>
              </a:extLst>
            </p:cNvPr>
            <p:cNvSpPr/>
            <p:nvPr/>
          </p:nvSpPr>
          <p:spPr>
            <a:xfrm>
              <a:off x="5979151" y="1179674"/>
              <a:ext cx="1026100" cy="103189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7664CF44-CC42-4D35-88EB-CF64516D10E9}"/>
                </a:ext>
              </a:extLst>
            </p:cNvPr>
            <p:cNvSpPr/>
            <p:nvPr/>
          </p:nvSpPr>
          <p:spPr>
            <a:xfrm>
              <a:off x="2861251" y="5224318"/>
              <a:ext cx="1026100" cy="103189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487DA654-40BB-4F8C-A589-B63712267B97}"/>
                </a:ext>
              </a:extLst>
            </p:cNvPr>
            <p:cNvSpPr/>
            <p:nvPr/>
          </p:nvSpPr>
          <p:spPr>
            <a:xfrm>
              <a:off x="2067915" y="1171812"/>
              <a:ext cx="1026100" cy="103189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229C8AB9-7408-4364-AE62-84C50772B467}"/>
                </a:ext>
              </a:extLst>
            </p:cNvPr>
            <p:cNvSpPr/>
            <p:nvPr/>
          </p:nvSpPr>
          <p:spPr>
            <a:xfrm>
              <a:off x="645942" y="4145716"/>
              <a:ext cx="1026100" cy="103189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080E2D-67F3-4883-9209-1D7AB15891D4}"/>
                </a:ext>
              </a:extLst>
            </p:cNvPr>
            <p:cNvSpPr/>
            <p:nvPr/>
          </p:nvSpPr>
          <p:spPr>
            <a:xfrm>
              <a:off x="7021590" y="5235965"/>
              <a:ext cx="1026100" cy="103189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3AF4BBB6-6499-4E7D-86F7-27F4F74EC579}"/>
                </a:ext>
              </a:extLst>
            </p:cNvPr>
            <p:cNvSpPr/>
            <p:nvPr/>
          </p:nvSpPr>
          <p:spPr>
            <a:xfrm>
              <a:off x="7103400" y="2643061"/>
              <a:ext cx="662114" cy="665856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C99D75B3-E5AD-4AFD-A07A-BC28152A5F79}"/>
                </a:ext>
              </a:extLst>
            </p:cNvPr>
            <p:cNvSpPr/>
            <p:nvPr/>
          </p:nvSpPr>
          <p:spPr>
            <a:xfrm>
              <a:off x="3641397" y="1696598"/>
              <a:ext cx="313168" cy="31493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F6778045-AE61-47C6-B0F7-F66C275CAA26}"/>
                </a:ext>
              </a:extLst>
            </p:cNvPr>
            <p:cNvSpPr/>
            <p:nvPr/>
          </p:nvSpPr>
          <p:spPr>
            <a:xfrm>
              <a:off x="6352784" y="3084840"/>
              <a:ext cx="313168" cy="31493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5FEBBEF-F09B-4C5D-8DD3-AC03FBFF0076}"/>
                </a:ext>
              </a:extLst>
            </p:cNvPr>
            <p:cNvSpPr/>
            <p:nvPr/>
          </p:nvSpPr>
          <p:spPr>
            <a:xfrm>
              <a:off x="3765377" y="4969423"/>
              <a:ext cx="313168" cy="31493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E27AC86D-E469-4649-99D4-671C5A3D386D}"/>
                </a:ext>
              </a:extLst>
            </p:cNvPr>
            <p:cNvSpPr/>
            <p:nvPr/>
          </p:nvSpPr>
          <p:spPr>
            <a:xfrm>
              <a:off x="8435990" y="5651945"/>
              <a:ext cx="313168" cy="31493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82EF3E6-52B1-4D73-BB06-292DC1B3FFBF}"/>
                </a:ext>
              </a:extLst>
            </p:cNvPr>
            <p:cNvSpPr/>
            <p:nvPr/>
          </p:nvSpPr>
          <p:spPr>
            <a:xfrm>
              <a:off x="10598358" y="2203710"/>
              <a:ext cx="313168" cy="31493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FDAD135D-1125-42BE-A586-E409DA86D524}"/>
                </a:ext>
              </a:extLst>
            </p:cNvPr>
            <p:cNvSpPr/>
            <p:nvPr/>
          </p:nvSpPr>
          <p:spPr>
            <a:xfrm>
              <a:off x="11134235" y="1487999"/>
              <a:ext cx="313168" cy="31493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3337A5D-5395-4ED8-A223-B6873AEFDD12}"/>
                </a:ext>
              </a:extLst>
            </p:cNvPr>
            <p:cNvSpPr/>
            <p:nvPr/>
          </p:nvSpPr>
          <p:spPr>
            <a:xfrm>
              <a:off x="946804" y="1300633"/>
              <a:ext cx="313168" cy="314938"/>
            </a:xfrm>
            <a:prstGeom prst="ellipse">
              <a:avLst/>
            </a:prstGeom>
            <a:solidFill>
              <a:srgbClr val="353758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F0CB5C-F182-9F41-8156-713E2C89DEE2}"/>
              </a:ext>
            </a:extLst>
          </p:cNvPr>
          <p:cNvGrpSpPr/>
          <p:nvPr/>
        </p:nvGrpSpPr>
        <p:grpSpPr>
          <a:xfrm>
            <a:off x="847212" y="1359136"/>
            <a:ext cx="1846731" cy="1844160"/>
            <a:chOff x="718748" y="1494934"/>
            <a:chExt cx="1846731" cy="184416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3056639-4208-4CBA-B947-11007C133C01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2049253-7B06-904E-A759-03C6CBFB980A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9DB2963-90D4-D844-92FF-13BE057DD5E2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A81D3A70-F7C0-5048-A0DA-31CB1071A2BD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5460726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408A376-0D8B-493A-9EAC-EFE194E7976A}"/>
              </a:ext>
            </a:extLst>
          </p:cNvPr>
          <p:cNvSpPr/>
          <p:nvPr/>
        </p:nvSpPr>
        <p:spPr>
          <a:xfrm>
            <a:off x="750512" y="1613138"/>
            <a:ext cx="2047313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  <a:endParaRPr kumimoji="0" lang="he-IL" sz="18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Increase</a:t>
            </a:r>
            <a:endParaRPr kumimoji="0" lang="he-IL" sz="16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In-store upsell 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Tier 1 SP in APAC</a:t>
            </a:r>
          </a:p>
        </p:txBody>
      </p:sp>
      <p:sp>
        <p:nvSpPr>
          <p:cNvPr id="64" name="Title 2">
            <a:extLst>
              <a:ext uri="{FF2B5EF4-FFF2-40B4-BE49-F238E27FC236}">
                <a16:creationId xmlns:a16="http://schemas.microsoft.com/office/drawing/2014/main" id="{151511B4-C37B-5F45-860E-99C85DFF9883}"/>
              </a:ext>
            </a:extLst>
          </p:cNvPr>
          <p:cNvSpPr txBox="1">
            <a:spLocks/>
          </p:cNvSpPr>
          <p:nvPr/>
        </p:nvSpPr>
        <p:spPr>
          <a:xfrm>
            <a:off x="527515" y="374691"/>
            <a:ext cx="11091863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rgbClr val="FDB515"/>
                </a:solidFill>
                <a:effectLst>
                  <a:glow rad="114300">
                    <a:srgbClr val="FDB515">
                      <a:lumMod val="50000"/>
                      <a:alpha val="20000"/>
                    </a:srgbClr>
                  </a:glow>
                  <a:outerShdw blurRad="63500" algn="ctr" rotWithShape="0">
                    <a:srgbClr val="FDB515">
                      <a:lumMod val="50000"/>
                    </a:srgbClr>
                  </a:outerShdw>
                </a:effectLst>
              </a:rPr>
              <a:t>Consumer</a:t>
            </a:r>
            <a:r>
              <a:rPr lang="en-US" dirty="0">
                <a:solidFill>
                  <a:prstClr val="white"/>
                </a:solidFill>
                <a:effectLst>
                  <a:glow rad="114300">
                    <a:srgbClr val="302E45">
                      <a:lumMod val="75000"/>
                      <a:alpha val="20000"/>
                    </a:srgbClr>
                  </a:glow>
                  <a:outerShdw blurRad="63500" algn="ctr" rotWithShape="0">
                    <a:srgbClr val="A192D6"/>
                  </a:outerShdw>
                </a:effectLst>
              </a:rPr>
              <a:t> Experience &amp; Monetization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5C9EF5-13DE-F649-8C17-5518CB24A2BE}"/>
              </a:ext>
            </a:extLst>
          </p:cNvPr>
          <p:cNvGrpSpPr/>
          <p:nvPr/>
        </p:nvGrpSpPr>
        <p:grpSpPr>
          <a:xfrm>
            <a:off x="2298984" y="2582404"/>
            <a:ext cx="2439238" cy="2435842"/>
            <a:chOff x="718748" y="1494934"/>
            <a:chExt cx="1846731" cy="184416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ECAE434-795C-0A4B-8B5E-09EC92618267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843FEDC-293A-A841-8B67-5D67A41E795A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DDD6672-CC5E-F34F-8721-941987A89553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4271C13-A452-C546-A327-1C037FA7B4FB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11999935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2564F30-2202-4E01-85B5-B74079EFC2AA}"/>
              </a:ext>
            </a:extLst>
          </p:cNvPr>
          <p:cNvSpPr/>
          <p:nvPr/>
        </p:nvSpPr>
        <p:spPr>
          <a:xfrm>
            <a:off x="2485010" y="2895619"/>
            <a:ext cx="2062906" cy="188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  <a:endParaRPr kumimoji="0" lang="he-IL" sz="24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decrease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TTM for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omni-channel multi-play offers</a:t>
            </a: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European SP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79D81CF-FCDD-6543-80E4-A4F9DC398DE8}"/>
              </a:ext>
            </a:extLst>
          </p:cNvPr>
          <p:cNvGrpSpPr/>
          <p:nvPr/>
        </p:nvGrpSpPr>
        <p:grpSpPr>
          <a:xfrm>
            <a:off x="952329" y="4379369"/>
            <a:ext cx="1636662" cy="1634383"/>
            <a:chOff x="718748" y="1494934"/>
            <a:chExt cx="1846731" cy="184416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6480FF4-0879-1A4E-9B8D-B04A0975D7C9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F61472D-DFCA-194E-9572-FE16093FA912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44A6FBC-A149-504C-8CC4-3DEC27F7DDAD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2ED151ED-C410-EF41-8C2B-5AD60F8928B4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18780476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ABBB3A62-17C1-4856-BE3D-5839AE35D2A7}"/>
              </a:ext>
            </a:extLst>
          </p:cNvPr>
          <p:cNvSpPr/>
          <p:nvPr/>
        </p:nvSpPr>
        <p:spPr>
          <a:xfrm>
            <a:off x="965991" y="4606884"/>
            <a:ext cx="16102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pts.</a:t>
            </a:r>
            <a:endParaRPr kumimoji="0" lang="he-IL" sz="18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Increase</a:t>
            </a:r>
            <a:endParaRPr kumimoji="0" lang="he-IL" sz="16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NPS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European SP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8EB1719-69A5-C749-8D00-B22BBA539DEE}"/>
              </a:ext>
            </a:extLst>
          </p:cNvPr>
          <p:cNvGrpSpPr/>
          <p:nvPr/>
        </p:nvGrpSpPr>
        <p:grpSpPr>
          <a:xfrm>
            <a:off x="4477350" y="1282325"/>
            <a:ext cx="2202346" cy="2199280"/>
            <a:chOff x="718748" y="1494934"/>
            <a:chExt cx="1846731" cy="184416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1CFA9F-D804-574F-982A-BAFFDAC02562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091303D-E1E7-1F4D-A0B0-42C2632CCDDA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C540F01-C22B-7A4C-AB0F-35FB72DE36F1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id="{09E90D9B-3425-164A-AC08-D7D99BD6F8DF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7336773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EBE3ACE-AF05-4398-9683-793490CFE399}"/>
              </a:ext>
            </a:extLst>
          </p:cNvPr>
          <p:cNvSpPr/>
          <p:nvPr/>
        </p:nvSpPr>
        <p:spPr>
          <a:xfrm>
            <a:off x="4546139" y="1570810"/>
            <a:ext cx="204731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  <a:endParaRPr kumimoji="0" lang="he-IL" sz="18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Increase</a:t>
            </a:r>
            <a:endParaRPr kumimoji="0" lang="he-IL" sz="16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converged sales via digital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Tier 1 SP in NAM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61C6D38-4D27-6444-8CD6-1FF15E3C973F}"/>
              </a:ext>
            </a:extLst>
          </p:cNvPr>
          <p:cNvGrpSpPr/>
          <p:nvPr/>
        </p:nvGrpSpPr>
        <p:grpSpPr>
          <a:xfrm>
            <a:off x="4671507" y="3625596"/>
            <a:ext cx="2603671" cy="2600046"/>
            <a:chOff x="718748" y="1494934"/>
            <a:chExt cx="1846731" cy="184416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C73DCD3-F373-1E4F-877C-D3DC93EF7519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F56B39CB-29FF-8045-AE71-ABA3CA1955DA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4896C3F-A3C2-F349-8385-4D40D36B95AF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850F47FE-9F9D-8343-BA1E-017F47782A61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3847030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54C7CD3-725B-4FF3-9FF9-47AD7FA409BA}"/>
              </a:ext>
            </a:extLst>
          </p:cNvPr>
          <p:cNvSpPr/>
          <p:nvPr/>
        </p:nvSpPr>
        <p:spPr>
          <a:xfrm>
            <a:off x="4992772" y="4019060"/>
            <a:ext cx="1932604" cy="1854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  <a:endParaRPr kumimoji="0" lang="he-IL" sz="24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reduction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call center average handling time</a:t>
            </a: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Tier 1 NA SP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7A50727-8089-1441-9C4C-B2B5D2AD41B8}"/>
              </a:ext>
            </a:extLst>
          </p:cNvPr>
          <p:cNvGrpSpPr/>
          <p:nvPr/>
        </p:nvGrpSpPr>
        <p:grpSpPr>
          <a:xfrm>
            <a:off x="6828390" y="1440554"/>
            <a:ext cx="2598838" cy="2595220"/>
            <a:chOff x="718748" y="1494934"/>
            <a:chExt cx="1846731" cy="18441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95C2C90-0300-C14C-B2CF-6CFB348BEB88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84AFAE4-2BDF-CE45-B25A-90FFEDF689BF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568D7D3-D750-F648-BEFF-F35E429175D9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34484DA3-3FCD-4B47-812C-EE3F3BAEEEC6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19866114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13FFF38A-F8BF-400B-A5ED-3385431482CE}"/>
              </a:ext>
            </a:extLst>
          </p:cNvPr>
          <p:cNvSpPr/>
          <p:nvPr/>
        </p:nvSpPr>
        <p:spPr>
          <a:xfrm>
            <a:off x="7089121" y="1809838"/>
            <a:ext cx="2062906" cy="188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  <a:endParaRPr kumimoji="0" lang="he-IL" sz="24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decrease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online shopping carts abandonments</a:t>
            </a: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Tier 1 SP in APAC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3EFA403-D8B4-374B-AF7A-60776E584A21}"/>
              </a:ext>
            </a:extLst>
          </p:cNvPr>
          <p:cNvGrpSpPr/>
          <p:nvPr/>
        </p:nvGrpSpPr>
        <p:grpSpPr>
          <a:xfrm>
            <a:off x="7454692" y="4183756"/>
            <a:ext cx="1846731" cy="1844160"/>
            <a:chOff x="718748" y="1494934"/>
            <a:chExt cx="1846731" cy="18441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A0BBAD1-A18F-A14F-989C-CD15B2835F53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009835D-03D0-BF41-9837-9C7B69AF8317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3C4AF84-2499-1E46-8118-C415AECE969E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24A6A879-ACA3-864B-9365-FD87E9998269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3174332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id="{C166DB9F-F224-4AB2-89C6-B057EFBEC547}"/>
              </a:ext>
            </a:extLst>
          </p:cNvPr>
          <p:cNvSpPr/>
          <p:nvPr/>
        </p:nvSpPr>
        <p:spPr>
          <a:xfrm>
            <a:off x="7363036" y="4329952"/>
            <a:ext cx="2047313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  <a:endParaRPr kumimoji="0" lang="he-IL" sz="18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decrease</a:t>
            </a:r>
            <a:endParaRPr kumimoji="0" lang="he-IL" sz="16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average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handling time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European SP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99BCA72-8D27-3543-A7F2-9F9CB52DA621}"/>
              </a:ext>
            </a:extLst>
          </p:cNvPr>
          <p:cNvGrpSpPr/>
          <p:nvPr/>
        </p:nvGrpSpPr>
        <p:grpSpPr>
          <a:xfrm>
            <a:off x="9220069" y="2925946"/>
            <a:ext cx="2251341" cy="2248207"/>
            <a:chOff x="718748" y="1494934"/>
            <a:chExt cx="1846731" cy="184416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53CB2D0-0CAA-B841-9F01-84D96C3E3CC1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D56736B-0974-1743-A460-A8A9449AF6F6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014DEBD-8333-2D48-BA1D-B18FD45A9ECD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6021111E-A4F4-0140-9CA7-8ED49CBBF5C1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21590441"/>
                </a:avLst>
              </a:prstGeom>
              <a:noFill/>
              <a:ln w="1206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id="{D8EA3AF3-C214-4A01-9182-E1819D26EEAD}"/>
              </a:ext>
            </a:extLst>
          </p:cNvPr>
          <p:cNvSpPr/>
          <p:nvPr/>
        </p:nvSpPr>
        <p:spPr>
          <a:xfrm>
            <a:off x="9315821" y="3178277"/>
            <a:ext cx="2047313" cy="162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</a:t>
            </a:r>
            <a:endParaRPr kumimoji="0" lang="he-IL" sz="18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increase</a:t>
            </a:r>
            <a:endParaRPr kumimoji="0" lang="he-IL" sz="1600" b="1" i="0" u="none" strike="noStrike" kern="0" cap="none" spc="0" normalizeH="0" baseline="0" noProof="0" dirty="0">
              <a:ln>
                <a:noFill/>
              </a:ln>
              <a:solidFill>
                <a:srgbClr val="FDB515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ARPU via new value added services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leading quadplay 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 in CALA</a:t>
            </a:r>
          </a:p>
        </p:txBody>
      </p:sp>
    </p:spTree>
    <p:extLst>
      <p:ext uri="{BB962C8B-B14F-4D97-AF65-F5344CB8AC3E}">
        <p14:creationId xmlns:p14="http://schemas.microsoft.com/office/powerpoint/2010/main" val="5779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E383159-4587-8A45-A2CE-7FEE3F0915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8321" y="1301154"/>
            <a:ext cx="4755282" cy="466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FB16559-913A-B94D-BB3C-03D16B547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24" t="7642"/>
          <a:stretch/>
        </p:blipFill>
        <p:spPr>
          <a:xfrm>
            <a:off x="-1" y="-1"/>
            <a:ext cx="5402107" cy="352371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05E43F1-CBE1-2F40-AEFA-C09732B992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" t="1478" r="434"/>
          <a:stretch/>
        </p:blipFill>
        <p:spPr>
          <a:xfrm>
            <a:off x="6724443" y="-1"/>
            <a:ext cx="546755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9BF427-CAF4-A049-B1F0-1F1D97153B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102" b="4602"/>
          <a:stretch/>
        </p:blipFill>
        <p:spPr>
          <a:xfrm>
            <a:off x="0" y="3589952"/>
            <a:ext cx="5361121" cy="3268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66F999-5B68-3949-B56C-B53B88700AAE}"/>
              </a:ext>
            </a:extLst>
          </p:cNvPr>
          <p:cNvSpPr txBox="1"/>
          <p:nvPr/>
        </p:nvSpPr>
        <p:spPr>
          <a:xfrm>
            <a:off x="4110283" y="445017"/>
            <a:ext cx="40026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>
                <a:ln>
                  <a:noFill/>
                </a:ln>
                <a:effectLst/>
                <a:uFillTx/>
                <a:latin typeface="Century Gothic" panose="020B0502020202020204" pitchFamily="34" charset="0"/>
                <a:sym typeface="Helvetica Neue"/>
              </a:rPr>
              <a:t>Fast-changing dynamic market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80C4D3-62B1-0D49-A45B-AD52C2C7DDAC}"/>
              </a:ext>
            </a:extLst>
          </p:cNvPr>
          <p:cNvGrpSpPr/>
          <p:nvPr/>
        </p:nvGrpSpPr>
        <p:grpSpPr>
          <a:xfrm>
            <a:off x="247264" y="892420"/>
            <a:ext cx="4199446" cy="2463467"/>
            <a:chOff x="494529" y="1784840"/>
            <a:chExt cx="8398891" cy="49269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0819D6-92F4-5D4B-94BF-2DF39375047D}"/>
                </a:ext>
              </a:extLst>
            </p:cNvPr>
            <p:cNvSpPr txBox="1"/>
            <p:nvPr/>
          </p:nvSpPr>
          <p:spPr>
            <a:xfrm>
              <a:off x="2980591" y="1784840"/>
              <a:ext cx="4507643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One-click,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always-on service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1BA085-80EE-D14A-94F5-88DA90E021A9}"/>
                </a:ext>
              </a:extLst>
            </p:cNvPr>
            <p:cNvSpPr txBox="1"/>
            <p:nvPr/>
          </p:nvSpPr>
          <p:spPr>
            <a:xfrm>
              <a:off x="3914929" y="2489578"/>
              <a:ext cx="3013646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Channel of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choice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646DA9-D6FA-914E-8E7D-6548D3F8DBD5}"/>
                </a:ext>
              </a:extLst>
            </p:cNvPr>
            <p:cNvSpPr txBox="1"/>
            <p:nvPr/>
          </p:nvSpPr>
          <p:spPr>
            <a:xfrm>
              <a:off x="494529" y="3194316"/>
              <a:ext cx="6043321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On-demand economy –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here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and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now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58D332-8354-4249-B1C3-12AC3E0BF427}"/>
                </a:ext>
              </a:extLst>
            </p:cNvPr>
            <p:cNvSpPr txBox="1"/>
            <p:nvPr/>
          </p:nvSpPr>
          <p:spPr>
            <a:xfrm>
              <a:off x="1733015" y="3899054"/>
              <a:ext cx="4356961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Personalization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– contextual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522777-E4A8-3D41-B9AC-F570BEA88068}"/>
                </a:ext>
              </a:extLst>
            </p:cNvPr>
            <p:cNvSpPr txBox="1"/>
            <p:nvPr/>
          </p:nvSpPr>
          <p:spPr>
            <a:xfrm>
              <a:off x="4552739" y="4603791"/>
              <a:ext cx="1301638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Privacy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398218-DC17-A644-B539-8F6F4D211A10}"/>
                </a:ext>
              </a:extLst>
            </p:cNvPr>
            <p:cNvSpPr txBox="1"/>
            <p:nvPr/>
          </p:nvSpPr>
          <p:spPr>
            <a:xfrm>
              <a:off x="3612407" y="5308529"/>
              <a:ext cx="2099934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Connectivity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CBBBA3-FC25-A044-9A47-D798A81AFE61}"/>
                </a:ext>
              </a:extLst>
            </p:cNvPr>
            <p:cNvSpPr txBox="1"/>
            <p:nvPr/>
          </p:nvSpPr>
          <p:spPr>
            <a:xfrm>
              <a:off x="2280449" y="6013265"/>
              <a:ext cx="3324630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Best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value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for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money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850568-35A2-C947-96B3-68A4CE3B5816}"/>
                </a:ext>
              </a:extLst>
            </p:cNvPr>
            <p:cNvCxnSpPr>
              <a:cxnSpLocks/>
            </p:cNvCxnSpPr>
            <p:nvPr/>
          </p:nvCxnSpPr>
          <p:spPr>
            <a:xfrm>
              <a:off x="3075014" y="2358141"/>
              <a:ext cx="4253374" cy="0"/>
            </a:xfrm>
            <a:prstGeom prst="line">
              <a:avLst/>
            </a:prstGeom>
            <a:noFill/>
            <a:ln w="31750" cap="flat">
              <a:solidFill>
                <a:srgbClr val="F2665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11C958-B2DC-1D40-B0AC-E01AF19E49EB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2353745"/>
              <a:ext cx="1578220" cy="1674778"/>
            </a:xfrm>
            <a:prstGeom prst="line">
              <a:avLst/>
            </a:prstGeom>
            <a:noFill/>
            <a:ln w="31750" cap="flat">
              <a:gradFill>
                <a:gsLst>
                  <a:gs pos="0">
                    <a:srgbClr val="F2665F"/>
                  </a:gs>
                  <a:gs pos="100000">
                    <a:srgbClr val="191A41">
                      <a:alpha val="0"/>
                    </a:srgbClr>
                  </a:gs>
                </a:gsLst>
                <a:lin ang="5400000" scaled="1"/>
              </a:gra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047B114-2D55-EA45-A7FB-E4950E8BF1F3}"/>
                </a:ext>
              </a:extLst>
            </p:cNvPr>
            <p:cNvCxnSpPr>
              <a:cxnSpLocks/>
            </p:cNvCxnSpPr>
            <p:nvPr/>
          </p:nvCxnSpPr>
          <p:spPr>
            <a:xfrm>
              <a:off x="4009292" y="3065922"/>
              <a:ext cx="2727077" cy="0"/>
            </a:xfrm>
            <a:prstGeom prst="line">
              <a:avLst/>
            </a:prstGeom>
            <a:noFill/>
            <a:ln w="31750" cap="flat">
              <a:solidFill>
                <a:srgbClr val="F2665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E3B3CDA-8017-D242-A070-D9F4E94E600F}"/>
                </a:ext>
              </a:extLst>
            </p:cNvPr>
            <p:cNvCxnSpPr>
              <a:cxnSpLocks/>
            </p:cNvCxnSpPr>
            <p:nvPr/>
          </p:nvCxnSpPr>
          <p:spPr>
            <a:xfrm>
              <a:off x="6723181" y="3061526"/>
              <a:ext cx="1769490" cy="1488826"/>
            </a:xfrm>
            <a:prstGeom prst="line">
              <a:avLst/>
            </a:prstGeom>
            <a:noFill/>
            <a:ln w="31750" cap="flat">
              <a:gradFill>
                <a:gsLst>
                  <a:gs pos="0">
                    <a:srgbClr val="F2665F"/>
                  </a:gs>
                  <a:gs pos="100000">
                    <a:srgbClr val="191A41">
                      <a:alpha val="0"/>
                    </a:srgbClr>
                  </a:gs>
                </a:gsLst>
                <a:lin ang="5400000" scaled="1"/>
              </a:gra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F4F5F60-F810-964D-B070-229E0DF837C6}"/>
                </a:ext>
              </a:extLst>
            </p:cNvPr>
            <p:cNvCxnSpPr>
              <a:cxnSpLocks/>
            </p:cNvCxnSpPr>
            <p:nvPr/>
          </p:nvCxnSpPr>
          <p:spPr>
            <a:xfrm>
              <a:off x="593481" y="3782495"/>
              <a:ext cx="5681292" cy="0"/>
            </a:xfrm>
            <a:prstGeom prst="line">
              <a:avLst/>
            </a:prstGeom>
            <a:noFill/>
            <a:ln w="31750" cap="flat">
              <a:solidFill>
                <a:srgbClr val="F2665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09173-94BE-2940-9BC1-D5480A9589C1}"/>
                </a:ext>
              </a:extLst>
            </p:cNvPr>
            <p:cNvCxnSpPr>
              <a:cxnSpLocks/>
            </p:cNvCxnSpPr>
            <p:nvPr/>
          </p:nvCxnSpPr>
          <p:spPr>
            <a:xfrm>
              <a:off x="6261585" y="3778099"/>
              <a:ext cx="1937677" cy="1266073"/>
            </a:xfrm>
            <a:prstGeom prst="line">
              <a:avLst/>
            </a:prstGeom>
            <a:noFill/>
            <a:ln w="31750" cap="flat">
              <a:gradFill>
                <a:gsLst>
                  <a:gs pos="0">
                    <a:srgbClr val="F2665F"/>
                  </a:gs>
                  <a:gs pos="100000">
                    <a:srgbClr val="191A41">
                      <a:alpha val="0"/>
                    </a:srgbClr>
                  </a:gs>
                </a:gsLst>
                <a:lin ang="5400000" scaled="1"/>
              </a:gra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D800B6-6C82-C143-98B5-A48A803B5700}"/>
                </a:ext>
              </a:extLst>
            </p:cNvPr>
            <p:cNvCxnSpPr>
              <a:cxnSpLocks/>
            </p:cNvCxnSpPr>
            <p:nvPr/>
          </p:nvCxnSpPr>
          <p:spPr>
            <a:xfrm>
              <a:off x="1814170" y="4484754"/>
              <a:ext cx="4073042" cy="0"/>
            </a:xfrm>
            <a:prstGeom prst="line">
              <a:avLst/>
            </a:prstGeom>
            <a:noFill/>
            <a:ln w="31750" cap="flat">
              <a:solidFill>
                <a:srgbClr val="F2665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4A1AEDF-1449-5748-9A1B-4023E8446851}"/>
                </a:ext>
              </a:extLst>
            </p:cNvPr>
            <p:cNvCxnSpPr>
              <a:cxnSpLocks/>
            </p:cNvCxnSpPr>
            <p:nvPr/>
          </p:nvCxnSpPr>
          <p:spPr>
            <a:xfrm>
              <a:off x="5874024" y="4483662"/>
              <a:ext cx="2098193" cy="1042925"/>
            </a:xfrm>
            <a:prstGeom prst="line">
              <a:avLst/>
            </a:prstGeom>
            <a:noFill/>
            <a:ln w="31750" cap="flat">
              <a:gradFill>
                <a:gsLst>
                  <a:gs pos="0">
                    <a:srgbClr val="F2665F"/>
                  </a:gs>
                  <a:gs pos="100000">
                    <a:srgbClr val="191A41">
                      <a:alpha val="0"/>
                    </a:srgbClr>
                  </a:gs>
                </a:gsLst>
                <a:lin ang="5400000" scaled="1"/>
              </a:gra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B38C092-50AB-4746-B997-DFE6FC9EB1A0}"/>
                </a:ext>
              </a:extLst>
            </p:cNvPr>
            <p:cNvCxnSpPr>
              <a:cxnSpLocks/>
            </p:cNvCxnSpPr>
            <p:nvPr/>
          </p:nvCxnSpPr>
          <p:spPr>
            <a:xfrm>
              <a:off x="4637837" y="5187014"/>
              <a:ext cx="1059180" cy="0"/>
            </a:xfrm>
            <a:prstGeom prst="line">
              <a:avLst/>
            </a:prstGeom>
            <a:noFill/>
            <a:ln w="31750" cap="flat">
              <a:solidFill>
                <a:srgbClr val="F2665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5F0959-0A52-CA45-A985-90F5EF2ABC0D}"/>
                </a:ext>
              </a:extLst>
            </p:cNvPr>
            <p:cNvCxnSpPr>
              <a:cxnSpLocks/>
            </p:cNvCxnSpPr>
            <p:nvPr/>
          </p:nvCxnSpPr>
          <p:spPr>
            <a:xfrm>
              <a:off x="5683829" y="5185922"/>
              <a:ext cx="2110128" cy="784611"/>
            </a:xfrm>
            <a:prstGeom prst="line">
              <a:avLst/>
            </a:prstGeom>
            <a:noFill/>
            <a:ln w="31750" cap="flat">
              <a:gradFill>
                <a:gsLst>
                  <a:gs pos="0">
                    <a:srgbClr val="F2665F"/>
                  </a:gs>
                  <a:gs pos="100000">
                    <a:srgbClr val="191A41">
                      <a:alpha val="0"/>
                    </a:srgbClr>
                  </a:gs>
                </a:gsLst>
                <a:lin ang="5400000" scaled="1"/>
              </a:gra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1D3B76E-9B7F-2749-A071-202F029AEEDC}"/>
                </a:ext>
              </a:extLst>
            </p:cNvPr>
            <p:cNvCxnSpPr>
              <a:cxnSpLocks/>
            </p:cNvCxnSpPr>
            <p:nvPr/>
          </p:nvCxnSpPr>
          <p:spPr>
            <a:xfrm>
              <a:off x="3694176" y="5896589"/>
              <a:ext cx="1849222" cy="0"/>
            </a:xfrm>
            <a:prstGeom prst="line">
              <a:avLst/>
            </a:prstGeom>
            <a:noFill/>
            <a:ln w="31750" cap="flat">
              <a:solidFill>
                <a:srgbClr val="F2665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762D6A5-6800-7040-955D-7E1580A24C53}"/>
                </a:ext>
              </a:extLst>
            </p:cNvPr>
            <p:cNvCxnSpPr>
              <a:cxnSpLocks/>
            </p:cNvCxnSpPr>
            <p:nvPr/>
          </p:nvCxnSpPr>
          <p:spPr>
            <a:xfrm>
              <a:off x="5530210" y="5895497"/>
              <a:ext cx="2185199" cy="506161"/>
            </a:xfrm>
            <a:prstGeom prst="line">
              <a:avLst/>
            </a:prstGeom>
            <a:noFill/>
            <a:ln w="31750" cap="flat">
              <a:gradFill>
                <a:gsLst>
                  <a:gs pos="0">
                    <a:srgbClr val="F2665F"/>
                  </a:gs>
                  <a:gs pos="100000">
                    <a:srgbClr val="191A41">
                      <a:alpha val="0"/>
                    </a:srgbClr>
                  </a:gs>
                </a:gsLst>
                <a:lin ang="5400000" scaled="1"/>
              </a:gra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FF9A08-7871-6F4C-A3F7-C3EEC1D0323D}"/>
                </a:ext>
              </a:extLst>
            </p:cNvPr>
            <p:cNvCxnSpPr>
              <a:cxnSpLocks/>
            </p:cNvCxnSpPr>
            <p:nvPr/>
          </p:nvCxnSpPr>
          <p:spPr>
            <a:xfrm>
              <a:off x="2377440" y="6606164"/>
              <a:ext cx="3092806" cy="0"/>
            </a:xfrm>
            <a:prstGeom prst="line">
              <a:avLst/>
            </a:prstGeom>
            <a:noFill/>
            <a:ln w="31750" cap="flat">
              <a:solidFill>
                <a:srgbClr val="F2665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B8BE814-0927-6148-955A-A7BA5A51D84E}"/>
                </a:ext>
              </a:extLst>
            </p:cNvPr>
            <p:cNvCxnSpPr>
              <a:cxnSpLocks/>
            </p:cNvCxnSpPr>
            <p:nvPr/>
          </p:nvCxnSpPr>
          <p:spPr>
            <a:xfrm>
              <a:off x="5457058" y="6609083"/>
              <a:ext cx="2168374" cy="102690"/>
            </a:xfrm>
            <a:prstGeom prst="line">
              <a:avLst/>
            </a:prstGeom>
            <a:noFill/>
            <a:ln w="31750" cap="flat">
              <a:gradFill>
                <a:gsLst>
                  <a:gs pos="0">
                    <a:srgbClr val="F2665F"/>
                  </a:gs>
                  <a:gs pos="100000">
                    <a:srgbClr val="191A41">
                      <a:alpha val="0"/>
                    </a:srgbClr>
                  </a:gs>
                </a:gsLst>
                <a:lin ang="5400000" scaled="1"/>
              </a:gra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1D5F9D-3327-A14C-A497-55A2055B5C55}"/>
              </a:ext>
            </a:extLst>
          </p:cNvPr>
          <p:cNvGrpSpPr/>
          <p:nvPr/>
        </p:nvGrpSpPr>
        <p:grpSpPr>
          <a:xfrm>
            <a:off x="287420" y="3637985"/>
            <a:ext cx="4204494" cy="2407530"/>
            <a:chOff x="574841" y="7275971"/>
            <a:chExt cx="8408987" cy="48150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D4EF03-E5A9-6343-97E9-620C4F6D7368}"/>
                </a:ext>
              </a:extLst>
            </p:cNvPr>
            <p:cNvSpPr txBox="1"/>
            <p:nvPr/>
          </p:nvSpPr>
          <p:spPr>
            <a:xfrm>
              <a:off x="574841" y="7275971"/>
              <a:ext cx="5078313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Demand for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short time to market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BDABC1-7B0B-A34A-8908-639271F8577E}"/>
                </a:ext>
              </a:extLst>
            </p:cNvPr>
            <p:cNvSpPr txBox="1"/>
            <p:nvPr/>
          </p:nvSpPr>
          <p:spPr>
            <a:xfrm>
              <a:off x="695989" y="7980709"/>
              <a:ext cx="5148845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200" b="1" dirty="0">
                  <a:latin typeface="Century Gothic" panose="020B0502020202020204" pitchFamily="34" charset="0"/>
                </a:rPr>
                <a:t>Agility, flexibility </a:t>
              </a:r>
              <a:r>
                <a:rPr lang="en-GB" sz="1200" b="0" dirty="0">
                  <a:solidFill>
                    <a:schemeClr val="tx1">
                      <a:lumMod val="85000"/>
                    </a:schemeClr>
                  </a:solidFill>
                  <a:latin typeface="Century Gothic" panose="020B0502020202020204" pitchFamily="34" charset="0"/>
                </a:rPr>
                <a:t>and</a:t>
              </a:r>
              <a:r>
                <a:rPr lang="en-GB" sz="1200" b="0" dirty="0">
                  <a:latin typeface="Century Gothic" panose="020B0502020202020204" pitchFamily="34" charset="0"/>
                </a:rPr>
                <a:t> </a:t>
              </a:r>
              <a:r>
                <a:rPr lang="en-GB" sz="1200" b="1" dirty="0">
                  <a:latin typeface="Century Gothic" panose="020B0502020202020204" pitchFamily="34" charset="0"/>
                </a:rPr>
                <a:t>automation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EE3CCE-C0DE-EE44-978D-B468B2972AC5}"/>
                </a:ext>
              </a:extLst>
            </p:cNvPr>
            <p:cNvSpPr txBox="1"/>
            <p:nvPr/>
          </p:nvSpPr>
          <p:spPr>
            <a:xfrm>
              <a:off x="3018555" y="8685447"/>
              <a:ext cx="2978380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Move to the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cloud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A2009FA-1AFC-A647-94EB-9CF4F27E14B4}"/>
                </a:ext>
              </a:extLst>
            </p:cNvPr>
            <p:cNvSpPr txBox="1"/>
            <p:nvPr/>
          </p:nvSpPr>
          <p:spPr>
            <a:xfrm>
              <a:off x="2260141" y="9390185"/>
              <a:ext cx="4126130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5G / Network virtualization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764EE1-4F8B-D648-AD54-020D07B08CA3}"/>
                </a:ext>
              </a:extLst>
            </p:cNvPr>
            <p:cNvSpPr txBox="1"/>
            <p:nvPr/>
          </p:nvSpPr>
          <p:spPr>
            <a:xfrm>
              <a:off x="4700057" y="10094923"/>
              <a:ext cx="2151230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Open source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3BF8145-E556-4548-A11C-3C67E73DCBBF}"/>
                </a:ext>
              </a:extLst>
            </p:cNvPr>
            <p:cNvSpPr txBox="1"/>
            <p:nvPr/>
          </p:nvSpPr>
          <p:spPr>
            <a:xfrm>
              <a:off x="2911595" y="10799661"/>
              <a:ext cx="4584587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New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methodologies: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DevOps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409E1B9-4C9C-E348-A9D4-0953AB2930DE}"/>
                </a:ext>
              </a:extLst>
            </p:cNvPr>
            <p:cNvGrpSpPr/>
            <p:nvPr/>
          </p:nvGrpSpPr>
          <p:grpSpPr>
            <a:xfrm flipV="1">
              <a:off x="593481" y="7740748"/>
              <a:ext cx="8390347" cy="4350283"/>
              <a:chOff x="655473" y="2510541"/>
              <a:chExt cx="8390347" cy="4350283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04F816A-6EF0-B847-B53A-C8B40A9ACC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2463" y="2510541"/>
                <a:ext cx="5504369" cy="0"/>
              </a:xfrm>
              <a:prstGeom prst="line">
                <a:avLst/>
              </a:prstGeom>
              <a:noFill/>
              <a:ln w="31750" cap="flat">
                <a:solidFill>
                  <a:srgbClr val="FDB51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30D88E5-5DB9-7447-84A3-B1BF57BBDA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7223" y="2510541"/>
                <a:ext cx="1088597" cy="1670381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FDB515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44A1012-A831-7F4F-A21E-7CDA1CE682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80547" y="3218322"/>
                <a:ext cx="4387053" cy="0"/>
              </a:xfrm>
              <a:prstGeom prst="line">
                <a:avLst/>
              </a:prstGeom>
              <a:noFill/>
              <a:ln w="31750" cap="flat">
                <a:solidFill>
                  <a:srgbClr val="FDB51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1FFDEAF-7241-654B-81CA-5AF3172162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7275" y="3208062"/>
                <a:ext cx="1187796" cy="1494690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FDB515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1F923B9-FC28-C746-8460-61C60B458C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90237" y="3934895"/>
                <a:ext cx="1984972" cy="0"/>
              </a:xfrm>
              <a:prstGeom prst="line">
                <a:avLst/>
              </a:prstGeom>
              <a:noFill/>
              <a:ln w="31750" cap="flat">
                <a:solidFill>
                  <a:srgbClr val="FDB51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8AFE00F-021C-C64F-A2B1-ED76986E2D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8973" y="3931094"/>
                <a:ext cx="1582689" cy="1272175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FDB515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C7980A0-7A0F-D544-A33F-2C33D68A88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2534" y="4637154"/>
                <a:ext cx="3911043" cy="0"/>
              </a:xfrm>
              <a:prstGeom prst="line">
                <a:avLst/>
              </a:prstGeom>
              <a:noFill/>
              <a:ln w="31750" cap="flat">
                <a:solidFill>
                  <a:srgbClr val="FDB51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1852756-9822-6B40-9B3E-AA9E1550C4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3130" y="4639632"/>
                <a:ext cx="1801487" cy="1039354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FDB515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3003E08-0892-9142-897A-F5FBE24366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7006" y="5339414"/>
                <a:ext cx="2712411" cy="0"/>
              </a:xfrm>
              <a:prstGeom prst="line">
                <a:avLst/>
              </a:prstGeom>
              <a:noFill/>
              <a:ln w="31750" cap="flat">
                <a:solidFill>
                  <a:srgbClr val="FDB51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B168B29-63B3-9C49-B0C7-D493FC22BB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6229" y="5338322"/>
                <a:ext cx="2110128" cy="784611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FDB515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AE9CC1D-81CE-5342-B042-EAC9FC6ABF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2013" y="6048989"/>
                <a:ext cx="4863785" cy="0"/>
              </a:xfrm>
              <a:prstGeom prst="line">
                <a:avLst/>
              </a:prstGeom>
              <a:noFill/>
              <a:ln w="31750" cap="flat">
                <a:solidFill>
                  <a:srgbClr val="FDB51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0FE506D-C001-1344-B781-3B204386A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5959" y="6051246"/>
                <a:ext cx="2185199" cy="506161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FDB515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D84454D-4AA0-0647-9F1C-344440EB61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473" y="6758564"/>
                <a:ext cx="4967173" cy="0"/>
              </a:xfrm>
              <a:prstGeom prst="line">
                <a:avLst/>
              </a:prstGeom>
              <a:noFill/>
              <a:ln w="31750" cap="flat">
                <a:solidFill>
                  <a:srgbClr val="FDB515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82BDE37-02F6-1C47-9DC6-CEE12977D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9458" y="6758134"/>
                <a:ext cx="2168374" cy="102690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FDB515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3C8F502-A62B-DC47-8900-4BD374CC2469}"/>
                </a:ext>
              </a:extLst>
            </p:cNvPr>
            <p:cNvSpPr txBox="1"/>
            <p:nvPr/>
          </p:nvSpPr>
          <p:spPr>
            <a:xfrm>
              <a:off x="2350543" y="11504397"/>
              <a:ext cx="5681041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Modular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architecture /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Microservices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A46D7E-EDFC-F545-8947-8C1CC4DBC896}"/>
              </a:ext>
            </a:extLst>
          </p:cNvPr>
          <p:cNvGrpSpPr/>
          <p:nvPr/>
        </p:nvGrpSpPr>
        <p:grpSpPr>
          <a:xfrm>
            <a:off x="8119198" y="1885589"/>
            <a:ext cx="3922914" cy="3265406"/>
            <a:chOff x="16238396" y="3771179"/>
            <a:chExt cx="7845827" cy="653081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80F26F1-59E2-6540-B32B-2B01EB0BC625}"/>
                </a:ext>
              </a:extLst>
            </p:cNvPr>
            <p:cNvSpPr txBox="1"/>
            <p:nvPr/>
          </p:nvSpPr>
          <p:spPr>
            <a:xfrm>
              <a:off x="18002648" y="3771179"/>
              <a:ext cx="3013646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Fierce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competition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22309C7-A8F2-9449-85C5-47ACCF18BC78}"/>
                </a:ext>
              </a:extLst>
            </p:cNvPr>
            <p:cNvGrpSpPr/>
            <p:nvPr/>
          </p:nvGrpSpPr>
          <p:grpSpPr>
            <a:xfrm flipH="1" flipV="1">
              <a:off x="16238396" y="4361931"/>
              <a:ext cx="7701680" cy="5940060"/>
              <a:chOff x="631965" y="2507275"/>
              <a:chExt cx="7701680" cy="594006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32D7E08-734B-8E4D-99AA-F7352E088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2462" y="2510541"/>
                <a:ext cx="4306511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F7427F6-1935-C24D-BDD0-A16BD1FE5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2441" y="2507275"/>
                <a:ext cx="1571204" cy="857244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D53307E-D0F1-F847-B655-EB6D13F049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3411" y="3259186"/>
                <a:ext cx="5115701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098D6AD-DC98-AC47-A4E1-B3FB3213FF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7382" y="3259186"/>
                <a:ext cx="1628089" cy="759192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C75C033-858C-414F-9DF0-19A9359B38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87405" y="4391951"/>
                <a:ext cx="1080000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67ED79D-9C64-344F-B3FD-115BD1B55E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3603" y="4391886"/>
                <a:ext cx="1778396" cy="592723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82F6F52-7C3E-6E46-93FD-C4C06D91FB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0002" y="5128241"/>
                <a:ext cx="2912869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487A676-AC7A-8A4E-A78C-A9BDA2874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9604" y="5125976"/>
                <a:ext cx="1784726" cy="318998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0DFF084-49E8-EA48-9746-C501654E48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965" y="5864791"/>
                <a:ext cx="5256000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7DCCD91-0162-3547-9A47-AB81027723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8125" y="5867047"/>
                <a:ext cx="1859796" cy="97585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9EB43AA-510E-784E-A062-C700903854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16376" y="6598102"/>
                <a:ext cx="4026494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B8EF124-73BB-F545-8485-3BC922ABDF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9683" y="6580281"/>
                <a:ext cx="1939835" cy="21217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B61633B-0341-2D48-ACB5-25EF6D1F03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8311" y="7716837"/>
                <a:ext cx="4104000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A764FEC-E86D-8B44-8E7A-89CF2842E2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9127" y="7371344"/>
                <a:ext cx="1963792" cy="345063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D7896E1-7452-B24B-82BD-D84AF77C7E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70718" y="8447335"/>
                <a:ext cx="2631906" cy="0"/>
              </a:xfrm>
              <a:prstGeom prst="line">
                <a:avLst/>
              </a:prstGeom>
              <a:noFill/>
              <a:ln w="31750" cap="flat">
                <a:solidFill>
                  <a:srgbClr val="838DC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D7C9D3A-6B7E-9E45-81C3-5806FAA7FE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89437" y="7794631"/>
                <a:ext cx="1873393" cy="652274"/>
              </a:xfrm>
              <a:prstGeom prst="line">
                <a:avLst/>
              </a:prstGeom>
              <a:noFill/>
              <a:ln w="31750" cap="flat">
                <a:gradFill>
                  <a:gsLst>
                    <a:gs pos="0">
                      <a:srgbClr val="838DC8"/>
                    </a:gs>
                    <a:gs pos="100000">
                      <a:srgbClr val="191A41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0CA53D3-EBC8-B341-B0F5-664CA8FC8F61}"/>
                </a:ext>
              </a:extLst>
            </p:cNvPr>
            <p:cNvSpPr txBox="1"/>
            <p:nvPr/>
          </p:nvSpPr>
          <p:spPr>
            <a:xfrm>
              <a:off x="18338584" y="4510343"/>
              <a:ext cx="4408259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200" b="0" dirty="0">
                  <a:solidFill>
                    <a:schemeClr val="tx1">
                      <a:lumMod val="85000"/>
                    </a:schemeClr>
                  </a:solidFill>
                  <a:latin typeface="Century Gothic" panose="020B0502020202020204" pitchFamily="34" charset="0"/>
                </a:rPr>
                <a:t>Driving need to </a:t>
              </a:r>
              <a:r>
                <a:rPr lang="en-GB" sz="1200" b="1" dirty="0">
                  <a:latin typeface="Century Gothic" panose="020B0502020202020204" pitchFamily="34" charset="0"/>
                </a:rPr>
                <a:t>differentiate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F682415-E04B-924D-BD1F-E9BAAC1D709F}"/>
                </a:ext>
              </a:extLst>
            </p:cNvPr>
            <p:cNvSpPr txBox="1"/>
            <p:nvPr/>
          </p:nvSpPr>
          <p:spPr>
            <a:xfrm>
              <a:off x="18588926" y="5249501"/>
              <a:ext cx="4408259" cy="943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Search for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growth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and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new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lines of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business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350C0DC-48E7-2C48-A959-05034415A2AA}"/>
                </a:ext>
              </a:extLst>
            </p:cNvPr>
            <p:cNvSpPr txBox="1"/>
            <p:nvPr/>
          </p:nvSpPr>
          <p:spPr>
            <a:xfrm>
              <a:off x="18605158" y="6358001"/>
              <a:ext cx="5479065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Next generation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enterprise services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98613A9-8BB5-1746-B150-067594BFA348}"/>
                </a:ext>
              </a:extLst>
            </p:cNvPr>
            <p:cNvSpPr txBox="1"/>
            <p:nvPr/>
          </p:nvSpPr>
          <p:spPr>
            <a:xfrm>
              <a:off x="18629170" y="7097163"/>
              <a:ext cx="3077766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Direct-</a:t>
              </a:r>
              <a:r>
                <a:rPr lang="en-GB" sz="1200" b="1" dirty="0">
                  <a:latin typeface="Century Gothic" panose="020B0502020202020204" pitchFamily="34" charset="0"/>
                </a:rPr>
                <a:t>to-consumer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effectLst/>
                <a:uFillTx/>
                <a:latin typeface="Century Gothic" panose="020B0502020202020204" pitchFamily="34" charset="0"/>
                <a:sym typeface="Helvetica Neue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28FD401-6ED0-884C-9AB0-B0AF0E73E512}"/>
                </a:ext>
              </a:extLst>
            </p:cNvPr>
            <p:cNvSpPr txBox="1"/>
            <p:nvPr/>
          </p:nvSpPr>
          <p:spPr>
            <a:xfrm>
              <a:off x="18451628" y="7836327"/>
              <a:ext cx="1253550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5G ROI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CD1E7C-69FD-5747-B4E6-E9C3781FE9D0}"/>
                </a:ext>
              </a:extLst>
            </p:cNvPr>
            <p:cNvSpPr txBox="1"/>
            <p:nvPr/>
          </p:nvSpPr>
          <p:spPr>
            <a:xfrm>
              <a:off x="18256708" y="8575485"/>
              <a:ext cx="5482551" cy="943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Consolidation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forming </a:t>
              </a: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integrated carriers &amp; digital</a:t>
              </a:r>
              <a:r>
                <a:rPr kumimoji="0" lang="en-GB" sz="1200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 </a:t>
              </a:r>
              <a:r>
                <a:rPr kumimoji="0" lang="en-GB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85000"/>
                    </a:schemeClr>
                  </a:solidFill>
                  <a:effectLst/>
                  <a:uFillTx/>
                  <a:latin typeface="Century Gothic" panose="020B0502020202020204" pitchFamily="34" charset="0"/>
                  <a:sym typeface="Helvetica Neue"/>
                </a:rPr>
                <a:t>service providers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6595C16-A3C4-FD4B-B1AE-9079795DC418}"/>
                </a:ext>
              </a:extLst>
            </p:cNvPr>
            <p:cNvSpPr txBox="1"/>
            <p:nvPr/>
          </p:nvSpPr>
          <p:spPr>
            <a:xfrm>
              <a:off x="17776294" y="9683985"/>
              <a:ext cx="5482551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Operational &amp; cost efficiency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E924BAF-CA31-5C46-8CBE-F3ACAB1B1044}"/>
              </a:ext>
            </a:extLst>
          </p:cNvPr>
          <p:cNvGrpSpPr/>
          <p:nvPr/>
        </p:nvGrpSpPr>
        <p:grpSpPr>
          <a:xfrm>
            <a:off x="4824758" y="2344248"/>
            <a:ext cx="2520000" cy="2520000"/>
            <a:chOff x="9649517" y="4688496"/>
            <a:chExt cx="5040000" cy="50400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0DE9C7B-0C55-574C-9C26-BD8D659AC782}"/>
                </a:ext>
              </a:extLst>
            </p:cNvPr>
            <p:cNvSpPr/>
            <p:nvPr/>
          </p:nvSpPr>
          <p:spPr>
            <a:xfrm>
              <a:off x="9649517" y="4688496"/>
              <a:ext cx="5040000" cy="5040000"/>
            </a:xfrm>
            <a:prstGeom prst="ellipse">
              <a:avLst/>
            </a:prstGeom>
            <a:solidFill>
              <a:srgbClr val="191A41">
                <a:alpha val="69000"/>
              </a:srgbClr>
            </a:solidFill>
            <a:ln w="19050" cap="flat">
              <a:gradFill>
                <a:gsLst>
                  <a:gs pos="0">
                    <a:srgbClr val="FDB515"/>
                  </a:gs>
                  <a:gs pos="100000">
                    <a:srgbClr val="EC008C"/>
                  </a:gs>
                </a:gsLst>
                <a:lin ang="0" scaled="0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380AB00-2011-FB43-8A93-898B186A1715}"/>
                </a:ext>
              </a:extLst>
            </p:cNvPr>
            <p:cNvSpPr txBox="1"/>
            <p:nvPr/>
          </p:nvSpPr>
          <p:spPr>
            <a:xfrm>
              <a:off x="10363283" y="6578008"/>
              <a:ext cx="3718966" cy="1190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Communications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Century Gothic" panose="020B0502020202020204" pitchFamily="34" charset="0"/>
                  <a:sym typeface="Helvetica Neue"/>
                </a:rPr>
                <a:t>and media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6E93699-6764-784C-8372-C1C25576605D}"/>
              </a:ext>
            </a:extLst>
          </p:cNvPr>
          <p:cNvSpPr txBox="1"/>
          <p:nvPr/>
        </p:nvSpPr>
        <p:spPr>
          <a:xfrm rot="2365499">
            <a:off x="4210313" y="1704462"/>
            <a:ext cx="3725281" cy="37252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prstTxWarp prst="textArchUp">
              <a:avLst>
                <a:gd name="adj" fmla="val 9348279"/>
              </a:avLst>
            </a:prstTxWarp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</a:rPr>
              <a:t>End user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11C60A2-277E-2D4A-A70F-56E31B1B0759}"/>
              </a:ext>
            </a:extLst>
          </p:cNvPr>
          <p:cNvSpPr txBox="1"/>
          <p:nvPr/>
        </p:nvSpPr>
        <p:spPr>
          <a:xfrm rot="20386834">
            <a:off x="4209421" y="1704462"/>
            <a:ext cx="3725281" cy="37252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prstTxWarp prst="textArchUp">
              <a:avLst>
                <a:gd name="adj" fmla="val 9348279"/>
              </a:avLst>
            </a:prstTxWarp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</a:rPr>
              <a:t>Technology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EDBA6F8-EE6A-7B4A-894F-A751356D7523}"/>
              </a:ext>
            </a:extLst>
          </p:cNvPr>
          <p:cNvSpPr txBox="1"/>
          <p:nvPr/>
        </p:nvSpPr>
        <p:spPr>
          <a:xfrm rot="11084031">
            <a:off x="4207716" y="1703034"/>
            <a:ext cx="3725281" cy="37252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prstTxWarp prst="textArchUp">
              <a:avLst>
                <a:gd name="adj" fmla="val 9348279"/>
              </a:avLst>
            </a:prstTxWarp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</a:rPr>
              <a:t>Market forces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25CBEF6-9949-8841-AB24-A784E91D3D13}"/>
              </a:ext>
            </a:extLst>
          </p:cNvPr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4C01F1E-2753-B648-9165-2A94911527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568B7D09-1047-114D-92C2-B57F1C283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131AF90C-C19E-E44D-9461-D864CF2C5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5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arallelogram 62">
            <a:extLst>
              <a:ext uri="{FF2B5EF4-FFF2-40B4-BE49-F238E27FC236}">
                <a16:creationId xmlns:a16="http://schemas.microsoft.com/office/drawing/2014/main" id="{C7B5C7B0-B16B-1B4E-B43C-80F6D3957216}"/>
              </a:ext>
            </a:extLst>
          </p:cNvPr>
          <p:cNvSpPr/>
          <p:nvPr/>
        </p:nvSpPr>
        <p:spPr>
          <a:xfrm flipH="1">
            <a:off x="6891205" y="4180679"/>
            <a:ext cx="3733199" cy="1980905"/>
          </a:xfrm>
          <a:prstGeom prst="parallelogram">
            <a:avLst>
              <a:gd name="adj" fmla="val 29551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DEC9E65-A308-4AD6-946E-2FFE11D815A9}"/>
              </a:ext>
            </a:extLst>
          </p:cNvPr>
          <p:cNvSpPr/>
          <p:nvPr/>
        </p:nvSpPr>
        <p:spPr>
          <a:xfrm>
            <a:off x="1422823" y="3320211"/>
            <a:ext cx="1878966" cy="1625381"/>
          </a:xfrm>
          <a:custGeom>
            <a:avLst/>
            <a:gdLst>
              <a:gd name="connsiteX0" fmla="*/ 0 w 2292633"/>
              <a:gd name="connsiteY0" fmla="*/ 991610 h 1983220"/>
              <a:gd name="connsiteX1" fmla="*/ 566606 w 2292633"/>
              <a:gd name="connsiteY1" fmla="*/ 0 h 1983220"/>
              <a:gd name="connsiteX2" fmla="*/ 1726027 w 2292633"/>
              <a:gd name="connsiteY2" fmla="*/ 0 h 1983220"/>
              <a:gd name="connsiteX3" fmla="*/ 2292633 w 2292633"/>
              <a:gd name="connsiteY3" fmla="*/ 991610 h 1983220"/>
              <a:gd name="connsiteX4" fmla="*/ 1726027 w 2292633"/>
              <a:gd name="connsiteY4" fmla="*/ 1983220 h 1983220"/>
              <a:gd name="connsiteX5" fmla="*/ 566606 w 2292633"/>
              <a:gd name="connsiteY5" fmla="*/ 1983220 h 1983220"/>
              <a:gd name="connsiteX6" fmla="*/ 0 w 2292633"/>
              <a:gd name="connsiteY6" fmla="*/ 991610 h 198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2633" h="1983220">
                <a:moveTo>
                  <a:pt x="0" y="991610"/>
                </a:moveTo>
                <a:lnTo>
                  <a:pt x="566606" y="0"/>
                </a:lnTo>
                <a:lnTo>
                  <a:pt x="1726027" y="0"/>
                </a:lnTo>
                <a:lnTo>
                  <a:pt x="2292633" y="991610"/>
                </a:lnTo>
                <a:lnTo>
                  <a:pt x="1726027" y="1983220"/>
                </a:lnTo>
                <a:lnTo>
                  <a:pt x="566606" y="1983220"/>
                </a:lnTo>
                <a:lnTo>
                  <a:pt x="0" y="99161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5321" tIns="354047" rIns="405321" bIns="354047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Consumer Demands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1A921FE-AE38-4E5F-83DE-E00EF2828AA7}"/>
              </a:ext>
            </a:extLst>
          </p:cNvPr>
          <p:cNvSpPr/>
          <p:nvPr/>
        </p:nvSpPr>
        <p:spPr>
          <a:xfrm>
            <a:off x="1422908" y="1582782"/>
            <a:ext cx="1878797" cy="1625380"/>
          </a:xfrm>
          <a:custGeom>
            <a:avLst/>
            <a:gdLst>
              <a:gd name="connsiteX0" fmla="*/ 0 w 1878797"/>
              <a:gd name="connsiteY0" fmla="*/ 812690 h 1625380"/>
              <a:gd name="connsiteX1" fmla="*/ 464371 w 1878797"/>
              <a:gd name="connsiteY1" fmla="*/ 0 h 1625380"/>
              <a:gd name="connsiteX2" fmla="*/ 1414426 w 1878797"/>
              <a:gd name="connsiteY2" fmla="*/ 0 h 1625380"/>
              <a:gd name="connsiteX3" fmla="*/ 1878797 w 1878797"/>
              <a:gd name="connsiteY3" fmla="*/ 812690 h 1625380"/>
              <a:gd name="connsiteX4" fmla="*/ 1414426 w 1878797"/>
              <a:gd name="connsiteY4" fmla="*/ 1625380 h 1625380"/>
              <a:gd name="connsiteX5" fmla="*/ 464371 w 1878797"/>
              <a:gd name="connsiteY5" fmla="*/ 1625380 h 1625380"/>
              <a:gd name="connsiteX6" fmla="*/ 0 w 1878797"/>
              <a:gd name="connsiteY6" fmla="*/ 812690 h 16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8797" h="1625380">
                <a:moveTo>
                  <a:pt x="0" y="812690"/>
                </a:moveTo>
                <a:lnTo>
                  <a:pt x="464371" y="0"/>
                </a:lnTo>
                <a:lnTo>
                  <a:pt x="1414426" y="0"/>
                </a:lnTo>
                <a:lnTo>
                  <a:pt x="1878797" y="812690"/>
                </a:lnTo>
                <a:lnTo>
                  <a:pt x="1414426" y="1625380"/>
                </a:lnTo>
                <a:lnTo>
                  <a:pt x="464371" y="1625380"/>
                </a:lnTo>
                <a:lnTo>
                  <a:pt x="0" y="812690"/>
                </a:lnTo>
                <a:close/>
              </a:path>
            </a:pathLst>
          </a:custGeom>
          <a:solidFill>
            <a:schemeClr val="tx2"/>
          </a:solidFill>
          <a:ln w="19050">
            <a:solidFill>
              <a:schemeClr val="accent2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6757" tIns="294760" rIns="336757" bIns="29476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I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0F69A99-FAF5-4BB0-9388-AA2DE1DC1CDE}"/>
              </a:ext>
            </a:extLst>
          </p:cNvPr>
          <p:cNvSpPr/>
          <p:nvPr/>
        </p:nvSpPr>
        <p:spPr>
          <a:xfrm>
            <a:off x="2937384" y="2434807"/>
            <a:ext cx="1878797" cy="1625380"/>
          </a:xfrm>
          <a:custGeom>
            <a:avLst/>
            <a:gdLst>
              <a:gd name="connsiteX0" fmla="*/ 0 w 1878797"/>
              <a:gd name="connsiteY0" fmla="*/ 812690 h 1625380"/>
              <a:gd name="connsiteX1" fmla="*/ 464371 w 1878797"/>
              <a:gd name="connsiteY1" fmla="*/ 0 h 1625380"/>
              <a:gd name="connsiteX2" fmla="*/ 1414426 w 1878797"/>
              <a:gd name="connsiteY2" fmla="*/ 0 h 1625380"/>
              <a:gd name="connsiteX3" fmla="*/ 1878797 w 1878797"/>
              <a:gd name="connsiteY3" fmla="*/ 812690 h 1625380"/>
              <a:gd name="connsiteX4" fmla="*/ 1414426 w 1878797"/>
              <a:gd name="connsiteY4" fmla="*/ 1625380 h 1625380"/>
              <a:gd name="connsiteX5" fmla="*/ 464371 w 1878797"/>
              <a:gd name="connsiteY5" fmla="*/ 1625380 h 1625380"/>
              <a:gd name="connsiteX6" fmla="*/ 0 w 1878797"/>
              <a:gd name="connsiteY6" fmla="*/ 812690 h 16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8797" h="1625380">
                <a:moveTo>
                  <a:pt x="0" y="812690"/>
                </a:moveTo>
                <a:lnTo>
                  <a:pt x="464371" y="0"/>
                </a:lnTo>
                <a:lnTo>
                  <a:pt x="1414426" y="0"/>
                </a:lnTo>
                <a:lnTo>
                  <a:pt x="1878797" y="812690"/>
                </a:lnTo>
                <a:lnTo>
                  <a:pt x="1414426" y="1625380"/>
                </a:lnTo>
                <a:lnTo>
                  <a:pt x="464371" y="1625380"/>
                </a:lnTo>
                <a:lnTo>
                  <a:pt x="0" y="812690"/>
                </a:lnTo>
                <a:close/>
              </a:path>
            </a:pathLst>
          </a:custGeom>
          <a:solidFill>
            <a:schemeClr val="tx2"/>
          </a:solidFill>
          <a:ln w="19050">
            <a:solidFill>
              <a:schemeClr val="accent3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6757" tIns="294760" rIns="336757" bIns="29476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When I Want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F65023-8BE8-4C4D-8278-D6D1AF1A7AB5}"/>
              </a:ext>
            </a:extLst>
          </p:cNvPr>
          <p:cNvSpPr/>
          <p:nvPr/>
        </p:nvSpPr>
        <p:spPr>
          <a:xfrm>
            <a:off x="2937384" y="4184330"/>
            <a:ext cx="1878797" cy="1625380"/>
          </a:xfrm>
          <a:custGeom>
            <a:avLst/>
            <a:gdLst>
              <a:gd name="connsiteX0" fmla="*/ 0 w 1878797"/>
              <a:gd name="connsiteY0" fmla="*/ 812690 h 1625380"/>
              <a:gd name="connsiteX1" fmla="*/ 464371 w 1878797"/>
              <a:gd name="connsiteY1" fmla="*/ 0 h 1625380"/>
              <a:gd name="connsiteX2" fmla="*/ 1414426 w 1878797"/>
              <a:gd name="connsiteY2" fmla="*/ 0 h 1625380"/>
              <a:gd name="connsiteX3" fmla="*/ 1878797 w 1878797"/>
              <a:gd name="connsiteY3" fmla="*/ 812690 h 1625380"/>
              <a:gd name="connsiteX4" fmla="*/ 1414426 w 1878797"/>
              <a:gd name="connsiteY4" fmla="*/ 1625380 h 1625380"/>
              <a:gd name="connsiteX5" fmla="*/ 464371 w 1878797"/>
              <a:gd name="connsiteY5" fmla="*/ 1625380 h 1625380"/>
              <a:gd name="connsiteX6" fmla="*/ 0 w 1878797"/>
              <a:gd name="connsiteY6" fmla="*/ 812690 h 16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8797" h="1625380">
                <a:moveTo>
                  <a:pt x="0" y="812690"/>
                </a:moveTo>
                <a:lnTo>
                  <a:pt x="464371" y="0"/>
                </a:lnTo>
                <a:lnTo>
                  <a:pt x="1414426" y="0"/>
                </a:lnTo>
                <a:lnTo>
                  <a:pt x="1878797" y="812690"/>
                </a:lnTo>
                <a:lnTo>
                  <a:pt x="1414426" y="1625380"/>
                </a:lnTo>
                <a:lnTo>
                  <a:pt x="464371" y="1625380"/>
                </a:lnTo>
                <a:lnTo>
                  <a:pt x="0" y="812690"/>
                </a:lnTo>
                <a:close/>
              </a:path>
            </a:pathLst>
          </a:custGeom>
          <a:solidFill>
            <a:schemeClr val="tx2"/>
          </a:solidFill>
          <a:ln w="19050">
            <a:solidFill>
              <a:schemeClr val="accent4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6757" tIns="294760" rIns="336757" bIns="29476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Where I Want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F81FD0-698C-3746-9F81-A954333AB5E0}"/>
              </a:ext>
            </a:extLst>
          </p:cNvPr>
          <p:cNvGrpSpPr/>
          <p:nvPr/>
        </p:nvGrpSpPr>
        <p:grpSpPr>
          <a:xfrm>
            <a:off x="2063907" y="2796876"/>
            <a:ext cx="673408" cy="294616"/>
            <a:chOff x="1242011" y="2841315"/>
            <a:chExt cx="647152" cy="2831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97DF9E-03E8-4271-8E3D-60F070928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2011" y="2841315"/>
              <a:ext cx="274320" cy="2743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5B035A-67BC-4E66-8DAB-E9D4C8B2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4843" y="2850124"/>
              <a:ext cx="274320" cy="27432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67F980B-CA1D-F744-8DCA-BCB0E4D3F3C9}"/>
              </a:ext>
            </a:extLst>
          </p:cNvPr>
          <p:cNvGrpSpPr/>
          <p:nvPr/>
        </p:nvGrpSpPr>
        <p:grpSpPr>
          <a:xfrm>
            <a:off x="3584628" y="5382049"/>
            <a:ext cx="629243" cy="276483"/>
            <a:chOff x="2984329" y="5776389"/>
            <a:chExt cx="634048" cy="2785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21C914-3449-4730-8EB3-368A1C486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4329" y="5780663"/>
              <a:ext cx="274320" cy="2743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3BC6B8-45CD-47D0-AB87-90EC7FCEA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057" y="5776389"/>
              <a:ext cx="274320" cy="27432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9DD7F2-7368-1347-A9F4-E0A56F268A5C}"/>
              </a:ext>
            </a:extLst>
          </p:cNvPr>
          <p:cNvGrpSpPr/>
          <p:nvPr/>
        </p:nvGrpSpPr>
        <p:grpSpPr>
          <a:xfrm>
            <a:off x="3526994" y="3600758"/>
            <a:ext cx="704431" cy="351867"/>
            <a:chOff x="2984869" y="3858949"/>
            <a:chExt cx="549183" cy="274320"/>
          </a:xfrm>
        </p:grpSpPr>
        <p:pic>
          <p:nvPicPr>
            <p:cNvPr id="18" name="Picture 13" descr="Image result for amazon logo png">
              <a:extLst>
                <a:ext uri="{FF2B5EF4-FFF2-40B4-BE49-F238E27FC236}">
                  <a16:creationId xmlns:a16="http://schemas.microsoft.com/office/drawing/2014/main" id="{7A28C094-1B81-451E-B0CA-A12463800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869" y="3858949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85B1B1-6B03-494B-9E90-072ADAB4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9521" y="3870581"/>
              <a:ext cx="224531" cy="224528"/>
            </a:xfrm>
            <a:prstGeom prst="rect">
              <a:avLst/>
            </a:prstGeom>
          </p:spPr>
        </p:pic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777361A-0D03-41B1-91A1-D91B514BB356}"/>
              </a:ext>
            </a:extLst>
          </p:cNvPr>
          <p:cNvSpPr/>
          <p:nvPr/>
        </p:nvSpPr>
        <p:spPr>
          <a:xfrm>
            <a:off x="3368245" y="5269100"/>
            <a:ext cx="4064000" cy="1016000"/>
          </a:xfrm>
          <a:custGeom>
            <a:avLst/>
            <a:gdLst>
              <a:gd name="connsiteX0" fmla="*/ 0 w 4064000"/>
              <a:gd name="connsiteY0" fmla="*/ 0 h 1016000"/>
              <a:gd name="connsiteX1" fmla="*/ 4064000 w 4064000"/>
              <a:gd name="connsiteY1" fmla="*/ 0 h 1016000"/>
              <a:gd name="connsiteX2" fmla="*/ 4064000 w 4064000"/>
              <a:gd name="connsiteY2" fmla="*/ 1016000 h 1016000"/>
              <a:gd name="connsiteX3" fmla="*/ 0 w 4064000"/>
              <a:gd name="connsiteY3" fmla="*/ 1016000 h 1016000"/>
              <a:gd name="connsiteX4" fmla="*/ 0 w 406400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00" h="1016000">
                <a:moveTo>
                  <a:pt x="0" y="0"/>
                </a:moveTo>
                <a:lnTo>
                  <a:pt x="4064000" y="0"/>
                </a:lnTo>
                <a:lnTo>
                  <a:pt x="40640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248920" rIns="248920" bIns="248920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38961C-42A0-564A-8E12-B1BD0FAC99AC}"/>
              </a:ext>
            </a:extLst>
          </p:cNvPr>
          <p:cNvGrpSpPr/>
          <p:nvPr/>
        </p:nvGrpSpPr>
        <p:grpSpPr>
          <a:xfrm>
            <a:off x="4450043" y="1571275"/>
            <a:ext cx="1878797" cy="1625380"/>
            <a:chOff x="5581924" y="2678734"/>
            <a:chExt cx="1878797" cy="162538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76E92A-3F21-452B-8161-282B3DA5A35C}"/>
                </a:ext>
              </a:extLst>
            </p:cNvPr>
            <p:cNvSpPr/>
            <p:nvPr/>
          </p:nvSpPr>
          <p:spPr>
            <a:xfrm>
              <a:off x="5581924" y="2678734"/>
              <a:ext cx="1878797" cy="1625380"/>
            </a:xfrm>
            <a:custGeom>
              <a:avLst/>
              <a:gdLst>
                <a:gd name="connsiteX0" fmla="*/ 0 w 1878797"/>
                <a:gd name="connsiteY0" fmla="*/ 812690 h 1625380"/>
                <a:gd name="connsiteX1" fmla="*/ 464371 w 1878797"/>
                <a:gd name="connsiteY1" fmla="*/ 0 h 1625380"/>
                <a:gd name="connsiteX2" fmla="*/ 1414426 w 1878797"/>
                <a:gd name="connsiteY2" fmla="*/ 0 h 1625380"/>
                <a:gd name="connsiteX3" fmla="*/ 1878797 w 1878797"/>
                <a:gd name="connsiteY3" fmla="*/ 812690 h 1625380"/>
                <a:gd name="connsiteX4" fmla="*/ 1414426 w 1878797"/>
                <a:gd name="connsiteY4" fmla="*/ 1625380 h 1625380"/>
                <a:gd name="connsiteX5" fmla="*/ 464371 w 1878797"/>
                <a:gd name="connsiteY5" fmla="*/ 1625380 h 1625380"/>
                <a:gd name="connsiteX6" fmla="*/ 0 w 1878797"/>
                <a:gd name="connsiteY6" fmla="*/ 812690 h 162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8797" h="1625380">
                  <a:moveTo>
                    <a:pt x="0" y="812690"/>
                  </a:moveTo>
                  <a:lnTo>
                    <a:pt x="464371" y="0"/>
                  </a:lnTo>
                  <a:lnTo>
                    <a:pt x="1414426" y="0"/>
                  </a:lnTo>
                  <a:lnTo>
                    <a:pt x="1878797" y="812690"/>
                  </a:lnTo>
                  <a:lnTo>
                    <a:pt x="1414426" y="1625380"/>
                  </a:lnTo>
                  <a:lnTo>
                    <a:pt x="464371" y="1625380"/>
                  </a:lnTo>
                  <a:lnTo>
                    <a:pt x="0" y="8126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Brand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Butlers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E337F37-3F2F-40B7-B822-8AB9B6370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170" y="2816901"/>
              <a:ext cx="382989" cy="34549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048A44-FE90-4DC8-BE11-55FE861F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6500" y="3891593"/>
              <a:ext cx="329193" cy="2465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296BC9A-9F98-4578-982C-F2F95C1BC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193" y="3875247"/>
              <a:ext cx="651821" cy="2785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099073-7726-824C-89F0-13DB1DAB3058}"/>
              </a:ext>
            </a:extLst>
          </p:cNvPr>
          <p:cNvGrpSpPr/>
          <p:nvPr/>
        </p:nvGrpSpPr>
        <p:grpSpPr>
          <a:xfrm>
            <a:off x="4450043" y="3320212"/>
            <a:ext cx="1878797" cy="1625380"/>
            <a:chOff x="5496959" y="4550210"/>
            <a:chExt cx="1878797" cy="162538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904C999-ED94-45EA-8850-C2971B6B91BA}"/>
                </a:ext>
              </a:extLst>
            </p:cNvPr>
            <p:cNvSpPr/>
            <p:nvPr/>
          </p:nvSpPr>
          <p:spPr>
            <a:xfrm>
              <a:off x="5496959" y="4550210"/>
              <a:ext cx="1878797" cy="1625380"/>
            </a:xfrm>
            <a:custGeom>
              <a:avLst/>
              <a:gdLst>
                <a:gd name="connsiteX0" fmla="*/ 0 w 1878797"/>
                <a:gd name="connsiteY0" fmla="*/ 812690 h 1625380"/>
                <a:gd name="connsiteX1" fmla="*/ 464371 w 1878797"/>
                <a:gd name="connsiteY1" fmla="*/ 0 h 1625380"/>
                <a:gd name="connsiteX2" fmla="*/ 1414426 w 1878797"/>
                <a:gd name="connsiteY2" fmla="*/ 0 h 1625380"/>
                <a:gd name="connsiteX3" fmla="*/ 1878797 w 1878797"/>
                <a:gd name="connsiteY3" fmla="*/ 812690 h 1625380"/>
                <a:gd name="connsiteX4" fmla="*/ 1414426 w 1878797"/>
                <a:gd name="connsiteY4" fmla="*/ 1625380 h 1625380"/>
                <a:gd name="connsiteX5" fmla="*/ 464371 w 1878797"/>
                <a:gd name="connsiteY5" fmla="*/ 1625380 h 1625380"/>
                <a:gd name="connsiteX6" fmla="*/ 0 w 1878797"/>
                <a:gd name="connsiteY6" fmla="*/ 812690 h 162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8797" h="1625380">
                  <a:moveTo>
                    <a:pt x="0" y="812690"/>
                  </a:moveTo>
                  <a:lnTo>
                    <a:pt x="464371" y="0"/>
                  </a:lnTo>
                  <a:lnTo>
                    <a:pt x="1414426" y="0"/>
                  </a:lnTo>
                  <a:lnTo>
                    <a:pt x="1878797" y="812690"/>
                  </a:lnTo>
                  <a:lnTo>
                    <a:pt x="1414426" y="1625380"/>
                  </a:lnTo>
                  <a:lnTo>
                    <a:pt x="464371" y="1625380"/>
                  </a:lnTo>
                  <a:lnTo>
                    <a:pt x="0" y="8126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Entrusted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Data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B3366C-D446-4089-A48E-D7355F19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8148" y="5781053"/>
              <a:ext cx="274320" cy="2743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F9DC33-75B8-4F20-8983-D6D279A97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9458" y="5832405"/>
              <a:ext cx="608244" cy="22296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B0D35D4-F441-4F63-B891-C7104D3E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885" y="4660617"/>
              <a:ext cx="359695" cy="414564"/>
            </a:xfrm>
            <a:prstGeom prst="rect">
              <a:avLst/>
            </a:prstGeom>
          </p:spPr>
        </p:pic>
      </p:grpSp>
      <p:pic>
        <p:nvPicPr>
          <p:cNvPr id="21506" name="Picture 2" descr="Related image">
            <a:extLst>
              <a:ext uri="{FF2B5EF4-FFF2-40B4-BE49-F238E27FC236}">
                <a16:creationId xmlns:a16="http://schemas.microsoft.com/office/drawing/2014/main" id="{D2DA64AE-87E6-4247-810A-0956A4DB8693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966" y="2092513"/>
            <a:ext cx="3734357" cy="1980000"/>
          </a:xfrm>
          <a:prstGeom prst="parallelogram">
            <a:avLst>
              <a:gd name="adj" fmla="val 3011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2">
            <a:extLst>
              <a:ext uri="{FF2B5EF4-FFF2-40B4-BE49-F238E27FC236}">
                <a16:creationId xmlns:a16="http://schemas.microsoft.com/office/drawing/2014/main" id="{07F0A62F-A356-EB45-807A-07D65C157B6B}"/>
              </a:ext>
            </a:extLst>
          </p:cNvPr>
          <p:cNvSpPr txBox="1">
            <a:spLocks/>
          </p:cNvSpPr>
          <p:nvPr/>
        </p:nvSpPr>
        <p:spPr>
          <a:xfrm>
            <a:off x="527515" y="374691"/>
            <a:ext cx="11091863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Keeping up with the expectation economy</a:t>
            </a:r>
            <a:endParaRPr lang="he-IL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1C6CF1-8E5C-2740-992A-67740EB2D8A4}"/>
              </a:ext>
            </a:extLst>
          </p:cNvPr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2C16A2-D900-334B-B93E-948628C95B00}"/>
              </a:ext>
            </a:extLst>
          </p:cNvPr>
          <p:cNvGrpSpPr/>
          <p:nvPr/>
        </p:nvGrpSpPr>
        <p:grpSpPr>
          <a:xfrm>
            <a:off x="5960044" y="2441889"/>
            <a:ext cx="1878797" cy="1625380"/>
            <a:chOff x="3976128" y="1640106"/>
            <a:chExt cx="1878797" cy="1625380"/>
          </a:xfrm>
        </p:grpSpPr>
        <p:sp>
          <p:nvSpPr>
            <p:cNvPr id="49" name="Freeform: Shape 43">
              <a:extLst>
                <a:ext uri="{FF2B5EF4-FFF2-40B4-BE49-F238E27FC236}">
                  <a16:creationId xmlns:a16="http://schemas.microsoft.com/office/drawing/2014/main" id="{0D32A809-FFCB-BD45-AA52-D66BAF7DA080}"/>
                </a:ext>
              </a:extLst>
            </p:cNvPr>
            <p:cNvSpPr/>
            <p:nvPr/>
          </p:nvSpPr>
          <p:spPr>
            <a:xfrm>
              <a:off x="3976128" y="1640106"/>
              <a:ext cx="1878797" cy="1625380"/>
            </a:xfrm>
            <a:custGeom>
              <a:avLst/>
              <a:gdLst>
                <a:gd name="connsiteX0" fmla="*/ 0 w 1878797"/>
                <a:gd name="connsiteY0" fmla="*/ 812690 h 1625380"/>
                <a:gd name="connsiteX1" fmla="*/ 464371 w 1878797"/>
                <a:gd name="connsiteY1" fmla="*/ 0 h 1625380"/>
                <a:gd name="connsiteX2" fmla="*/ 1414426 w 1878797"/>
                <a:gd name="connsiteY2" fmla="*/ 0 h 1625380"/>
                <a:gd name="connsiteX3" fmla="*/ 1878797 w 1878797"/>
                <a:gd name="connsiteY3" fmla="*/ 812690 h 1625380"/>
                <a:gd name="connsiteX4" fmla="*/ 1414426 w 1878797"/>
                <a:gd name="connsiteY4" fmla="*/ 1625380 h 1625380"/>
                <a:gd name="connsiteX5" fmla="*/ 464371 w 1878797"/>
                <a:gd name="connsiteY5" fmla="*/ 1625380 h 1625380"/>
                <a:gd name="connsiteX6" fmla="*/ 0 w 1878797"/>
                <a:gd name="connsiteY6" fmla="*/ 812690 h 162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8797" h="1625380">
                  <a:moveTo>
                    <a:pt x="0" y="812690"/>
                  </a:moveTo>
                  <a:lnTo>
                    <a:pt x="464371" y="0"/>
                  </a:lnTo>
                  <a:lnTo>
                    <a:pt x="1414426" y="0"/>
                  </a:lnTo>
                  <a:lnTo>
                    <a:pt x="1878797" y="812690"/>
                  </a:lnTo>
                  <a:lnTo>
                    <a:pt x="1414426" y="1625380"/>
                  </a:lnTo>
                  <a:lnTo>
                    <a:pt x="464371" y="1625380"/>
                  </a:lnTo>
                  <a:lnTo>
                    <a:pt x="0" y="8126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Automated Commerce</a:t>
              </a: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A4894379-36E1-B94B-9843-7D69A22F0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6011" y="1733624"/>
              <a:ext cx="274320" cy="422365"/>
            </a:xfrm>
            <a:custGeom>
              <a:avLst/>
              <a:gdLst>
                <a:gd name="T0" fmla="*/ 2 w 354"/>
                <a:gd name="T1" fmla="*/ 141 h 521"/>
                <a:gd name="T2" fmla="*/ 30 w 354"/>
                <a:gd name="T3" fmla="*/ 210 h 521"/>
                <a:gd name="T4" fmla="*/ 36 w 354"/>
                <a:gd name="T5" fmla="*/ 193 h 521"/>
                <a:gd name="T6" fmla="*/ 138 w 354"/>
                <a:gd name="T7" fmla="*/ 22 h 521"/>
                <a:gd name="T8" fmla="*/ 240 w 354"/>
                <a:gd name="T9" fmla="*/ 193 h 521"/>
                <a:gd name="T10" fmla="*/ 259 w 354"/>
                <a:gd name="T11" fmla="*/ 205 h 521"/>
                <a:gd name="T12" fmla="*/ 274 w 354"/>
                <a:gd name="T13" fmla="*/ 141 h 521"/>
                <a:gd name="T14" fmla="*/ 138 w 354"/>
                <a:gd name="T15" fmla="*/ 39 h 521"/>
                <a:gd name="T16" fmla="*/ 54 w 354"/>
                <a:gd name="T17" fmla="*/ 192 h 521"/>
                <a:gd name="T18" fmla="*/ 75 w 354"/>
                <a:gd name="T19" fmla="*/ 183 h 521"/>
                <a:gd name="T20" fmla="*/ 64 w 354"/>
                <a:gd name="T21" fmla="*/ 141 h 521"/>
                <a:gd name="T22" fmla="*/ 211 w 354"/>
                <a:gd name="T23" fmla="*/ 141 h 521"/>
                <a:gd name="T24" fmla="*/ 205 w 354"/>
                <a:gd name="T25" fmla="*/ 197 h 521"/>
                <a:gd name="T26" fmla="*/ 221 w 354"/>
                <a:gd name="T27" fmla="*/ 192 h 521"/>
                <a:gd name="T28" fmla="*/ 138 w 354"/>
                <a:gd name="T29" fmla="*/ 39 h 521"/>
                <a:gd name="T30" fmla="*/ 92 w 354"/>
                <a:gd name="T31" fmla="*/ 136 h 521"/>
                <a:gd name="T32" fmla="*/ 57 w 354"/>
                <a:gd name="T33" fmla="*/ 256 h 521"/>
                <a:gd name="T34" fmla="*/ 8 w 354"/>
                <a:gd name="T35" fmla="*/ 327 h 521"/>
                <a:gd name="T36" fmla="*/ 126 w 354"/>
                <a:gd name="T37" fmla="*/ 521 h 521"/>
                <a:gd name="T38" fmla="*/ 286 w 354"/>
                <a:gd name="T39" fmla="*/ 519 h 521"/>
                <a:gd name="T40" fmla="*/ 350 w 354"/>
                <a:gd name="T41" fmla="*/ 381 h 521"/>
                <a:gd name="T42" fmla="*/ 303 w 354"/>
                <a:gd name="T43" fmla="*/ 261 h 521"/>
                <a:gd name="T44" fmla="*/ 275 w 354"/>
                <a:gd name="T45" fmla="*/ 246 h 521"/>
                <a:gd name="T46" fmla="*/ 233 w 354"/>
                <a:gd name="T47" fmla="*/ 244 h 521"/>
                <a:gd name="T48" fmla="*/ 200 w 354"/>
                <a:gd name="T49" fmla="*/ 227 h 521"/>
                <a:gd name="T50" fmla="*/ 183 w 354"/>
                <a:gd name="T51" fmla="*/ 136 h 521"/>
                <a:gd name="T52" fmla="*/ 138 w 354"/>
                <a:gd name="T53" fmla="*/ 113 h 521"/>
                <a:gd name="T54" fmla="*/ 160 w 354"/>
                <a:gd name="T55" fmla="*/ 255 h 521"/>
                <a:gd name="T56" fmla="*/ 182 w 354"/>
                <a:gd name="T57" fmla="*/ 260 h 521"/>
                <a:gd name="T58" fmla="*/ 211 w 354"/>
                <a:gd name="T59" fmla="*/ 253 h 521"/>
                <a:gd name="T60" fmla="*/ 226 w 354"/>
                <a:gd name="T61" fmla="*/ 277 h 521"/>
                <a:gd name="T62" fmla="*/ 251 w 354"/>
                <a:gd name="T63" fmla="*/ 261 h 521"/>
                <a:gd name="T64" fmla="*/ 268 w 354"/>
                <a:gd name="T65" fmla="*/ 278 h 521"/>
                <a:gd name="T66" fmla="*/ 287 w 354"/>
                <a:gd name="T67" fmla="*/ 286 h 521"/>
                <a:gd name="T68" fmla="*/ 327 w 354"/>
                <a:gd name="T69" fmla="*/ 310 h 521"/>
                <a:gd name="T70" fmla="*/ 306 w 354"/>
                <a:gd name="T71" fmla="*/ 453 h 521"/>
                <a:gd name="T72" fmla="*/ 132 w 354"/>
                <a:gd name="T73" fmla="*/ 499 h 521"/>
                <a:gd name="T74" fmla="*/ 25 w 354"/>
                <a:gd name="T75" fmla="*/ 294 h 521"/>
                <a:gd name="T76" fmla="*/ 71 w 354"/>
                <a:gd name="T77" fmla="*/ 300 h 521"/>
                <a:gd name="T78" fmla="*/ 106 w 354"/>
                <a:gd name="T79" fmla="*/ 351 h 521"/>
                <a:gd name="T80" fmla="*/ 115 w 354"/>
                <a:gd name="T81" fmla="*/ 13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4" h="521">
                  <a:moveTo>
                    <a:pt x="138" y="0"/>
                  </a:moveTo>
                  <a:cubicBezTo>
                    <a:pt x="62" y="0"/>
                    <a:pt x="2" y="64"/>
                    <a:pt x="2" y="141"/>
                  </a:cubicBezTo>
                  <a:cubicBezTo>
                    <a:pt x="2" y="163"/>
                    <a:pt x="6" y="184"/>
                    <a:pt x="15" y="203"/>
                  </a:cubicBezTo>
                  <a:cubicBezTo>
                    <a:pt x="17" y="209"/>
                    <a:pt x="24" y="212"/>
                    <a:pt x="30" y="210"/>
                  </a:cubicBezTo>
                  <a:cubicBezTo>
                    <a:pt x="36" y="208"/>
                    <a:pt x="39" y="201"/>
                    <a:pt x="36" y="195"/>
                  </a:cubicBezTo>
                  <a:cubicBezTo>
                    <a:pt x="36" y="195"/>
                    <a:pt x="36" y="194"/>
                    <a:pt x="36" y="193"/>
                  </a:cubicBezTo>
                  <a:cubicBezTo>
                    <a:pt x="28" y="178"/>
                    <a:pt x="24" y="160"/>
                    <a:pt x="24" y="141"/>
                  </a:cubicBezTo>
                  <a:cubicBezTo>
                    <a:pt x="24" y="75"/>
                    <a:pt x="75" y="22"/>
                    <a:pt x="138" y="22"/>
                  </a:cubicBezTo>
                  <a:cubicBezTo>
                    <a:pt x="200" y="22"/>
                    <a:pt x="251" y="75"/>
                    <a:pt x="251" y="141"/>
                  </a:cubicBezTo>
                  <a:cubicBezTo>
                    <a:pt x="251" y="160"/>
                    <a:pt x="247" y="178"/>
                    <a:pt x="240" y="193"/>
                  </a:cubicBezTo>
                  <a:cubicBezTo>
                    <a:pt x="237" y="199"/>
                    <a:pt x="239" y="206"/>
                    <a:pt x="244" y="209"/>
                  </a:cubicBezTo>
                  <a:cubicBezTo>
                    <a:pt x="249" y="212"/>
                    <a:pt x="256" y="210"/>
                    <a:pt x="259" y="205"/>
                  </a:cubicBezTo>
                  <a:cubicBezTo>
                    <a:pt x="260" y="204"/>
                    <a:pt x="260" y="203"/>
                    <a:pt x="260" y="203"/>
                  </a:cubicBezTo>
                  <a:cubicBezTo>
                    <a:pt x="269" y="184"/>
                    <a:pt x="274" y="163"/>
                    <a:pt x="274" y="141"/>
                  </a:cubicBezTo>
                  <a:cubicBezTo>
                    <a:pt x="274" y="64"/>
                    <a:pt x="213" y="0"/>
                    <a:pt x="138" y="0"/>
                  </a:cubicBezTo>
                  <a:close/>
                  <a:moveTo>
                    <a:pt x="138" y="39"/>
                  </a:moveTo>
                  <a:cubicBezTo>
                    <a:pt x="84" y="39"/>
                    <a:pt x="41" y="86"/>
                    <a:pt x="41" y="141"/>
                  </a:cubicBezTo>
                  <a:cubicBezTo>
                    <a:pt x="41" y="160"/>
                    <a:pt x="46" y="177"/>
                    <a:pt x="54" y="192"/>
                  </a:cubicBezTo>
                  <a:cubicBezTo>
                    <a:pt x="57" y="198"/>
                    <a:pt x="63" y="201"/>
                    <a:pt x="69" y="198"/>
                  </a:cubicBezTo>
                  <a:cubicBezTo>
                    <a:pt x="75" y="195"/>
                    <a:pt x="78" y="189"/>
                    <a:pt x="75" y="183"/>
                  </a:cubicBezTo>
                  <a:cubicBezTo>
                    <a:pt x="75" y="182"/>
                    <a:pt x="74" y="182"/>
                    <a:pt x="74" y="181"/>
                  </a:cubicBezTo>
                  <a:cubicBezTo>
                    <a:pt x="68" y="170"/>
                    <a:pt x="64" y="156"/>
                    <a:pt x="64" y="141"/>
                  </a:cubicBezTo>
                  <a:cubicBezTo>
                    <a:pt x="64" y="97"/>
                    <a:pt x="97" y="62"/>
                    <a:pt x="138" y="62"/>
                  </a:cubicBezTo>
                  <a:cubicBezTo>
                    <a:pt x="178" y="62"/>
                    <a:pt x="211" y="97"/>
                    <a:pt x="211" y="141"/>
                  </a:cubicBezTo>
                  <a:cubicBezTo>
                    <a:pt x="211" y="156"/>
                    <a:pt x="208" y="170"/>
                    <a:pt x="201" y="181"/>
                  </a:cubicBezTo>
                  <a:cubicBezTo>
                    <a:pt x="198" y="187"/>
                    <a:pt x="199" y="194"/>
                    <a:pt x="205" y="197"/>
                  </a:cubicBezTo>
                  <a:cubicBezTo>
                    <a:pt x="210" y="201"/>
                    <a:pt x="217" y="199"/>
                    <a:pt x="220" y="194"/>
                  </a:cubicBezTo>
                  <a:cubicBezTo>
                    <a:pt x="221" y="193"/>
                    <a:pt x="221" y="193"/>
                    <a:pt x="221" y="192"/>
                  </a:cubicBezTo>
                  <a:cubicBezTo>
                    <a:pt x="229" y="177"/>
                    <a:pt x="234" y="160"/>
                    <a:pt x="234" y="141"/>
                  </a:cubicBezTo>
                  <a:cubicBezTo>
                    <a:pt x="234" y="86"/>
                    <a:pt x="191" y="39"/>
                    <a:pt x="138" y="39"/>
                  </a:cubicBezTo>
                  <a:close/>
                  <a:moveTo>
                    <a:pt x="138" y="90"/>
                  </a:moveTo>
                  <a:cubicBezTo>
                    <a:pt x="113" y="90"/>
                    <a:pt x="92" y="111"/>
                    <a:pt x="92" y="136"/>
                  </a:cubicBezTo>
                  <a:cubicBezTo>
                    <a:pt x="92" y="292"/>
                    <a:pt x="92" y="292"/>
                    <a:pt x="92" y="292"/>
                  </a:cubicBezTo>
                  <a:cubicBezTo>
                    <a:pt x="85" y="277"/>
                    <a:pt x="73" y="260"/>
                    <a:pt x="57" y="256"/>
                  </a:cubicBezTo>
                  <a:cubicBezTo>
                    <a:pt x="35" y="250"/>
                    <a:pt x="9" y="268"/>
                    <a:pt x="3" y="288"/>
                  </a:cubicBezTo>
                  <a:cubicBezTo>
                    <a:pt x="0" y="299"/>
                    <a:pt x="2" y="311"/>
                    <a:pt x="8" y="327"/>
                  </a:cubicBezTo>
                  <a:cubicBezTo>
                    <a:pt x="37" y="398"/>
                    <a:pt x="74" y="466"/>
                    <a:pt x="118" y="517"/>
                  </a:cubicBezTo>
                  <a:cubicBezTo>
                    <a:pt x="120" y="520"/>
                    <a:pt x="123" y="521"/>
                    <a:pt x="126" y="521"/>
                  </a:cubicBezTo>
                  <a:cubicBezTo>
                    <a:pt x="279" y="521"/>
                    <a:pt x="279" y="521"/>
                    <a:pt x="279" y="521"/>
                  </a:cubicBezTo>
                  <a:cubicBezTo>
                    <a:pt x="282" y="521"/>
                    <a:pt x="284" y="520"/>
                    <a:pt x="286" y="519"/>
                  </a:cubicBezTo>
                  <a:cubicBezTo>
                    <a:pt x="302" y="507"/>
                    <a:pt x="316" y="486"/>
                    <a:pt x="327" y="462"/>
                  </a:cubicBezTo>
                  <a:cubicBezTo>
                    <a:pt x="337" y="437"/>
                    <a:pt x="346" y="409"/>
                    <a:pt x="350" y="381"/>
                  </a:cubicBezTo>
                  <a:cubicBezTo>
                    <a:pt x="354" y="353"/>
                    <a:pt x="354" y="327"/>
                    <a:pt x="348" y="304"/>
                  </a:cubicBezTo>
                  <a:cubicBezTo>
                    <a:pt x="343" y="282"/>
                    <a:pt x="327" y="263"/>
                    <a:pt x="303" y="261"/>
                  </a:cubicBezTo>
                  <a:cubicBezTo>
                    <a:pt x="298" y="261"/>
                    <a:pt x="292" y="261"/>
                    <a:pt x="287" y="262"/>
                  </a:cubicBezTo>
                  <a:cubicBezTo>
                    <a:pt x="284" y="255"/>
                    <a:pt x="280" y="249"/>
                    <a:pt x="275" y="246"/>
                  </a:cubicBezTo>
                  <a:cubicBezTo>
                    <a:pt x="267" y="240"/>
                    <a:pt x="258" y="238"/>
                    <a:pt x="251" y="238"/>
                  </a:cubicBezTo>
                  <a:cubicBezTo>
                    <a:pt x="244" y="238"/>
                    <a:pt x="238" y="240"/>
                    <a:pt x="233" y="244"/>
                  </a:cubicBezTo>
                  <a:cubicBezTo>
                    <a:pt x="230" y="241"/>
                    <a:pt x="228" y="237"/>
                    <a:pt x="225" y="234"/>
                  </a:cubicBezTo>
                  <a:cubicBezTo>
                    <a:pt x="216" y="228"/>
                    <a:pt x="207" y="227"/>
                    <a:pt x="200" y="227"/>
                  </a:cubicBezTo>
                  <a:cubicBezTo>
                    <a:pt x="194" y="227"/>
                    <a:pt x="189" y="228"/>
                    <a:pt x="183" y="230"/>
                  </a:cubicBezTo>
                  <a:cubicBezTo>
                    <a:pt x="183" y="136"/>
                    <a:pt x="183" y="136"/>
                    <a:pt x="183" y="136"/>
                  </a:cubicBezTo>
                  <a:cubicBezTo>
                    <a:pt x="183" y="105"/>
                    <a:pt x="159" y="90"/>
                    <a:pt x="138" y="90"/>
                  </a:cubicBezTo>
                  <a:close/>
                  <a:moveTo>
                    <a:pt x="138" y="113"/>
                  </a:moveTo>
                  <a:cubicBezTo>
                    <a:pt x="150" y="113"/>
                    <a:pt x="160" y="123"/>
                    <a:pt x="160" y="136"/>
                  </a:cubicBezTo>
                  <a:cubicBezTo>
                    <a:pt x="160" y="255"/>
                    <a:pt x="160" y="255"/>
                    <a:pt x="160" y="255"/>
                  </a:cubicBezTo>
                  <a:cubicBezTo>
                    <a:pt x="160" y="260"/>
                    <a:pt x="164" y="265"/>
                    <a:pt x="169" y="266"/>
                  </a:cubicBezTo>
                  <a:cubicBezTo>
                    <a:pt x="174" y="267"/>
                    <a:pt x="180" y="264"/>
                    <a:pt x="182" y="260"/>
                  </a:cubicBezTo>
                  <a:cubicBezTo>
                    <a:pt x="185" y="255"/>
                    <a:pt x="194" y="249"/>
                    <a:pt x="200" y="249"/>
                  </a:cubicBezTo>
                  <a:cubicBezTo>
                    <a:pt x="203" y="249"/>
                    <a:pt x="208" y="250"/>
                    <a:pt x="211" y="253"/>
                  </a:cubicBezTo>
                  <a:cubicBezTo>
                    <a:pt x="215" y="255"/>
                    <a:pt x="217" y="258"/>
                    <a:pt x="217" y="266"/>
                  </a:cubicBezTo>
                  <a:cubicBezTo>
                    <a:pt x="217" y="271"/>
                    <a:pt x="221" y="276"/>
                    <a:pt x="226" y="277"/>
                  </a:cubicBezTo>
                  <a:cubicBezTo>
                    <a:pt x="231" y="278"/>
                    <a:pt x="236" y="276"/>
                    <a:pt x="239" y="271"/>
                  </a:cubicBezTo>
                  <a:cubicBezTo>
                    <a:pt x="243" y="262"/>
                    <a:pt x="246" y="261"/>
                    <a:pt x="251" y="261"/>
                  </a:cubicBezTo>
                  <a:cubicBezTo>
                    <a:pt x="253" y="261"/>
                    <a:pt x="258" y="262"/>
                    <a:pt x="262" y="264"/>
                  </a:cubicBezTo>
                  <a:cubicBezTo>
                    <a:pt x="265" y="267"/>
                    <a:pt x="268" y="270"/>
                    <a:pt x="268" y="278"/>
                  </a:cubicBezTo>
                  <a:cubicBezTo>
                    <a:pt x="268" y="282"/>
                    <a:pt x="271" y="286"/>
                    <a:pt x="275" y="288"/>
                  </a:cubicBezTo>
                  <a:cubicBezTo>
                    <a:pt x="279" y="290"/>
                    <a:pt x="284" y="289"/>
                    <a:pt x="287" y="286"/>
                  </a:cubicBezTo>
                  <a:cubicBezTo>
                    <a:pt x="292" y="284"/>
                    <a:pt x="296" y="283"/>
                    <a:pt x="301" y="283"/>
                  </a:cubicBezTo>
                  <a:cubicBezTo>
                    <a:pt x="315" y="285"/>
                    <a:pt x="322" y="293"/>
                    <a:pt x="327" y="310"/>
                  </a:cubicBezTo>
                  <a:cubicBezTo>
                    <a:pt x="331" y="327"/>
                    <a:pt x="332" y="352"/>
                    <a:pt x="328" y="377"/>
                  </a:cubicBezTo>
                  <a:cubicBezTo>
                    <a:pt x="324" y="403"/>
                    <a:pt x="316" y="430"/>
                    <a:pt x="306" y="453"/>
                  </a:cubicBezTo>
                  <a:cubicBezTo>
                    <a:pt x="296" y="474"/>
                    <a:pt x="285" y="490"/>
                    <a:pt x="275" y="499"/>
                  </a:cubicBezTo>
                  <a:cubicBezTo>
                    <a:pt x="132" y="499"/>
                    <a:pt x="132" y="499"/>
                    <a:pt x="132" y="499"/>
                  </a:cubicBezTo>
                  <a:cubicBezTo>
                    <a:pt x="92" y="452"/>
                    <a:pt x="54" y="380"/>
                    <a:pt x="29" y="319"/>
                  </a:cubicBezTo>
                  <a:cubicBezTo>
                    <a:pt x="24" y="306"/>
                    <a:pt x="24" y="298"/>
                    <a:pt x="25" y="294"/>
                  </a:cubicBezTo>
                  <a:cubicBezTo>
                    <a:pt x="29" y="283"/>
                    <a:pt x="41" y="277"/>
                    <a:pt x="51" y="278"/>
                  </a:cubicBezTo>
                  <a:cubicBezTo>
                    <a:pt x="63" y="283"/>
                    <a:pt x="66" y="291"/>
                    <a:pt x="71" y="300"/>
                  </a:cubicBezTo>
                  <a:cubicBezTo>
                    <a:pt x="94" y="345"/>
                    <a:pt x="94" y="345"/>
                    <a:pt x="94" y="345"/>
                  </a:cubicBezTo>
                  <a:cubicBezTo>
                    <a:pt x="96" y="350"/>
                    <a:pt x="101" y="352"/>
                    <a:pt x="106" y="351"/>
                  </a:cubicBezTo>
                  <a:cubicBezTo>
                    <a:pt x="111" y="350"/>
                    <a:pt x="115" y="345"/>
                    <a:pt x="115" y="340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23"/>
                    <a:pt x="125" y="113"/>
                    <a:pt x="138" y="113"/>
                  </a:cubicBezTo>
                  <a:close/>
                </a:path>
              </a:pathLst>
            </a:custGeom>
            <a:solidFill>
              <a:srgbClr val="302E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F5180BB-58B3-C74F-A353-3C645E00AE5B}"/>
                </a:ext>
              </a:extLst>
            </p:cNvPr>
            <p:cNvGrpSpPr/>
            <p:nvPr/>
          </p:nvGrpSpPr>
          <p:grpSpPr>
            <a:xfrm>
              <a:off x="4597099" y="2844631"/>
              <a:ext cx="649546" cy="290034"/>
              <a:chOff x="4540296" y="2800764"/>
              <a:chExt cx="810516" cy="36191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55371C3-7180-5A48-8390-B9C1F61B3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8902" y="2800764"/>
                <a:ext cx="361910" cy="36191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ABFD9E0-ADBD-2E44-8E0E-32B00CB41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296" y="2800764"/>
                <a:ext cx="361910" cy="361910"/>
              </a:xfrm>
              <a:prstGeom prst="rect">
                <a:avLst/>
              </a:prstGeom>
            </p:spPr>
          </p:pic>
        </p:grpSp>
      </p:grpSp>
      <p:pic>
        <p:nvPicPr>
          <p:cNvPr id="21508" name="Picture 4" descr="Image result for magenta revolution t mobile">
            <a:extLst>
              <a:ext uri="{FF2B5EF4-FFF2-40B4-BE49-F238E27FC236}">
                <a16:creationId xmlns:a16="http://schemas.microsoft.com/office/drawing/2014/main" id="{2102A531-C850-4EF1-95EA-9CB8F7DA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589" y="4343301"/>
            <a:ext cx="2373950" cy="16618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F9C914D-4D04-3246-8312-0FA7DD6961A1}"/>
              </a:ext>
            </a:extLst>
          </p:cNvPr>
          <p:cNvGrpSpPr/>
          <p:nvPr/>
        </p:nvGrpSpPr>
        <p:grpSpPr>
          <a:xfrm>
            <a:off x="5967161" y="4180680"/>
            <a:ext cx="1878797" cy="1625380"/>
            <a:chOff x="3976128" y="3584279"/>
            <a:chExt cx="1878797" cy="1625380"/>
          </a:xfrm>
        </p:grpSpPr>
        <p:sp>
          <p:nvSpPr>
            <p:cNvPr id="56" name="Freeform: Shape 40">
              <a:extLst>
                <a:ext uri="{FF2B5EF4-FFF2-40B4-BE49-F238E27FC236}">
                  <a16:creationId xmlns:a16="http://schemas.microsoft.com/office/drawing/2014/main" id="{D2D5BE8E-F1F9-E648-BE96-54C7566929CD}"/>
                </a:ext>
              </a:extLst>
            </p:cNvPr>
            <p:cNvSpPr/>
            <p:nvPr/>
          </p:nvSpPr>
          <p:spPr>
            <a:xfrm>
              <a:off x="3976128" y="3584279"/>
              <a:ext cx="1878797" cy="1625380"/>
            </a:xfrm>
            <a:custGeom>
              <a:avLst/>
              <a:gdLst>
                <a:gd name="connsiteX0" fmla="*/ 0 w 1878797"/>
                <a:gd name="connsiteY0" fmla="*/ 812690 h 1625380"/>
                <a:gd name="connsiteX1" fmla="*/ 464371 w 1878797"/>
                <a:gd name="connsiteY1" fmla="*/ 0 h 1625380"/>
                <a:gd name="connsiteX2" fmla="*/ 1414426 w 1878797"/>
                <a:gd name="connsiteY2" fmla="*/ 0 h 1625380"/>
                <a:gd name="connsiteX3" fmla="*/ 1878797 w 1878797"/>
                <a:gd name="connsiteY3" fmla="*/ 812690 h 1625380"/>
                <a:gd name="connsiteX4" fmla="*/ 1414426 w 1878797"/>
                <a:gd name="connsiteY4" fmla="*/ 1625380 h 1625380"/>
                <a:gd name="connsiteX5" fmla="*/ 464371 w 1878797"/>
                <a:gd name="connsiteY5" fmla="*/ 1625380 h 1625380"/>
                <a:gd name="connsiteX6" fmla="*/ 0 w 1878797"/>
                <a:gd name="connsiteY6" fmla="*/ 812690 h 162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8797" h="1625380">
                  <a:moveTo>
                    <a:pt x="0" y="812690"/>
                  </a:moveTo>
                  <a:lnTo>
                    <a:pt x="464371" y="0"/>
                  </a:lnTo>
                  <a:lnTo>
                    <a:pt x="1414426" y="0"/>
                  </a:lnTo>
                  <a:lnTo>
                    <a:pt x="1878797" y="812690"/>
                  </a:lnTo>
                  <a:lnTo>
                    <a:pt x="1414426" y="1625380"/>
                  </a:lnTo>
                  <a:lnTo>
                    <a:pt x="464371" y="1625380"/>
                  </a:lnTo>
                  <a:lnTo>
                    <a:pt x="0" y="8126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Culture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Shapers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7AD720C-C995-B14B-BFCD-FCEFF1F7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8655" y="4739594"/>
              <a:ext cx="722241" cy="37975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913257D-D462-F149-8BF3-EFDFF015A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4254" y="4785963"/>
              <a:ext cx="274320" cy="27432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D35D997-1D17-1B4F-BD23-73D0C5873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635" y="3704179"/>
              <a:ext cx="446472" cy="37975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A39D3AE-1F8D-AE4F-BF41-5301EFB5A2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E0D834E2-5A07-4B49-835A-BC0104A89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CFB7FF1A-C283-B64B-8836-E70AAD0A3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0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D98893AB-EA0C-0541-80CB-0BFEB93FADFB}"/>
              </a:ext>
            </a:extLst>
          </p:cNvPr>
          <p:cNvGrpSpPr/>
          <p:nvPr/>
        </p:nvGrpSpPr>
        <p:grpSpPr>
          <a:xfrm>
            <a:off x="3574866" y="1465092"/>
            <a:ext cx="1846731" cy="1844160"/>
            <a:chOff x="718748" y="1494934"/>
            <a:chExt cx="1846731" cy="184416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76EB53E-4A71-714E-A770-0A4D2F3725E4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759D578-8351-E440-8331-31272775AA80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EADB5CA-39FF-F944-956D-4A8D67A5597D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6FF23CF1-1400-D94F-A7E7-DD1385FB7361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9638052"/>
                </a:avLst>
              </a:prstGeom>
              <a:noFill/>
              <a:ln w="12065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BD81C5-151B-EE4E-A3DB-D3884464AEA0}"/>
              </a:ext>
            </a:extLst>
          </p:cNvPr>
          <p:cNvGrpSpPr/>
          <p:nvPr/>
        </p:nvGrpSpPr>
        <p:grpSpPr>
          <a:xfrm>
            <a:off x="664796" y="1465092"/>
            <a:ext cx="1846731" cy="1844160"/>
            <a:chOff x="718748" y="1494934"/>
            <a:chExt cx="1846731" cy="184416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05483EC-2534-BA4D-99B2-0796E95BDFCD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8583B71-F025-2349-8255-5D65FADAE06B}"/>
                </a:ext>
              </a:extLst>
            </p:cNvPr>
            <p:cNvSpPr/>
            <p:nvPr/>
          </p:nvSpPr>
          <p:spPr>
            <a:xfrm>
              <a:off x="718748" y="1494934"/>
              <a:ext cx="1843304" cy="1843304"/>
            </a:xfrm>
            <a:prstGeom prst="ellipse">
              <a:avLst/>
            </a:prstGeom>
            <a:noFill/>
            <a:ln w="12065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CC16880F-349E-42A3-892C-27BB11BE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347" y="1384539"/>
            <a:ext cx="3107625" cy="466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DFD214-8425-486D-BEAA-1753CFC0E30D}"/>
              </a:ext>
            </a:extLst>
          </p:cNvPr>
          <p:cNvSpPr txBox="1"/>
          <p:nvPr/>
        </p:nvSpPr>
        <p:spPr>
          <a:xfrm>
            <a:off x="298447" y="3513846"/>
            <a:ext cx="2572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 ID</a:t>
            </a:r>
            <a:b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penetration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among users of </a:t>
            </a:r>
            <a:b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Internet Economy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Companies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D874F-3241-4FDC-BB56-1B47C6ED418E}"/>
              </a:ext>
            </a:extLst>
          </p:cNvPr>
          <p:cNvSpPr txBox="1"/>
          <p:nvPr/>
        </p:nvSpPr>
        <p:spPr>
          <a:xfrm>
            <a:off x="3333125" y="3513846"/>
            <a:ext cx="2326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 ID</a:t>
            </a:r>
            <a:b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penetration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among users of U.S.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Financial Services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4053DA-2A02-4B69-A37B-5589C397CAD1}"/>
              </a:ext>
            </a:extLst>
          </p:cNvPr>
          <p:cNvSpPr txBox="1"/>
          <p:nvPr/>
        </p:nvSpPr>
        <p:spPr>
          <a:xfrm>
            <a:off x="6184223" y="3513846"/>
            <a:ext cx="24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 ID </a:t>
            </a:r>
            <a:b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penetration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among users of </a:t>
            </a: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Telecom &amp; Cable 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services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D294C8-4F73-4AB5-B02C-5111B0C3201A}"/>
              </a:ext>
            </a:extLst>
          </p:cNvPr>
          <p:cNvSpPr txBox="1"/>
          <p:nvPr/>
        </p:nvSpPr>
        <p:spPr>
          <a:xfrm>
            <a:off x="996492" y="2063167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3973E4-F823-4871-9B3A-6D9A88FB87F2}"/>
              </a:ext>
            </a:extLst>
          </p:cNvPr>
          <p:cNvSpPr txBox="1"/>
          <p:nvPr/>
        </p:nvSpPr>
        <p:spPr>
          <a:xfrm>
            <a:off x="3968408" y="2063167"/>
            <a:ext cx="995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70%</a:t>
            </a:r>
            <a:endParaRPr kumimoji="0" lang="en-CA" sz="3200" b="1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0AE9B8-7C36-4054-B2C8-E18EF84047E8}"/>
              </a:ext>
            </a:extLst>
          </p:cNvPr>
          <p:cNvSpPr txBox="1"/>
          <p:nvPr/>
        </p:nvSpPr>
        <p:spPr>
          <a:xfrm>
            <a:off x="9820464" y="6380306"/>
            <a:ext cx="1429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200" marR="0" lvl="0" indent="-169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A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Statistia.com</a:t>
            </a:r>
          </a:p>
          <a:p>
            <a:pPr marL="169200" marR="0" lvl="0" indent="-169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A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Amdocs industry analysis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3EAC88-417D-284D-8609-AED18E441399}"/>
              </a:ext>
            </a:extLst>
          </p:cNvPr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40AAB3A7-0058-8F45-8BC2-DD750922F0BA}"/>
              </a:ext>
            </a:extLst>
          </p:cNvPr>
          <p:cNvSpPr txBox="1">
            <a:spLocks/>
          </p:cNvSpPr>
          <p:nvPr/>
        </p:nvSpPr>
        <p:spPr>
          <a:xfrm>
            <a:off x="527515" y="374691"/>
            <a:ext cx="11091863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User identity anchors the digital economy </a:t>
            </a:r>
            <a:endParaRPr lang="he-I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F31504-243C-C44B-9751-3BB51D3A4096}"/>
              </a:ext>
            </a:extLst>
          </p:cNvPr>
          <p:cNvSpPr/>
          <p:nvPr/>
        </p:nvSpPr>
        <p:spPr>
          <a:xfrm>
            <a:off x="4755521" y="2033946"/>
            <a:ext cx="271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kern="0" baseline="30000" dirty="0"/>
              <a:t>1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BA64D3-82CE-DD42-803D-6C2BAF49B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6751" y="2016345"/>
            <a:ext cx="620669" cy="74079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0E44184-C833-194B-82C7-6C40C9C9FB86}"/>
              </a:ext>
            </a:extLst>
          </p:cNvPr>
          <p:cNvGrpSpPr/>
          <p:nvPr/>
        </p:nvGrpSpPr>
        <p:grpSpPr>
          <a:xfrm>
            <a:off x="6464504" y="1465092"/>
            <a:ext cx="1846731" cy="1844160"/>
            <a:chOff x="718748" y="1494934"/>
            <a:chExt cx="1846731" cy="184416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317FE92-D031-9F46-B118-E4762FEBCD1D}"/>
                </a:ext>
              </a:extLst>
            </p:cNvPr>
            <p:cNvSpPr>
              <a:spLocks noChangeAspect="1"/>
            </p:cNvSpPr>
            <p:nvPr/>
          </p:nvSpPr>
          <p:spPr>
            <a:xfrm rot="19512646">
              <a:off x="730656" y="1503095"/>
              <a:ext cx="1834823" cy="1835999"/>
            </a:xfrm>
            <a:prstGeom prst="ellipse">
              <a:avLst/>
            </a:prstGeom>
            <a:solidFill>
              <a:srgbClr val="353758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C0B0986-EF7A-2F44-BC5C-F5FCF1C93CB7}"/>
                </a:ext>
              </a:extLst>
            </p:cNvPr>
            <p:cNvGrpSpPr/>
            <p:nvPr/>
          </p:nvGrpSpPr>
          <p:grpSpPr>
            <a:xfrm>
              <a:off x="718748" y="1494934"/>
              <a:ext cx="1843304" cy="1843304"/>
              <a:chOff x="4062312" y="2243328"/>
              <a:chExt cx="1440000" cy="144000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67AAF34-A5CC-024A-B207-6301E26CB426}"/>
                  </a:ext>
                </a:extLst>
              </p:cNvPr>
              <p:cNvSpPr/>
              <p:nvPr/>
            </p:nvSpPr>
            <p:spPr>
              <a:xfrm>
                <a:off x="4062312" y="2243328"/>
                <a:ext cx="1440000" cy="144000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A732299F-1826-3446-A384-28040CA11BDB}"/>
                  </a:ext>
                </a:extLst>
              </p:cNvPr>
              <p:cNvSpPr/>
              <p:nvPr/>
            </p:nvSpPr>
            <p:spPr>
              <a:xfrm>
                <a:off x="4062984" y="2243328"/>
                <a:ext cx="1438656" cy="1440000"/>
              </a:xfrm>
              <a:prstGeom prst="arc">
                <a:avLst>
                  <a:gd name="adj1" fmla="val 16184195"/>
                  <a:gd name="adj2" fmla="val 1319591"/>
                </a:avLst>
              </a:prstGeom>
              <a:noFill/>
              <a:ln w="12065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8B680067-355F-2541-A38A-081A3CE9A79F}"/>
              </a:ext>
            </a:extLst>
          </p:cNvPr>
          <p:cNvSpPr txBox="1"/>
          <p:nvPr/>
        </p:nvSpPr>
        <p:spPr>
          <a:xfrm>
            <a:off x="6858046" y="2063167"/>
            <a:ext cx="995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30%</a:t>
            </a:r>
            <a:endParaRPr kumimoji="0" lang="en-CA" sz="3200" b="1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5B59892-2851-C448-AFF9-47167F076336}"/>
              </a:ext>
            </a:extLst>
          </p:cNvPr>
          <p:cNvSpPr/>
          <p:nvPr/>
        </p:nvSpPr>
        <p:spPr>
          <a:xfrm>
            <a:off x="7645159" y="2033946"/>
            <a:ext cx="271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kern="0" baseline="30000" dirty="0"/>
              <a:t>2</a:t>
            </a:r>
            <a:endParaRPr lang="en-GB" dirty="0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9540AFF9-8A73-0646-9507-B67DCA6B0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911" y="2016345"/>
            <a:ext cx="620669" cy="740798"/>
          </a:xfrm>
          <a:prstGeom prst="rect">
            <a:avLst/>
          </a:prstGeom>
        </p:spPr>
      </p:pic>
      <p:sp>
        <p:nvSpPr>
          <p:cNvPr id="68" name="Parallelogram 67">
            <a:extLst>
              <a:ext uri="{FF2B5EF4-FFF2-40B4-BE49-F238E27FC236}">
                <a16:creationId xmlns:a16="http://schemas.microsoft.com/office/drawing/2014/main" id="{6E3A041D-4CEA-A34E-AC4A-736ACA7165CB}"/>
              </a:ext>
            </a:extLst>
          </p:cNvPr>
          <p:cNvSpPr/>
          <p:nvPr/>
        </p:nvSpPr>
        <p:spPr>
          <a:xfrm flipH="1">
            <a:off x="595033" y="5110199"/>
            <a:ext cx="7915976" cy="807792"/>
          </a:xfrm>
          <a:prstGeom prst="parallelogram">
            <a:avLst>
              <a:gd name="adj" fmla="val 29551"/>
            </a:avLst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3CAE036-B954-4673-AB36-0382307404D4}"/>
              </a:ext>
            </a:extLst>
          </p:cNvPr>
          <p:cNvSpPr/>
          <p:nvPr/>
        </p:nvSpPr>
        <p:spPr>
          <a:xfrm>
            <a:off x="723939" y="5130590"/>
            <a:ext cx="7665767" cy="7365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Identify is a full featured service before and after account creation,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supporting access control, groups, sharing, consent and personalization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40BC551-D799-464F-8A31-5163590108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A374AEFC-BE82-9842-BF3E-48E4A3F7F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7171166D-A09B-DF49-8A7E-D467D43C5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4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5644E2F4-6C3C-4577-8E66-C1ADCE9EA426}"/>
              </a:ext>
            </a:extLst>
          </p:cNvPr>
          <p:cNvSpPr txBox="1"/>
          <p:nvPr/>
        </p:nvSpPr>
        <p:spPr>
          <a:xfrm>
            <a:off x="9361925" y="6483306"/>
            <a:ext cx="1885911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700" i="1" kern="0" dirty="0"/>
              <a:t> Source: Analysys Mason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7B7338-4370-4500-B943-463BBA050388}"/>
              </a:ext>
            </a:extLst>
          </p:cNvPr>
          <p:cNvSpPr txBox="1"/>
          <p:nvPr/>
        </p:nvSpPr>
        <p:spPr>
          <a:xfrm>
            <a:off x="622340" y="1217043"/>
            <a:ext cx="61760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primary objective is full compliance only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9B8BCC2-9865-42C7-B992-287A1D41B7AB}"/>
              </a:ext>
            </a:extLst>
          </p:cNvPr>
          <p:cNvSpPr txBox="1"/>
          <p:nvPr/>
        </p:nvSpPr>
        <p:spPr>
          <a:xfrm>
            <a:off x="7064957" y="1217043"/>
            <a:ext cx="50333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80%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cannot see beyond customer/account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BAF880-6CE3-D847-870B-F7AA2C8A59DE}"/>
              </a:ext>
            </a:extLst>
          </p:cNvPr>
          <p:cNvGrpSpPr/>
          <p:nvPr/>
        </p:nvGrpSpPr>
        <p:grpSpPr>
          <a:xfrm>
            <a:off x="600291" y="2731253"/>
            <a:ext cx="6220148" cy="3003462"/>
            <a:chOff x="608279" y="2731253"/>
            <a:chExt cx="6220148" cy="3003462"/>
          </a:xfrm>
        </p:grpSpPr>
        <p:sp>
          <p:nvSpPr>
            <p:cNvPr id="52" name="Freeform 120">
              <a:extLst>
                <a:ext uri="{FF2B5EF4-FFF2-40B4-BE49-F238E27FC236}">
                  <a16:creationId xmlns:a16="http://schemas.microsoft.com/office/drawing/2014/main" id="{ED45FF07-C6B8-44B4-A037-9FA51FC5A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279" y="3456085"/>
              <a:ext cx="1965637" cy="2260480"/>
            </a:xfrm>
            <a:custGeom>
              <a:avLst/>
              <a:gdLst>
                <a:gd name="T0" fmla="*/ 34 w 60"/>
                <a:gd name="T1" fmla="*/ 0 h 69"/>
                <a:gd name="T2" fmla="*/ 0 w 60"/>
                <a:gd name="T3" fmla="*/ 69 h 69"/>
                <a:gd name="T4" fmla="*/ 47 w 60"/>
                <a:gd name="T5" fmla="*/ 69 h 69"/>
                <a:gd name="T6" fmla="*/ 60 w 60"/>
                <a:gd name="T7" fmla="*/ 40 h 69"/>
                <a:gd name="T8" fmla="*/ 34 w 60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9">
                  <a:moveTo>
                    <a:pt x="34" y="0"/>
                  </a:moveTo>
                  <a:cubicBezTo>
                    <a:pt x="13" y="16"/>
                    <a:pt x="0" y="41"/>
                    <a:pt x="0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57"/>
                    <a:pt x="52" y="47"/>
                    <a:pt x="60" y="40"/>
                  </a:cubicBezTo>
                  <a:lnTo>
                    <a:pt x="34" y="0"/>
                  </a:lnTo>
                  <a:close/>
                </a:path>
              </a:pathLst>
            </a:custGeom>
            <a:noFill/>
            <a:ln w="34925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3" name="Freeform 121">
              <a:extLst>
                <a:ext uri="{FF2B5EF4-FFF2-40B4-BE49-F238E27FC236}">
                  <a16:creationId xmlns:a16="http://schemas.microsoft.com/office/drawing/2014/main" id="{0AE46C8C-592E-411B-A315-2A73ED1DA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366" y="2731253"/>
              <a:ext cx="2887033" cy="1670790"/>
            </a:xfrm>
            <a:custGeom>
              <a:avLst/>
              <a:gdLst>
                <a:gd name="T0" fmla="*/ 44 w 88"/>
                <a:gd name="T1" fmla="*/ 0 h 51"/>
                <a:gd name="T2" fmla="*/ 0 w 88"/>
                <a:gd name="T3" fmla="*/ 12 h 51"/>
                <a:gd name="T4" fmla="*/ 26 w 88"/>
                <a:gd name="T5" fmla="*/ 51 h 51"/>
                <a:gd name="T6" fmla="*/ 44 w 88"/>
                <a:gd name="T7" fmla="*/ 47 h 51"/>
                <a:gd name="T8" fmla="*/ 61 w 88"/>
                <a:gd name="T9" fmla="*/ 51 h 51"/>
                <a:gd name="T10" fmla="*/ 88 w 88"/>
                <a:gd name="T11" fmla="*/ 12 h 51"/>
                <a:gd name="T12" fmla="*/ 44 w 88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1">
                  <a:moveTo>
                    <a:pt x="44" y="0"/>
                  </a:moveTo>
                  <a:cubicBezTo>
                    <a:pt x="28" y="0"/>
                    <a:pt x="13" y="5"/>
                    <a:pt x="0" y="1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2" y="49"/>
                    <a:pt x="38" y="47"/>
                    <a:pt x="44" y="47"/>
                  </a:cubicBezTo>
                  <a:cubicBezTo>
                    <a:pt x="50" y="47"/>
                    <a:pt x="56" y="49"/>
                    <a:pt x="61" y="51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75" y="5"/>
                    <a:pt x="60" y="0"/>
                    <a:pt x="44" y="0"/>
                  </a:cubicBezTo>
                  <a:close/>
                </a:path>
              </a:pathLst>
            </a:custGeom>
            <a:noFill/>
            <a:ln w="3492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3" name="Freeform 120">
              <a:extLst>
                <a:ext uri="{FF2B5EF4-FFF2-40B4-BE49-F238E27FC236}">
                  <a16:creationId xmlns:a16="http://schemas.microsoft.com/office/drawing/2014/main" id="{FC6E207D-783C-4AD9-94A4-ECDAE06225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90287" y="3456085"/>
              <a:ext cx="1965637" cy="2260480"/>
            </a:xfrm>
            <a:custGeom>
              <a:avLst/>
              <a:gdLst>
                <a:gd name="T0" fmla="*/ 34 w 60"/>
                <a:gd name="T1" fmla="*/ 0 h 69"/>
                <a:gd name="T2" fmla="*/ 0 w 60"/>
                <a:gd name="T3" fmla="*/ 69 h 69"/>
                <a:gd name="T4" fmla="*/ 47 w 60"/>
                <a:gd name="T5" fmla="*/ 69 h 69"/>
                <a:gd name="T6" fmla="*/ 60 w 60"/>
                <a:gd name="T7" fmla="*/ 40 h 69"/>
                <a:gd name="T8" fmla="*/ 34 w 60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9">
                  <a:moveTo>
                    <a:pt x="34" y="0"/>
                  </a:moveTo>
                  <a:cubicBezTo>
                    <a:pt x="13" y="16"/>
                    <a:pt x="0" y="41"/>
                    <a:pt x="0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57"/>
                    <a:pt x="52" y="47"/>
                    <a:pt x="60" y="40"/>
                  </a:cubicBezTo>
                  <a:lnTo>
                    <a:pt x="34" y="0"/>
                  </a:lnTo>
                  <a:close/>
                </a:path>
              </a:pathLst>
            </a:custGeom>
            <a:noFill/>
            <a:ln w="34925" cap="flat">
              <a:gradFill>
                <a:gsLst>
                  <a:gs pos="86000">
                    <a:srgbClr val="17B550"/>
                  </a:gs>
                  <a:gs pos="0">
                    <a:schemeClr val="accent2"/>
                  </a:gs>
                </a:gsLst>
                <a:lin ang="5400000" scaled="0"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993296-67D9-4F9F-A939-A2788D9F30AF}"/>
                </a:ext>
              </a:extLst>
            </p:cNvPr>
            <p:cNvGrpSpPr/>
            <p:nvPr/>
          </p:nvGrpSpPr>
          <p:grpSpPr>
            <a:xfrm rot="19081557">
              <a:off x="2739319" y="4260489"/>
              <a:ext cx="2297060" cy="1474226"/>
              <a:chOff x="3394715" y="4996198"/>
              <a:chExt cx="2297060" cy="1474226"/>
            </a:xfrm>
          </p:grpSpPr>
          <p:sp>
            <p:nvSpPr>
              <p:cNvPr id="55" name="Freeform 123">
                <a:extLst>
                  <a:ext uri="{FF2B5EF4-FFF2-40B4-BE49-F238E27FC236}">
                    <a16:creationId xmlns:a16="http://schemas.microsoft.com/office/drawing/2014/main" id="{31CA3C6B-3148-45DC-AC53-83B515C6F51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35643">
                <a:off x="3431293" y="4996198"/>
                <a:ext cx="2260482" cy="1474226"/>
              </a:xfrm>
              <a:custGeom>
                <a:avLst/>
                <a:gdLst>
                  <a:gd name="T0" fmla="*/ 65 w 69"/>
                  <a:gd name="T1" fmla="*/ 0 h 45"/>
                  <a:gd name="T2" fmla="*/ 28 w 69"/>
                  <a:gd name="T3" fmla="*/ 12 h 45"/>
                  <a:gd name="T4" fmla="*/ 12 w 69"/>
                  <a:gd name="T5" fmla="*/ 11 h 45"/>
                  <a:gd name="T6" fmla="*/ 4 w 69"/>
                  <a:gd name="T7" fmla="*/ 33 h 45"/>
                  <a:gd name="T8" fmla="*/ 27 w 69"/>
                  <a:gd name="T9" fmla="*/ 41 h 45"/>
                  <a:gd name="T10" fmla="*/ 36 w 69"/>
                  <a:gd name="T11" fmla="*/ 28 h 45"/>
                  <a:gd name="T12" fmla="*/ 69 w 69"/>
                  <a:gd name="T13" fmla="*/ 8 h 45"/>
                  <a:gd name="T14" fmla="*/ 65 w 69"/>
                  <a:gd name="T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45">
                    <a:moveTo>
                      <a:pt x="65" y="0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3" y="9"/>
                      <a:pt x="17" y="8"/>
                      <a:pt x="12" y="11"/>
                    </a:cubicBezTo>
                    <a:cubicBezTo>
                      <a:pt x="4" y="15"/>
                      <a:pt x="0" y="25"/>
                      <a:pt x="4" y="33"/>
                    </a:cubicBezTo>
                    <a:cubicBezTo>
                      <a:pt x="8" y="41"/>
                      <a:pt x="18" y="45"/>
                      <a:pt x="27" y="41"/>
                    </a:cubicBezTo>
                    <a:cubicBezTo>
                      <a:pt x="32" y="38"/>
                      <a:pt x="35" y="33"/>
                      <a:pt x="36" y="28"/>
                    </a:cubicBezTo>
                    <a:cubicBezTo>
                      <a:pt x="69" y="8"/>
                      <a:pt x="69" y="8"/>
                      <a:pt x="69" y="8"/>
                    </a:cubicBezTo>
                    <a:lnTo>
                      <a:pt x="65" y="0"/>
                    </a:lnTo>
                    <a:close/>
                  </a:path>
                </a:pathLst>
              </a:custGeom>
              <a:noFill/>
              <a:ln w="3492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" name="Oval 2" hidden="1">
                <a:extLst>
                  <a:ext uri="{FF2B5EF4-FFF2-40B4-BE49-F238E27FC236}">
                    <a16:creationId xmlns:a16="http://schemas.microsoft.com/office/drawing/2014/main" id="{A355472D-DC29-45BB-B184-D4C429DF8918}"/>
                  </a:ext>
                </a:extLst>
              </p:cNvPr>
              <p:cNvSpPr/>
              <p:nvPr/>
            </p:nvSpPr>
            <p:spPr>
              <a:xfrm>
                <a:off x="3394715" y="5237906"/>
                <a:ext cx="1078225" cy="1078223"/>
              </a:xfrm>
              <a:prstGeom prst="ellipse">
                <a:avLst/>
              </a:prstGeom>
              <a:solidFill>
                <a:schemeClr val="accent1">
                  <a:alpha val="43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52B47D-C080-4716-992D-4C28B88313F5}"/>
                </a:ext>
              </a:extLst>
            </p:cNvPr>
            <p:cNvSpPr txBox="1"/>
            <p:nvPr/>
          </p:nvSpPr>
          <p:spPr>
            <a:xfrm>
              <a:off x="613158" y="4994765"/>
              <a:ext cx="1561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Not Compliant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3343D7-B23D-4348-BAEF-1A30C463EA39}"/>
                </a:ext>
              </a:extLst>
            </p:cNvPr>
            <p:cNvSpPr txBox="1"/>
            <p:nvPr/>
          </p:nvSpPr>
          <p:spPr>
            <a:xfrm>
              <a:off x="2790199" y="2809754"/>
              <a:ext cx="17173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Full Compliance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E6D68E-4D46-4626-87BF-85232EE05BF9}"/>
                </a:ext>
              </a:extLst>
            </p:cNvPr>
            <p:cNvSpPr txBox="1"/>
            <p:nvPr/>
          </p:nvSpPr>
          <p:spPr>
            <a:xfrm>
              <a:off x="5111061" y="4717766"/>
              <a:ext cx="17173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Extend to customer experience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10F290-FCCE-124A-AC3E-5AA1362BFD1A}"/>
              </a:ext>
            </a:extLst>
          </p:cNvPr>
          <p:cNvGrpSpPr/>
          <p:nvPr/>
        </p:nvGrpSpPr>
        <p:grpSpPr>
          <a:xfrm>
            <a:off x="7689798" y="3012343"/>
            <a:ext cx="2145074" cy="1705423"/>
            <a:chOff x="7578208" y="3174666"/>
            <a:chExt cx="2145074" cy="170542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B89F3FB-D8C3-43F0-B066-2CF78608C600}"/>
                </a:ext>
              </a:extLst>
            </p:cNvPr>
            <p:cNvCxnSpPr>
              <a:cxnSpLocks/>
            </p:cNvCxnSpPr>
            <p:nvPr/>
          </p:nvCxnSpPr>
          <p:spPr>
            <a:xfrm>
              <a:off x="8585400" y="3419347"/>
              <a:ext cx="884645" cy="646613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967AA21-4160-498B-B772-D1A730DC75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95020" y="4087323"/>
              <a:ext cx="554218" cy="407695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31C2178-DFD7-41B7-B046-E9BCD21350CB}"/>
                </a:ext>
              </a:extLst>
            </p:cNvPr>
            <p:cNvCxnSpPr/>
            <p:nvPr/>
          </p:nvCxnSpPr>
          <p:spPr>
            <a:xfrm flipH="1">
              <a:off x="7858264" y="3525034"/>
              <a:ext cx="734224" cy="548688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C37ED57B-1218-4864-853F-28E58123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7611" y="3222373"/>
              <a:ext cx="640080" cy="6400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07468CA-055F-4672-832C-EFE22CF7B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0523" y="4240009"/>
              <a:ext cx="640080" cy="640080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75BC379-A0F1-49DA-8CFD-5D24B4975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3202" y="3698360"/>
              <a:ext cx="640080" cy="640080"/>
            </a:xfrm>
            <a:prstGeom prst="rect">
              <a:avLst/>
            </a:prstGeom>
          </p:spPr>
        </p:pic>
        <p:pic>
          <p:nvPicPr>
            <p:cNvPr id="23" name="Picture 22" descr="A picture containing vector graphics&#10;&#10;Description generated with high confidence">
              <a:extLst>
                <a:ext uri="{FF2B5EF4-FFF2-40B4-BE49-F238E27FC236}">
                  <a16:creationId xmlns:a16="http://schemas.microsoft.com/office/drawing/2014/main" id="{ECB98BDD-FB30-4EB3-A949-BE164D77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8208" y="3698360"/>
              <a:ext cx="640080" cy="64008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AA8ECE4-C943-404D-A20A-3B8364F03626}"/>
                </a:ext>
              </a:extLst>
            </p:cNvPr>
            <p:cNvSpPr/>
            <p:nvPr/>
          </p:nvSpPr>
          <p:spPr>
            <a:xfrm>
              <a:off x="8315384" y="3174666"/>
              <a:ext cx="731520" cy="731520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4BD77E9-8AB6-44AC-9C73-9796A4A20996}"/>
              </a:ext>
            </a:extLst>
          </p:cNvPr>
          <p:cNvSpPr/>
          <p:nvPr/>
        </p:nvSpPr>
        <p:spPr>
          <a:xfrm>
            <a:off x="7420519" y="4863136"/>
            <a:ext cx="27172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/>
              <a:t>Telefónica’s </a:t>
            </a:r>
            <a:r>
              <a:rPr lang="en-US" sz="1100" b="1" i="1" dirty="0">
                <a:solidFill>
                  <a:schemeClr val="accent2"/>
                </a:solidFill>
              </a:rPr>
              <a:t>AURA platform </a:t>
            </a:r>
            <a:r>
              <a:rPr lang="en-US" sz="1100" b="1" i="1" dirty="0"/>
              <a:t>provides a holistic understanding of customer data and </a:t>
            </a:r>
            <a:r>
              <a:rPr lang="en-US" sz="1100" b="1" i="1" u="sng" dirty="0">
                <a:solidFill>
                  <a:schemeClr val="accent2"/>
                </a:solidFill>
              </a:rPr>
              <a:t>consent</a:t>
            </a:r>
            <a:r>
              <a:rPr lang="en-US" sz="1100" b="1" i="1" dirty="0"/>
              <a:t>, assessing scenarios to enhance customer engagement &amp; experience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39C6E0-F3E1-B649-A5C9-6870E3809835}"/>
              </a:ext>
            </a:extLst>
          </p:cNvPr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B3E35234-23D0-584B-9ABE-958EA026D29B}"/>
              </a:ext>
            </a:extLst>
          </p:cNvPr>
          <p:cNvSpPr txBox="1">
            <a:spLocks/>
          </p:cNvSpPr>
          <p:nvPr/>
        </p:nvSpPr>
        <p:spPr>
          <a:xfrm>
            <a:off x="527515" y="374691"/>
            <a:ext cx="12010433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Going above and beyond to address data privacy</a:t>
            </a:r>
            <a:endParaRPr lang="he-IL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63BD02-0865-9041-A5BC-A5FD09A7FF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CD70C827-E8CA-0545-85FA-658C741D9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586E6D7-2D1D-1D44-9895-3BB6DA2B8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2152D57-BCF5-7243-A310-710FCE0EB1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56" t="7649" r="17747" b="2326"/>
          <a:stretch/>
        </p:blipFill>
        <p:spPr>
          <a:xfrm>
            <a:off x="10303234" y="3321964"/>
            <a:ext cx="1257748" cy="1987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Graphic 15">
            <a:extLst>
              <a:ext uri="{FF2B5EF4-FFF2-40B4-BE49-F238E27FC236}">
                <a16:creationId xmlns:a16="http://schemas.microsoft.com/office/drawing/2014/main" id="{38ABDCC1-A4EF-5E44-A860-8CB3972E2E95}"/>
              </a:ext>
            </a:extLst>
          </p:cNvPr>
          <p:cNvSpPr/>
          <p:nvPr/>
        </p:nvSpPr>
        <p:spPr>
          <a:xfrm>
            <a:off x="10279954" y="2997185"/>
            <a:ext cx="1296000" cy="2700000"/>
          </a:xfrm>
          <a:custGeom>
            <a:avLst/>
            <a:gdLst>
              <a:gd name="connsiteX0" fmla="*/ 1332386 w 1332386"/>
              <a:gd name="connsiteY0" fmla="*/ 1928842 h 2411052"/>
              <a:gd name="connsiteX1" fmla="*/ 1332386 w 1332386"/>
              <a:gd name="connsiteY1" fmla="*/ 2303894 h 2411052"/>
              <a:gd name="connsiteX2" fmla="*/ 1225795 w 1332386"/>
              <a:gd name="connsiteY2" fmla="*/ 2411052 h 2411052"/>
              <a:gd name="connsiteX3" fmla="*/ 106591 w 1332386"/>
              <a:gd name="connsiteY3" fmla="*/ 2411052 h 2411052"/>
              <a:gd name="connsiteX4" fmla="*/ 0 w 1332386"/>
              <a:gd name="connsiteY4" fmla="*/ 2303894 h 2411052"/>
              <a:gd name="connsiteX5" fmla="*/ 0 w 1332386"/>
              <a:gd name="connsiteY5" fmla="*/ 107158 h 2411052"/>
              <a:gd name="connsiteX6" fmla="*/ 106591 w 1332386"/>
              <a:gd name="connsiteY6" fmla="*/ 0 h 2411052"/>
              <a:gd name="connsiteX7" fmla="*/ 1225795 w 1332386"/>
              <a:gd name="connsiteY7" fmla="*/ 0 h 2411052"/>
              <a:gd name="connsiteX8" fmla="*/ 1332386 w 1332386"/>
              <a:gd name="connsiteY8" fmla="*/ 107158 h 2411052"/>
              <a:gd name="connsiteX9" fmla="*/ 1332386 w 1332386"/>
              <a:gd name="connsiteY9" fmla="*/ 482210 h 2411052"/>
              <a:gd name="connsiteX10" fmla="*/ 1332386 w 1332386"/>
              <a:gd name="connsiteY10" fmla="*/ 1928842 h 2411052"/>
              <a:gd name="connsiteX11" fmla="*/ 0 w 1332386"/>
              <a:gd name="connsiteY11" fmla="*/ 2089579 h 2411052"/>
              <a:gd name="connsiteX12" fmla="*/ 1332386 w 1332386"/>
              <a:gd name="connsiteY12" fmla="*/ 2089579 h 2411052"/>
              <a:gd name="connsiteX13" fmla="*/ 1332386 w 1332386"/>
              <a:gd name="connsiteY13" fmla="*/ 267895 h 2411052"/>
              <a:gd name="connsiteX14" fmla="*/ 0 w 1332386"/>
              <a:gd name="connsiteY14" fmla="*/ 267895 h 2411052"/>
              <a:gd name="connsiteX15" fmla="*/ 586250 w 1332386"/>
              <a:gd name="connsiteY15" fmla="*/ 2250315 h 2411052"/>
              <a:gd name="connsiteX16" fmla="*/ 746136 w 1332386"/>
              <a:gd name="connsiteY16" fmla="*/ 2250315 h 241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32386" h="2411052">
                <a:moveTo>
                  <a:pt x="1332386" y="1928842"/>
                </a:moveTo>
                <a:lnTo>
                  <a:pt x="1332386" y="2303894"/>
                </a:lnTo>
                <a:cubicBezTo>
                  <a:pt x="1332386" y="2362831"/>
                  <a:pt x="1284420" y="2411052"/>
                  <a:pt x="1225795" y="2411052"/>
                </a:cubicBezTo>
                <a:lnTo>
                  <a:pt x="106591" y="2411052"/>
                </a:lnTo>
                <a:cubicBezTo>
                  <a:pt x="47966" y="2411052"/>
                  <a:pt x="0" y="2362831"/>
                  <a:pt x="0" y="2303894"/>
                </a:cubicBezTo>
                <a:lnTo>
                  <a:pt x="0" y="107158"/>
                </a:lnTo>
                <a:cubicBezTo>
                  <a:pt x="0" y="48221"/>
                  <a:pt x="47966" y="0"/>
                  <a:pt x="106591" y="0"/>
                </a:cubicBezTo>
                <a:lnTo>
                  <a:pt x="1225795" y="0"/>
                </a:lnTo>
                <a:cubicBezTo>
                  <a:pt x="1284420" y="0"/>
                  <a:pt x="1332386" y="48221"/>
                  <a:pt x="1332386" y="107158"/>
                </a:cubicBezTo>
                <a:lnTo>
                  <a:pt x="1332386" y="482210"/>
                </a:lnTo>
                <a:lnTo>
                  <a:pt x="1332386" y="1928842"/>
                </a:lnTo>
                <a:close/>
                <a:moveTo>
                  <a:pt x="0" y="2089579"/>
                </a:moveTo>
                <a:lnTo>
                  <a:pt x="1332386" y="2089579"/>
                </a:lnTo>
                <a:moveTo>
                  <a:pt x="1332386" y="267895"/>
                </a:moveTo>
                <a:lnTo>
                  <a:pt x="0" y="267895"/>
                </a:lnTo>
                <a:moveTo>
                  <a:pt x="586250" y="2250315"/>
                </a:moveTo>
                <a:lnTo>
                  <a:pt x="746136" y="2250315"/>
                </a:lnTo>
              </a:path>
            </a:pathLst>
          </a:custGeom>
          <a:noFill/>
          <a:ln w="57150" cap="flat"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7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364111" y="2071113"/>
            <a:ext cx="1130265" cy="69488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357934" y="1124985"/>
            <a:ext cx="1121972" cy="6897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7515" y="374650"/>
            <a:ext cx="11091863" cy="554038"/>
          </a:xfrm>
        </p:spPr>
        <p:txBody>
          <a:bodyPr/>
          <a:lstStyle/>
          <a:p>
            <a:r>
              <a:rPr lang="en-US" dirty="0"/>
              <a:t>Moving to a digital era – the case of eSIM</a:t>
            </a:r>
            <a:endParaRPr lang="he-IL" dirty="0"/>
          </a:p>
        </p:txBody>
      </p:sp>
      <p:sp>
        <p:nvSpPr>
          <p:cNvPr id="25" name="Rectangle 24"/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16" name="Straight Arrow Connector 215"/>
          <p:cNvCxnSpPr>
            <a:cxnSpLocks/>
          </p:cNvCxnSpPr>
          <p:nvPr/>
        </p:nvCxnSpPr>
        <p:spPr>
          <a:xfrm>
            <a:off x="8919302" y="2342599"/>
            <a:ext cx="0" cy="611313"/>
          </a:xfrm>
          <a:prstGeom prst="straightConnector1">
            <a:avLst/>
          </a:prstGeom>
          <a:ln w="92075" cap="rnd">
            <a:solidFill>
              <a:schemeClr val="tx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>
            <a:off x="507234" y="1472625"/>
            <a:ext cx="5467986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old, physical SIM is doomed to be replaced by 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one</a:t>
            </a: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6233594" y="1256802"/>
            <a:ext cx="690468" cy="689786"/>
            <a:chOff x="3114" y="1296"/>
            <a:chExt cx="1014" cy="1013"/>
          </a:xfrm>
          <a:solidFill>
            <a:schemeClr val="tx1"/>
          </a:solidFill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304" y="1486"/>
              <a:ext cx="634" cy="633"/>
            </a:xfrm>
            <a:custGeom>
              <a:avLst/>
              <a:gdLst>
                <a:gd name="T0" fmla="*/ 1736 w 1902"/>
                <a:gd name="T1" fmla="*/ 487 h 1901"/>
                <a:gd name="T2" fmla="*/ 1768 w 1902"/>
                <a:gd name="T3" fmla="*/ 545 h 1901"/>
                <a:gd name="T4" fmla="*/ 1777 w 1902"/>
                <a:gd name="T5" fmla="*/ 480 h 1901"/>
                <a:gd name="T6" fmla="*/ 1679 w 1902"/>
                <a:gd name="T7" fmla="*/ 341 h 1901"/>
                <a:gd name="T8" fmla="*/ 1560 w 1902"/>
                <a:gd name="T9" fmla="*/ 222 h 1901"/>
                <a:gd name="T10" fmla="*/ 1420 w 1902"/>
                <a:gd name="T11" fmla="*/ 124 h 1901"/>
                <a:gd name="T12" fmla="*/ 1264 w 1902"/>
                <a:gd name="T13" fmla="*/ 53 h 1901"/>
                <a:gd name="T14" fmla="*/ 1094 w 1902"/>
                <a:gd name="T15" fmla="*/ 11 h 1901"/>
                <a:gd name="T16" fmla="*/ 951 w 1902"/>
                <a:gd name="T17" fmla="*/ 0 h 1901"/>
                <a:gd name="T18" fmla="*/ 714 w 1902"/>
                <a:gd name="T19" fmla="*/ 30 h 1901"/>
                <a:gd name="T20" fmla="*/ 498 w 1902"/>
                <a:gd name="T21" fmla="*/ 115 h 1901"/>
                <a:gd name="T22" fmla="*/ 312 w 1902"/>
                <a:gd name="T23" fmla="*/ 247 h 1901"/>
                <a:gd name="T24" fmla="*/ 163 w 1902"/>
                <a:gd name="T25" fmla="*/ 419 h 1901"/>
                <a:gd name="T26" fmla="*/ 58 w 1902"/>
                <a:gd name="T27" fmla="*/ 625 h 1901"/>
                <a:gd name="T28" fmla="*/ 5 w 1902"/>
                <a:gd name="T29" fmla="*/ 854 h 1901"/>
                <a:gd name="T30" fmla="*/ 5 w 1902"/>
                <a:gd name="T31" fmla="*/ 1048 h 1901"/>
                <a:gd name="T32" fmla="*/ 58 w 1902"/>
                <a:gd name="T33" fmla="*/ 1277 h 1901"/>
                <a:gd name="T34" fmla="*/ 163 w 1902"/>
                <a:gd name="T35" fmla="*/ 1482 h 1901"/>
                <a:gd name="T36" fmla="*/ 312 w 1902"/>
                <a:gd name="T37" fmla="*/ 1654 h 1901"/>
                <a:gd name="T38" fmla="*/ 498 w 1902"/>
                <a:gd name="T39" fmla="*/ 1786 h 1901"/>
                <a:gd name="T40" fmla="*/ 714 w 1902"/>
                <a:gd name="T41" fmla="*/ 1871 h 1901"/>
                <a:gd name="T42" fmla="*/ 951 w 1902"/>
                <a:gd name="T43" fmla="*/ 1901 h 1901"/>
                <a:gd name="T44" fmla="*/ 1143 w 1902"/>
                <a:gd name="T45" fmla="*/ 1881 h 1901"/>
                <a:gd name="T46" fmla="*/ 1363 w 1902"/>
                <a:gd name="T47" fmla="*/ 1807 h 1901"/>
                <a:gd name="T48" fmla="*/ 1555 w 1902"/>
                <a:gd name="T49" fmla="*/ 1683 h 1901"/>
                <a:gd name="T50" fmla="*/ 1712 w 1902"/>
                <a:gd name="T51" fmla="*/ 1518 h 1901"/>
                <a:gd name="T52" fmla="*/ 1828 w 1902"/>
                <a:gd name="T53" fmla="*/ 1321 h 1901"/>
                <a:gd name="T54" fmla="*/ 1891 w 1902"/>
                <a:gd name="T55" fmla="*/ 1095 h 1901"/>
                <a:gd name="T56" fmla="*/ 1901 w 1902"/>
                <a:gd name="T57" fmla="*/ 910 h 1901"/>
                <a:gd name="T58" fmla="*/ 1801 w 1902"/>
                <a:gd name="T59" fmla="*/ 750 h 1901"/>
                <a:gd name="T60" fmla="*/ 1824 w 1902"/>
                <a:gd name="T61" fmla="*/ 951 h 1901"/>
                <a:gd name="T62" fmla="*/ 1797 w 1902"/>
                <a:gd name="T63" fmla="*/ 1168 h 1901"/>
                <a:gd name="T64" fmla="*/ 1718 w 1902"/>
                <a:gd name="T65" fmla="*/ 1366 h 1901"/>
                <a:gd name="T66" fmla="*/ 1597 w 1902"/>
                <a:gd name="T67" fmla="*/ 1537 h 1901"/>
                <a:gd name="T68" fmla="*/ 1439 w 1902"/>
                <a:gd name="T69" fmla="*/ 1674 h 1901"/>
                <a:gd name="T70" fmla="*/ 1250 w 1902"/>
                <a:gd name="T71" fmla="*/ 1770 h 1901"/>
                <a:gd name="T72" fmla="*/ 1040 w 1902"/>
                <a:gd name="T73" fmla="*/ 1819 h 1901"/>
                <a:gd name="T74" fmla="*/ 862 w 1902"/>
                <a:gd name="T75" fmla="*/ 1819 h 1901"/>
                <a:gd name="T76" fmla="*/ 650 w 1902"/>
                <a:gd name="T77" fmla="*/ 1770 h 1901"/>
                <a:gd name="T78" fmla="*/ 463 w 1902"/>
                <a:gd name="T79" fmla="*/ 1674 h 1901"/>
                <a:gd name="T80" fmla="*/ 304 w 1902"/>
                <a:gd name="T81" fmla="*/ 1537 h 1901"/>
                <a:gd name="T82" fmla="*/ 184 w 1902"/>
                <a:gd name="T83" fmla="*/ 1366 h 1901"/>
                <a:gd name="T84" fmla="*/ 105 w 1902"/>
                <a:gd name="T85" fmla="*/ 1168 h 1901"/>
                <a:gd name="T86" fmla="*/ 77 w 1902"/>
                <a:gd name="T87" fmla="*/ 951 h 1901"/>
                <a:gd name="T88" fmla="*/ 95 w 1902"/>
                <a:gd name="T89" fmla="*/ 774 h 1901"/>
                <a:gd name="T90" fmla="*/ 163 w 1902"/>
                <a:gd name="T91" fmla="*/ 573 h 1901"/>
                <a:gd name="T92" fmla="*/ 277 w 1902"/>
                <a:gd name="T93" fmla="*/ 395 h 1901"/>
                <a:gd name="T94" fmla="*/ 428 w 1902"/>
                <a:gd name="T95" fmla="*/ 251 h 1901"/>
                <a:gd name="T96" fmla="*/ 611 w 1902"/>
                <a:gd name="T97" fmla="*/ 147 h 1901"/>
                <a:gd name="T98" fmla="*/ 818 w 1902"/>
                <a:gd name="T99" fmla="*/ 87 h 1901"/>
                <a:gd name="T100" fmla="*/ 978 w 1902"/>
                <a:gd name="T101" fmla="*/ 79 h 1901"/>
                <a:gd name="T102" fmla="*/ 1111 w 1902"/>
                <a:gd name="T103" fmla="*/ 93 h 1901"/>
                <a:gd name="T104" fmla="*/ 1238 w 1902"/>
                <a:gd name="T105" fmla="*/ 127 h 1901"/>
                <a:gd name="T106" fmla="*/ 1356 w 1902"/>
                <a:gd name="T107" fmla="*/ 177 h 1901"/>
                <a:gd name="T108" fmla="*/ 1561 w 1902"/>
                <a:gd name="T109" fmla="*/ 327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02" h="1901">
                  <a:moveTo>
                    <a:pt x="1703" y="463"/>
                  </a:moveTo>
                  <a:lnTo>
                    <a:pt x="1703" y="463"/>
                  </a:lnTo>
                  <a:lnTo>
                    <a:pt x="1716" y="470"/>
                  </a:lnTo>
                  <a:lnTo>
                    <a:pt x="1726" y="478"/>
                  </a:lnTo>
                  <a:lnTo>
                    <a:pt x="1736" y="487"/>
                  </a:lnTo>
                  <a:lnTo>
                    <a:pt x="1745" y="497"/>
                  </a:lnTo>
                  <a:lnTo>
                    <a:pt x="1753" y="508"/>
                  </a:lnTo>
                  <a:lnTo>
                    <a:pt x="1759" y="520"/>
                  </a:lnTo>
                  <a:lnTo>
                    <a:pt x="1764" y="532"/>
                  </a:lnTo>
                  <a:lnTo>
                    <a:pt x="1768" y="545"/>
                  </a:lnTo>
                  <a:lnTo>
                    <a:pt x="1822" y="572"/>
                  </a:lnTo>
                  <a:lnTo>
                    <a:pt x="1822" y="572"/>
                  </a:lnTo>
                  <a:lnTo>
                    <a:pt x="1809" y="540"/>
                  </a:lnTo>
                  <a:lnTo>
                    <a:pt x="1793" y="509"/>
                  </a:lnTo>
                  <a:lnTo>
                    <a:pt x="1777" y="480"/>
                  </a:lnTo>
                  <a:lnTo>
                    <a:pt x="1759" y="451"/>
                  </a:lnTo>
                  <a:lnTo>
                    <a:pt x="1741" y="422"/>
                  </a:lnTo>
                  <a:lnTo>
                    <a:pt x="1721" y="394"/>
                  </a:lnTo>
                  <a:lnTo>
                    <a:pt x="1701" y="368"/>
                  </a:lnTo>
                  <a:lnTo>
                    <a:pt x="1679" y="341"/>
                  </a:lnTo>
                  <a:lnTo>
                    <a:pt x="1658" y="316"/>
                  </a:lnTo>
                  <a:lnTo>
                    <a:pt x="1633" y="290"/>
                  </a:lnTo>
                  <a:lnTo>
                    <a:pt x="1611" y="266"/>
                  </a:lnTo>
                  <a:lnTo>
                    <a:pt x="1585" y="243"/>
                  </a:lnTo>
                  <a:lnTo>
                    <a:pt x="1560" y="222"/>
                  </a:lnTo>
                  <a:lnTo>
                    <a:pt x="1533" y="200"/>
                  </a:lnTo>
                  <a:lnTo>
                    <a:pt x="1505" y="180"/>
                  </a:lnTo>
                  <a:lnTo>
                    <a:pt x="1477" y="160"/>
                  </a:lnTo>
                  <a:lnTo>
                    <a:pt x="1450" y="142"/>
                  </a:lnTo>
                  <a:lnTo>
                    <a:pt x="1420" y="124"/>
                  </a:lnTo>
                  <a:lnTo>
                    <a:pt x="1390" y="108"/>
                  </a:lnTo>
                  <a:lnTo>
                    <a:pt x="1359" y="93"/>
                  </a:lnTo>
                  <a:lnTo>
                    <a:pt x="1328" y="79"/>
                  </a:lnTo>
                  <a:lnTo>
                    <a:pt x="1296" y="66"/>
                  </a:lnTo>
                  <a:lnTo>
                    <a:pt x="1264" y="53"/>
                  </a:lnTo>
                  <a:lnTo>
                    <a:pt x="1231" y="43"/>
                  </a:lnTo>
                  <a:lnTo>
                    <a:pt x="1197" y="33"/>
                  </a:lnTo>
                  <a:lnTo>
                    <a:pt x="1163" y="24"/>
                  </a:lnTo>
                  <a:lnTo>
                    <a:pt x="1129" y="18"/>
                  </a:lnTo>
                  <a:lnTo>
                    <a:pt x="1094" y="11"/>
                  </a:lnTo>
                  <a:lnTo>
                    <a:pt x="1059" y="6"/>
                  </a:lnTo>
                  <a:lnTo>
                    <a:pt x="1023" y="4"/>
                  </a:lnTo>
                  <a:lnTo>
                    <a:pt x="988" y="1"/>
                  </a:lnTo>
                  <a:lnTo>
                    <a:pt x="951" y="0"/>
                  </a:lnTo>
                  <a:lnTo>
                    <a:pt x="951" y="0"/>
                  </a:lnTo>
                  <a:lnTo>
                    <a:pt x="902" y="1"/>
                  </a:lnTo>
                  <a:lnTo>
                    <a:pt x="853" y="5"/>
                  </a:lnTo>
                  <a:lnTo>
                    <a:pt x="806" y="11"/>
                  </a:lnTo>
                  <a:lnTo>
                    <a:pt x="759" y="20"/>
                  </a:lnTo>
                  <a:lnTo>
                    <a:pt x="714" y="30"/>
                  </a:lnTo>
                  <a:lnTo>
                    <a:pt x="668" y="43"/>
                  </a:lnTo>
                  <a:lnTo>
                    <a:pt x="625" y="58"/>
                  </a:lnTo>
                  <a:lnTo>
                    <a:pt x="582" y="75"/>
                  </a:lnTo>
                  <a:lnTo>
                    <a:pt x="539" y="94"/>
                  </a:lnTo>
                  <a:lnTo>
                    <a:pt x="498" y="115"/>
                  </a:lnTo>
                  <a:lnTo>
                    <a:pt x="459" y="138"/>
                  </a:lnTo>
                  <a:lnTo>
                    <a:pt x="419" y="164"/>
                  </a:lnTo>
                  <a:lnTo>
                    <a:pt x="383" y="190"/>
                  </a:lnTo>
                  <a:lnTo>
                    <a:pt x="347" y="218"/>
                  </a:lnTo>
                  <a:lnTo>
                    <a:pt x="312" y="247"/>
                  </a:lnTo>
                  <a:lnTo>
                    <a:pt x="279" y="279"/>
                  </a:lnTo>
                  <a:lnTo>
                    <a:pt x="247" y="312"/>
                  </a:lnTo>
                  <a:lnTo>
                    <a:pt x="218" y="347"/>
                  </a:lnTo>
                  <a:lnTo>
                    <a:pt x="190" y="383"/>
                  </a:lnTo>
                  <a:lnTo>
                    <a:pt x="163" y="419"/>
                  </a:lnTo>
                  <a:lnTo>
                    <a:pt x="138" y="459"/>
                  </a:lnTo>
                  <a:lnTo>
                    <a:pt x="115" y="498"/>
                  </a:lnTo>
                  <a:lnTo>
                    <a:pt x="93" y="539"/>
                  </a:lnTo>
                  <a:lnTo>
                    <a:pt x="74" y="582"/>
                  </a:lnTo>
                  <a:lnTo>
                    <a:pt x="58" y="625"/>
                  </a:lnTo>
                  <a:lnTo>
                    <a:pt x="43" y="668"/>
                  </a:lnTo>
                  <a:lnTo>
                    <a:pt x="30" y="714"/>
                  </a:lnTo>
                  <a:lnTo>
                    <a:pt x="20" y="759"/>
                  </a:lnTo>
                  <a:lnTo>
                    <a:pt x="11" y="806"/>
                  </a:lnTo>
                  <a:lnTo>
                    <a:pt x="5" y="854"/>
                  </a:lnTo>
                  <a:lnTo>
                    <a:pt x="1" y="902"/>
                  </a:lnTo>
                  <a:lnTo>
                    <a:pt x="0" y="951"/>
                  </a:lnTo>
                  <a:lnTo>
                    <a:pt x="0" y="951"/>
                  </a:lnTo>
                  <a:lnTo>
                    <a:pt x="1" y="1000"/>
                  </a:lnTo>
                  <a:lnTo>
                    <a:pt x="5" y="1048"/>
                  </a:lnTo>
                  <a:lnTo>
                    <a:pt x="11" y="1095"/>
                  </a:lnTo>
                  <a:lnTo>
                    <a:pt x="20" y="1142"/>
                  </a:lnTo>
                  <a:lnTo>
                    <a:pt x="30" y="1187"/>
                  </a:lnTo>
                  <a:lnTo>
                    <a:pt x="43" y="1233"/>
                  </a:lnTo>
                  <a:lnTo>
                    <a:pt x="58" y="1277"/>
                  </a:lnTo>
                  <a:lnTo>
                    <a:pt x="74" y="1321"/>
                  </a:lnTo>
                  <a:lnTo>
                    <a:pt x="93" y="1362"/>
                  </a:lnTo>
                  <a:lnTo>
                    <a:pt x="115" y="1403"/>
                  </a:lnTo>
                  <a:lnTo>
                    <a:pt x="138" y="1442"/>
                  </a:lnTo>
                  <a:lnTo>
                    <a:pt x="163" y="1482"/>
                  </a:lnTo>
                  <a:lnTo>
                    <a:pt x="190" y="1518"/>
                  </a:lnTo>
                  <a:lnTo>
                    <a:pt x="218" y="1555"/>
                  </a:lnTo>
                  <a:lnTo>
                    <a:pt x="247" y="1589"/>
                  </a:lnTo>
                  <a:lnTo>
                    <a:pt x="279" y="1622"/>
                  </a:lnTo>
                  <a:lnTo>
                    <a:pt x="312" y="1654"/>
                  </a:lnTo>
                  <a:lnTo>
                    <a:pt x="347" y="1683"/>
                  </a:lnTo>
                  <a:lnTo>
                    <a:pt x="383" y="1712"/>
                  </a:lnTo>
                  <a:lnTo>
                    <a:pt x="419" y="1739"/>
                  </a:lnTo>
                  <a:lnTo>
                    <a:pt x="459" y="1763"/>
                  </a:lnTo>
                  <a:lnTo>
                    <a:pt x="498" y="1786"/>
                  </a:lnTo>
                  <a:lnTo>
                    <a:pt x="539" y="1807"/>
                  </a:lnTo>
                  <a:lnTo>
                    <a:pt x="582" y="1826"/>
                  </a:lnTo>
                  <a:lnTo>
                    <a:pt x="625" y="1843"/>
                  </a:lnTo>
                  <a:lnTo>
                    <a:pt x="668" y="1858"/>
                  </a:lnTo>
                  <a:lnTo>
                    <a:pt x="714" y="1871"/>
                  </a:lnTo>
                  <a:lnTo>
                    <a:pt x="759" y="1881"/>
                  </a:lnTo>
                  <a:lnTo>
                    <a:pt x="806" y="1890"/>
                  </a:lnTo>
                  <a:lnTo>
                    <a:pt x="853" y="1896"/>
                  </a:lnTo>
                  <a:lnTo>
                    <a:pt x="902" y="1900"/>
                  </a:lnTo>
                  <a:lnTo>
                    <a:pt x="951" y="1901"/>
                  </a:lnTo>
                  <a:lnTo>
                    <a:pt x="951" y="1901"/>
                  </a:lnTo>
                  <a:lnTo>
                    <a:pt x="999" y="1900"/>
                  </a:lnTo>
                  <a:lnTo>
                    <a:pt x="1047" y="1896"/>
                  </a:lnTo>
                  <a:lnTo>
                    <a:pt x="1096" y="1890"/>
                  </a:lnTo>
                  <a:lnTo>
                    <a:pt x="1143" y="1881"/>
                  </a:lnTo>
                  <a:lnTo>
                    <a:pt x="1188" y="1871"/>
                  </a:lnTo>
                  <a:lnTo>
                    <a:pt x="1234" y="1858"/>
                  </a:lnTo>
                  <a:lnTo>
                    <a:pt x="1277" y="1843"/>
                  </a:lnTo>
                  <a:lnTo>
                    <a:pt x="1320" y="1826"/>
                  </a:lnTo>
                  <a:lnTo>
                    <a:pt x="1363" y="1807"/>
                  </a:lnTo>
                  <a:lnTo>
                    <a:pt x="1404" y="1786"/>
                  </a:lnTo>
                  <a:lnTo>
                    <a:pt x="1443" y="1763"/>
                  </a:lnTo>
                  <a:lnTo>
                    <a:pt x="1483" y="1739"/>
                  </a:lnTo>
                  <a:lnTo>
                    <a:pt x="1519" y="1712"/>
                  </a:lnTo>
                  <a:lnTo>
                    <a:pt x="1555" y="1683"/>
                  </a:lnTo>
                  <a:lnTo>
                    <a:pt x="1590" y="1654"/>
                  </a:lnTo>
                  <a:lnTo>
                    <a:pt x="1623" y="1622"/>
                  </a:lnTo>
                  <a:lnTo>
                    <a:pt x="1655" y="1589"/>
                  </a:lnTo>
                  <a:lnTo>
                    <a:pt x="1684" y="1555"/>
                  </a:lnTo>
                  <a:lnTo>
                    <a:pt x="1712" y="1518"/>
                  </a:lnTo>
                  <a:lnTo>
                    <a:pt x="1739" y="1482"/>
                  </a:lnTo>
                  <a:lnTo>
                    <a:pt x="1764" y="1442"/>
                  </a:lnTo>
                  <a:lnTo>
                    <a:pt x="1787" y="1403"/>
                  </a:lnTo>
                  <a:lnTo>
                    <a:pt x="1809" y="1362"/>
                  </a:lnTo>
                  <a:lnTo>
                    <a:pt x="1828" y="1321"/>
                  </a:lnTo>
                  <a:lnTo>
                    <a:pt x="1844" y="1277"/>
                  </a:lnTo>
                  <a:lnTo>
                    <a:pt x="1859" y="1233"/>
                  </a:lnTo>
                  <a:lnTo>
                    <a:pt x="1872" y="1187"/>
                  </a:lnTo>
                  <a:lnTo>
                    <a:pt x="1882" y="1142"/>
                  </a:lnTo>
                  <a:lnTo>
                    <a:pt x="1891" y="1095"/>
                  </a:lnTo>
                  <a:lnTo>
                    <a:pt x="1897" y="1048"/>
                  </a:lnTo>
                  <a:lnTo>
                    <a:pt x="1901" y="1000"/>
                  </a:lnTo>
                  <a:lnTo>
                    <a:pt x="1902" y="951"/>
                  </a:lnTo>
                  <a:lnTo>
                    <a:pt x="1902" y="951"/>
                  </a:lnTo>
                  <a:lnTo>
                    <a:pt x="1901" y="910"/>
                  </a:lnTo>
                  <a:lnTo>
                    <a:pt x="1899" y="871"/>
                  </a:lnTo>
                  <a:lnTo>
                    <a:pt x="1895" y="831"/>
                  </a:lnTo>
                  <a:lnTo>
                    <a:pt x="1888" y="792"/>
                  </a:lnTo>
                  <a:lnTo>
                    <a:pt x="1801" y="750"/>
                  </a:lnTo>
                  <a:lnTo>
                    <a:pt x="1801" y="750"/>
                  </a:lnTo>
                  <a:lnTo>
                    <a:pt x="1811" y="800"/>
                  </a:lnTo>
                  <a:lnTo>
                    <a:pt x="1819" y="849"/>
                  </a:lnTo>
                  <a:lnTo>
                    <a:pt x="1822" y="900"/>
                  </a:lnTo>
                  <a:lnTo>
                    <a:pt x="1824" y="951"/>
                  </a:lnTo>
                  <a:lnTo>
                    <a:pt x="1824" y="951"/>
                  </a:lnTo>
                  <a:lnTo>
                    <a:pt x="1824" y="995"/>
                  </a:lnTo>
                  <a:lnTo>
                    <a:pt x="1820" y="1039"/>
                  </a:lnTo>
                  <a:lnTo>
                    <a:pt x="1815" y="1084"/>
                  </a:lnTo>
                  <a:lnTo>
                    <a:pt x="1806" y="1127"/>
                  </a:lnTo>
                  <a:lnTo>
                    <a:pt x="1797" y="1168"/>
                  </a:lnTo>
                  <a:lnTo>
                    <a:pt x="1784" y="1210"/>
                  </a:lnTo>
                  <a:lnTo>
                    <a:pt x="1772" y="1251"/>
                  </a:lnTo>
                  <a:lnTo>
                    <a:pt x="1755" y="1290"/>
                  </a:lnTo>
                  <a:lnTo>
                    <a:pt x="1738" y="1328"/>
                  </a:lnTo>
                  <a:lnTo>
                    <a:pt x="1718" y="1366"/>
                  </a:lnTo>
                  <a:lnTo>
                    <a:pt x="1698" y="1403"/>
                  </a:lnTo>
                  <a:lnTo>
                    <a:pt x="1675" y="1438"/>
                  </a:lnTo>
                  <a:lnTo>
                    <a:pt x="1651" y="1473"/>
                  </a:lnTo>
                  <a:lnTo>
                    <a:pt x="1625" y="1506"/>
                  </a:lnTo>
                  <a:lnTo>
                    <a:pt x="1597" y="1537"/>
                  </a:lnTo>
                  <a:lnTo>
                    <a:pt x="1569" y="1568"/>
                  </a:lnTo>
                  <a:lnTo>
                    <a:pt x="1538" y="1597"/>
                  </a:lnTo>
                  <a:lnTo>
                    <a:pt x="1507" y="1623"/>
                  </a:lnTo>
                  <a:lnTo>
                    <a:pt x="1474" y="1650"/>
                  </a:lnTo>
                  <a:lnTo>
                    <a:pt x="1439" y="1674"/>
                  </a:lnTo>
                  <a:lnTo>
                    <a:pt x="1404" y="1697"/>
                  </a:lnTo>
                  <a:lnTo>
                    <a:pt x="1367" y="1717"/>
                  </a:lnTo>
                  <a:lnTo>
                    <a:pt x="1329" y="1737"/>
                  </a:lnTo>
                  <a:lnTo>
                    <a:pt x="1291" y="1754"/>
                  </a:lnTo>
                  <a:lnTo>
                    <a:pt x="1250" y="1770"/>
                  </a:lnTo>
                  <a:lnTo>
                    <a:pt x="1210" y="1784"/>
                  </a:lnTo>
                  <a:lnTo>
                    <a:pt x="1169" y="1796"/>
                  </a:lnTo>
                  <a:lnTo>
                    <a:pt x="1127" y="1806"/>
                  </a:lnTo>
                  <a:lnTo>
                    <a:pt x="1084" y="1814"/>
                  </a:lnTo>
                  <a:lnTo>
                    <a:pt x="1040" y="1819"/>
                  </a:lnTo>
                  <a:lnTo>
                    <a:pt x="995" y="1822"/>
                  </a:lnTo>
                  <a:lnTo>
                    <a:pt x="951" y="1824"/>
                  </a:lnTo>
                  <a:lnTo>
                    <a:pt x="951" y="1824"/>
                  </a:lnTo>
                  <a:lnTo>
                    <a:pt x="907" y="1822"/>
                  </a:lnTo>
                  <a:lnTo>
                    <a:pt x="862" y="1819"/>
                  </a:lnTo>
                  <a:lnTo>
                    <a:pt x="818" y="1814"/>
                  </a:lnTo>
                  <a:lnTo>
                    <a:pt x="775" y="1806"/>
                  </a:lnTo>
                  <a:lnTo>
                    <a:pt x="733" y="1796"/>
                  </a:lnTo>
                  <a:lnTo>
                    <a:pt x="691" y="1784"/>
                  </a:lnTo>
                  <a:lnTo>
                    <a:pt x="650" y="1770"/>
                  </a:lnTo>
                  <a:lnTo>
                    <a:pt x="611" y="1754"/>
                  </a:lnTo>
                  <a:lnTo>
                    <a:pt x="573" y="1737"/>
                  </a:lnTo>
                  <a:lnTo>
                    <a:pt x="535" y="1717"/>
                  </a:lnTo>
                  <a:lnTo>
                    <a:pt x="498" y="1697"/>
                  </a:lnTo>
                  <a:lnTo>
                    <a:pt x="463" y="1674"/>
                  </a:lnTo>
                  <a:lnTo>
                    <a:pt x="428" y="1650"/>
                  </a:lnTo>
                  <a:lnTo>
                    <a:pt x="395" y="1623"/>
                  </a:lnTo>
                  <a:lnTo>
                    <a:pt x="364" y="1597"/>
                  </a:lnTo>
                  <a:lnTo>
                    <a:pt x="333" y="1568"/>
                  </a:lnTo>
                  <a:lnTo>
                    <a:pt x="304" y="1537"/>
                  </a:lnTo>
                  <a:lnTo>
                    <a:pt x="277" y="1506"/>
                  </a:lnTo>
                  <a:lnTo>
                    <a:pt x="251" y="1473"/>
                  </a:lnTo>
                  <a:lnTo>
                    <a:pt x="227" y="1438"/>
                  </a:lnTo>
                  <a:lnTo>
                    <a:pt x="204" y="1403"/>
                  </a:lnTo>
                  <a:lnTo>
                    <a:pt x="184" y="1366"/>
                  </a:lnTo>
                  <a:lnTo>
                    <a:pt x="163" y="1328"/>
                  </a:lnTo>
                  <a:lnTo>
                    <a:pt x="147" y="1290"/>
                  </a:lnTo>
                  <a:lnTo>
                    <a:pt x="130" y="1251"/>
                  </a:lnTo>
                  <a:lnTo>
                    <a:pt x="116" y="1210"/>
                  </a:lnTo>
                  <a:lnTo>
                    <a:pt x="105" y="1168"/>
                  </a:lnTo>
                  <a:lnTo>
                    <a:pt x="95" y="1127"/>
                  </a:lnTo>
                  <a:lnTo>
                    <a:pt x="87" y="1084"/>
                  </a:lnTo>
                  <a:lnTo>
                    <a:pt x="82" y="1039"/>
                  </a:lnTo>
                  <a:lnTo>
                    <a:pt x="78" y="995"/>
                  </a:lnTo>
                  <a:lnTo>
                    <a:pt x="77" y="951"/>
                  </a:lnTo>
                  <a:lnTo>
                    <a:pt x="77" y="951"/>
                  </a:lnTo>
                  <a:lnTo>
                    <a:pt x="78" y="906"/>
                  </a:lnTo>
                  <a:lnTo>
                    <a:pt x="82" y="862"/>
                  </a:lnTo>
                  <a:lnTo>
                    <a:pt x="87" y="817"/>
                  </a:lnTo>
                  <a:lnTo>
                    <a:pt x="95" y="774"/>
                  </a:lnTo>
                  <a:lnTo>
                    <a:pt x="105" y="733"/>
                  </a:lnTo>
                  <a:lnTo>
                    <a:pt x="116" y="692"/>
                  </a:lnTo>
                  <a:lnTo>
                    <a:pt x="130" y="651"/>
                  </a:lnTo>
                  <a:lnTo>
                    <a:pt x="147" y="611"/>
                  </a:lnTo>
                  <a:lnTo>
                    <a:pt x="163" y="573"/>
                  </a:lnTo>
                  <a:lnTo>
                    <a:pt x="184" y="535"/>
                  </a:lnTo>
                  <a:lnTo>
                    <a:pt x="204" y="498"/>
                  </a:lnTo>
                  <a:lnTo>
                    <a:pt x="227" y="463"/>
                  </a:lnTo>
                  <a:lnTo>
                    <a:pt x="251" y="428"/>
                  </a:lnTo>
                  <a:lnTo>
                    <a:pt x="277" y="395"/>
                  </a:lnTo>
                  <a:lnTo>
                    <a:pt x="304" y="364"/>
                  </a:lnTo>
                  <a:lnTo>
                    <a:pt x="333" y="333"/>
                  </a:lnTo>
                  <a:lnTo>
                    <a:pt x="364" y="305"/>
                  </a:lnTo>
                  <a:lnTo>
                    <a:pt x="395" y="278"/>
                  </a:lnTo>
                  <a:lnTo>
                    <a:pt x="428" y="251"/>
                  </a:lnTo>
                  <a:lnTo>
                    <a:pt x="463" y="227"/>
                  </a:lnTo>
                  <a:lnTo>
                    <a:pt x="498" y="204"/>
                  </a:lnTo>
                  <a:lnTo>
                    <a:pt x="535" y="184"/>
                  </a:lnTo>
                  <a:lnTo>
                    <a:pt x="573" y="165"/>
                  </a:lnTo>
                  <a:lnTo>
                    <a:pt x="611" y="147"/>
                  </a:lnTo>
                  <a:lnTo>
                    <a:pt x="650" y="131"/>
                  </a:lnTo>
                  <a:lnTo>
                    <a:pt x="691" y="118"/>
                  </a:lnTo>
                  <a:lnTo>
                    <a:pt x="733" y="105"/>
                  </a:lnTo>
                  <a:lnTo>
                    <a:pt x="775" y="96"/>
                  </a:lnTo>
                  <a:lnTo>
                    <a:pt x="818" y="87"/>
                  </a:lnTo>
                  <a:lnTo>
                    <a:pt x="862" y="82"/>
                  </a:lnTo>
                  <a:lnTo>
                    <a:pt x="907" y="79"/>
                  </a:lnTo>
                  <a:lnTo>
                    <a:pt x="951" y="79"/>
                  </a:lnTo>
                  <a:lnTo>
                    <a:pt x="951" y="79"/>
                  </a:lnTo>
                  <a:lnTo>
                    <a:pt x="978" y="79"/>
                  </a:lnTo>
                  <a:lnTo>
                    <a:pt x="1006" y="80"/>
                  </a:lnTo>
                  <a:lnTo>
                    <a:pt x="1032" y="81"/>
                  </a:lnTo>
                  <a:lnTo>
                    <a:pt x="1059" y="85"/>
                  </a:lnTo>
                  <a:lnTo>
                    <a:pt x="1085" y="89"/>
                  </a:lnTo>
                  <a:lnTo>
                    <a:pt x="1111" y="93"/>
                  </a:lnTo>
                  <a:lnTo>
                    <a:pt x="1137" y="98"/>
                  </a:lnTo>
                  <a:lnTo>
                    <a:pt x="1163" y="104"/>
                  </a:lnTo>
                  <a:lnTo>
                    <a:pt x="1188" y="110"/>
                  </a:lnTo>
                  <a:lnTo>
                    <a:pt x="1214" y="118"/>
                  </a:lnTo>
                  <a:lnTo>
                    <a:pt x="1238" y="127"/>
                  </a:lnTo>
                  <a:lnTo>
                    <a:pt x="1262" y="136"/>
                  </a:lnTo>
                  <a:lnTo>
                    <a:pt x="1286" y="144"/>
                  </a:lnTo>
                  <a:lnTo>
                    <a:pt x="1310" y="155"/>
                  </a:lnTo>
                  <a:lnTo>
                    <a:pt x="1333" y="166"/>
                  </a:lnTo>
                  <a:lnTo>
                    <a:pt x="1356" y="177"/>
                  </a:lnTo>
                  <a:lnTo>
                    <a:pt x="1401" y="203"/>
                  </a:lnTo>
                  <a:lnTo>
                    <a:pt x="1443" y="231"/>
                  </a:lnTo>
                  <a:lnTo>
                    <a:pt x="1485" y="261"/>
                  </a:lnTo>
                  <a:lnTo>
                    <a:pt x="1524" y="293"/>
                  </a:lnTo>
                  <a:lnTo>
                    <a:pt x="1561" y="327"/>
                  </a:lnTo>
                  <a:lnTo>
                    <a:pt x="1597" y="364"/>
                  </a:lnTo>
                  <a:lnTo>
                    <a:pt x="1630" y="403"/>
                  </a:lnTo>
                  <a:lnTo>
                    <a:pt x="1661" y="444"/>
                  </a:lnTo>
                  <a:lnTo>
                    <a:pt x="1703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3230" y="1412"/>
              <a:ext cx="782" cy="781"/>
            </a:xfrm>
            <a:custGeom>
              <a:avLst/>
              <a:gdLst>
                <a:gd name="T0" fmla="*/ 2276 w 2344"/>
                <a:gd name="T1" fmla="*/ 778 h 2341"/>
                <a:gd name="T2" fmla="*/ 2169 w 2344"/>
                <a:gd name="T3" fmla="*/ 556 h 2341"/>
                <a:gd name="T4" fmla="*/ 2019 w 2344"/>
                <a:gd name="T5" fmla="*/ 363 h 2341"/>
                <a:gd name="T6" fmla="*/ 1834 w 2344"/>
                <a:gd name="T7" fmla="*/ 205 h 2341"/>
                <a:gd name="T8" fmla="*/ 1617 w 2344"/>
                <a:gd name="T9" fmla="*/ 87 h 2341"/>
                <a:gd name="T10" fmla="*/ 1378 w 2344"/>
                <a:gd name="T11" fmla="*/ 17 h 2341"/>
                <a:gd name="T12" fmla="*/ 1172 w 2344"/>
                <a:gd name="T13" fmla="*/ 0 h 2341"/>
                <a:gd name="T14" fmla="*/ 936 w 2344"/>
                <a:gd name="T15" fmla="*/ 24 h 2341"/>
                <a:gd name="T16" fmla="*/ 665 w 2344"/>
                <a:gd name="T17" fmla="*/ 115 h 2341"/>
                <a:gd name="T18" fmla="*/ 427 w 2344"/>
                <a:gd name="T19" fmla="*/ 267 h 2341"/>
                <a:gd name="T20" fmla="*/ 233 w 2344"/>
                <a:gd name="T21" fmla="*/ 471 h 2341"/>
                <a:gd name="T22" fmla="*/ 92 w 2344"/>
                <a:gd name="T23" fmla="*/ 716 h 2341"/>
                <a:gd name="T24" fmla="*/ 14 w 2344"/>
                <a:gd name="T25" fmla="*/ 993 h 2341"/>
                <a:gd name="T26" fmla="*/ 0 w 2344"/>
                <a:gd name="T27" fmla="*/ 1171 h 2341"/>
                <a:gd name="T28" fmla="*/ 24 w 2344"/>
                <a:gd name="T29" fmla="*/ 1406 h 2341"/>
                <a:gd name="T30" fmla="*/ 115 w 2344"/>
                <a:gd name="T31" fmla="*/ 1677 h 2341"/>
                <a:gd name="T32" fmla="*/ 268 w 2344"/>
                <a:gd name="T33" fmla="*/ 1916 h 2341"/>
                <a:gd name="T34" fmla="*/ 470 w 2344"/>
                <a:gd name="T35" fmla="*/ 2108 h 2341"/>
                <a:gd name="T36" fmla="*/ 717 w 2344"/>
                <a:gd name="T37" fmla="*/ 2249 h 2341"/>
                <a:gd name="T38" fmla="*/ 993 w 2344"/>
                <a:gd name="T39" fmla="*/ 2328 h 2341"/>
                <a:gd name="T40" fmla="*/ 1172 w 2344"/>
                <a:gd name="T41" fmla="*/ 2341 h 2341"/>
                <a:gd name="T42" fmla="*/ 1408 w 2344"/>
                <a:gd name="T43" fmla="*/ 2317 h 2341"/>
                <a:gd name="T44" fmla="*/ 1679 w 2344"/>
                <a:gd name="T45" fmla="*/ 2226 h 2341"/>
                <a:gd name="T46" fmla="*/ 1917 w 2344"/>
                <a:gd name="T47" fmla="*/ 2074 h 2341"/>
                <a:gd name="T48" fmla="*/ 2111 w 2344"/>
                <a:gd name="T49" fmla="*/ 1871 h 2341"/>
                <a:gd name="T50" fmla="*/ 2252 w 2344"/>
                <a:gd name="T51" fmla="*/ 1625 h 2341"/>
                <a:gd name="T52" fmla="*/ 2330 w 2344"/>
                <a:gd name="T53" fmla="*/ 1349 h 2341"/>
                <a:gd name="T54" fmla="*/ 2344 w 2344"/>
                <a:gd name="T55" fmla="*/ 1171 h 2341"/>
                <a:gd name="T56" fmla="*/ 2267 w 2344"/>
                <a:gd name="T57" fmla="*/ 1171 h 2341"/>
                <a:gd name="T58" fmla="*/ 2244 w 2344"/>
                <a:gd name="T59" fmla="*/ 1391 h 2341"/>
                <a:gd name="T60" fmla="*/ 2159 w 2344"/>
                <a:gd name="T61" fmla="*/ 1644 h 2341"/>
                <a:gd name="T62" fmla="*/ 2017 w 2344"/>
                <a:gd name="T63" fmla="*/ 1866 h 2341"/>
                <a:gd name="T64" fmla="*/ 1827 w 2344"/>
                <a:gd name="T65" fmla="*/ 2046 h 2341"/>
                <a:gd name="T66" fmla="*/ 1598 w 2344"/>
                <a:gd name="T67" fmla="*/ 2178 h 2341"/>
                <a:gd name="T68" fmla="*/ 1338 w 2344"/>
                <a:gd name="T69" fmla="*/ 2252 h 2341"/>
                <a:gd name="T70" fmla="*/ 1116 w 2344"/>
                <a:gd name="T71" fmla="*/ 2263 h 2341"/>
                <a:gd name="T72" fmla="*/ 847 w 2344"/>
                <a:gd name="T73" fmla="*/ 2215 h 2341"/>
                <a:gd name="T74" fmla="*/ 605 w 2344"/>
                <a:gd name="T75" fmla="*/ 2106 h 2341"/>
                <a:gd name="T76" fmla="*/ 398 w 2344"/>
                <a:gd name="T77" fmla="*/ 1944 h 2341"/>
                <a:gd name="T78" fmla="*/ 236 w 2344"/>
                <a:gd name="T79" fmla="*/ 1737 h 2341"/>
                <a:gd name="T80" fmla="*/ 127 w 2344"/>
                <a:gd name="T81" fmla="*/ 1495 h 2341"/>
                <a:gd name="T82" fmla="*/ 79 w 2344"/>
                <a:gd name="T83" fmla="*/ 1226 h 2341"/>
                <a:gd name="T84" fmla="*/ 90 w 2344"/>
                <a:gd name="T85" fmla="*/ 1004 h 2341"/>
                <a:gd name="T86" fmla="*/ 163 w 2344"/>
                <a:gd name="T87" fmla="*/ 745 h 2341"/>
                <a:gd name="T88" fmla="*/ 295 w 2344"/>
                <a:gd name="T89" fmla="*/ 517 h 2341"/>
                <a:gd name="T90" fmla="*/ 476 w 2344"/>
                <a:gd name="T91" fmla="*/ 326 h 2341"/>
                <a:gd name="T92" fmla="*/ 698 w 2344"/>
                <a:gd name="T93" fmla="*/ 185 h 2341"/>
                <a:gd name="T94" fmla="*/ 951 w 2344"/>
                <a:gd name="T95" fmla="*/ 100 h 2341"/>
                <a:gd name="T96" fmla="*/ 1172 w 2344"/>
                <a:gd name="T97" fmla="*/ 77 h 2341"/>
                <a:gd name="T98" fmla="*/ 1402 w 2344"/>
                <a:gd name="T99" fmla="*/ 101 h 2341"/>
                <a:gd name="T100" fmla="*/ 1613 w 2344"/>
                <a:gd name="T101" fmla="*/ 169 h 2341"/>
                <a:gd name="T102" fmla="*/ 1805 w 2344"/>
                <a:gd name="T103" fmla="*/ 278 h 2341"/>
                <a:gd name="T104" fmla="*/ 1970 w 2344"/>
                <a:gd name="T105" fmla="*/ 422 h 2341"/>
                <a:gd name="T106" fmla="*/ 2103 w 2344"/>
                <a:gd name="T107" fmla="*/ 595 h 2341"/>
                <a:gd name="T108" fmla="*/ 2200 w 2344"/>
                <a:gd name="T109" fmla="*/ 794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4" h="2341">
                  <a:moveTo>
                    <a:pt x="2318" y="922"/>
                  </a:moveTo>
                  <a:lnTo>
                    <a:pt x="2318" y="922"/>
                  </a:lnTo>
                  <a:lnTo>
                    <a:pt x="2306" y="873"/>
                  </a:lnTo>
                  <a:lnTo>
                    <a:pt x="2292" y="825"/>
                  </a:lnTo>
                  <a:lnTo>
                    <a:pt x="2276" y="778"/>
                  </a:lnTo>
                  <a:lnTo>
                    <a:pt x="2258" y="731"/>
                  </a:lnTo>
                  <a:lnTo>
                    <a:pt x="2239" y="685"/>
                  </a:lnTo>
                  <a:lnTo>
                    <a:pt x="2217" y="641"/>
                  </a:lnTo>
                  <a:lnTo>
                    <a:pt x="2194" y="598"/>
                  </a:lnTo>
                  <a:lnTo>
                    <a:pt x="2169" y="556"/>
                  </a:lnTo>
                  <a:lnTo>
                    <a:pt x="2142" y="514"/>
                  </a:lnTo>
                  <a:lnTo>
                    <a:pt x="2115" y="475"/>
                  </a:lnTo>
                  <a:lnTo>
                    <a:pt x="2084" y="435"/>
                  </a:lnTo>
                  <a:lnTo>
                    <a:pt x="2052" y="399"/>
                  </a:lnTo>
                  <a:lnTo>
                    <a:pt x="2019" y="363"/>
                  </a:lnTo>
                  <a:lnTo>
                    <a:pt x="1985" y="328"/>
                  </a:lnTo>
                  <a:lnTo>
                    <a:pt x="1950" y="295"/>
                  </a:lnTo>
                  <a:lnTo>
                    <a:pt x="1913" y="263"/>
                  </a:lnTo>
                  <a:lnTo>
                    <a:pt x="1874" y="233"/>
                  </a:lnTo>
                  <a:lnTo>
                    <a:pt x="1834" y="205"/>
                  </a:lnTo>
                  <a:lnTo>
                    <a:pt x="1792" y="178"/>
                  </a:lnTo>
                  <a:lnTo>
                    <a:pt x="1750" y="153"/>
                  </a:lnTo>
                  <a:lnTo>
                    <a:pt x="1707" y="129"/>
                  </a:lnTo>
                  <a:lnTo>
                    <a:pt x="1663" y="107"/>
                  </a:lnTo>
                  <a:lnTo>
                    <a:pt x="1617" y="87"/>
                  </a:lnTo>
                  <a:lnTo>
                    <a:pt x="1572" y="69"/>
                  </a:lnTo>
                  <a:lnTo>
                    <a:pt x="1525" y="54"/>
                  </a:lnTo>
                  <a:lnTo>
                    <a:pt x="1476" y="40"/>
                  </a:lnTo>
                  <a:lnTo>
                    <a:pt x="1427" y="27"/>
                  </a:lnTo>
                  <a:lnTo>
                    <a:pt x="1378" y="17"/>
                  </a:lnTo>
                  <a:lnTo>
                    <a:pt x="1327" y="10"/>
                  </a:lnTo>
                  <a:lnTo>
                    <a:pt x="1276" y="5"/>
                  </a:lnTo>
                  <a:lnTo>
                    <a:pt x="1224" y="1"/>
                  </a:lnTo>
                  <a:lnTo>
                    <a:pt x="1172" y="0"/>
                  </a:lnTo>
                  <a:lnTo>
                    <a:pt x="1172" y="0"/>
                  </a:lnTo>
                  <a:lnTo>
                    <a:pt x="1142" y="0"/>
                  </a:lnTo>
                  <a:lnTo>
                    <a:pt x="1111" y="1"/>
                  </a:lnTo>
                  <a:lnTo>
                    <a:pt x="1053" y="6"/>
                  </a:lnTo>
                  <a:lnTo>
                    <a:pt x="993" y="13"/>
                  </a:lnTo>
                  <a:lnTo>
                    <a:pt x="936" y="24"/>
                  </a:lnTo>
                  <a:lnTo>
                    <a:pt x="879" y="36"/>
                  </a:lnTo>
                  <a:lnTo>
                    <a:pt x="823" y="53"/>
                  </a:lnTo>
                  <a:lnTo>
                    <a:pt x="770" y="70"/>
                  </a:lnTo>
                  <a:lnTo>
                    <a:pt x="717" y="92"/>
                  </a:lnTo>
                  <a:lnTo>
                    <a:pt x="665" y="115"/>
                  </a:lnTo>
                  <a:lnTo>
                    <a:pt x="614" y="141"/>
                  </a:lnTo>
                  <a:lnTo>
                    <a:pt x="564" y="169"/>
                  </a:lnTo>
                  <a:lnTo>
                    <a:pt x="517" y="200"/>
                  </a:lnTo>
                  <a:lnTo>
                    <a:pt x="470" y="233"/>
                  </a:lnTo>
                  <a:lnTo>
                    <a:pt x="427" y="267"/>
                  </a:lnTo>
                  <a:lnTo>
                    <a:pt x="384" y="304"/>
                  </a:lnTo>
                  <a:lnTo>
                    <a:pt x="344" y="343"/>
                  </a:lnTo>
                  <a:lnTo>
                    <a:pt x="304" y="384"/>
                  </a:lnTo>
                  <a:lnTo>
                    <a:pt x="268" y="427"/>
                  </a:lnTo>
                  <a:lnTo>
                    <a:pt x="233" y="471"/>
                  </a:lnTo>
                  <a:lnTo>
                    <a:pt x="200" y="517"/>
                  </a:lnTo>
                  <a:lnTo>
                    <a:pt x="170" y="563"/>
                  </a:lnTo>
                  <a:lnTo>
                    <a:pt x="142" y="613"/>
                  </a:lnTo>
                  <a:lnTo>
                    <a:pt x="115" y="664"/>
                  </a:lnTo>
                  <a:lnTo>
                    <a:pt x="92" y="716"/>
                  </a:lnTo>
                  <a:lnTo>
                    <a:pt x="71" y="769"/>
                  </a:lnTo>
                  <a:lnTo>
                    <a:pt x="53" y="823"/>
                  </a:lnTo>
                  <a:lnTo>
                    <a:pt x="37" y="878"/>
                  </a:lnTo>
                  <a:lnTo>
                    <a:pt x="24" y="935"/>
                  </a:lnTo>
                  <a:lnTo>
                    <a:pt x="14" y="993"/>
                  </a:lnTo>
                  <a:lnTo>
                    <a:pt x="6" y="1051"/>
                  </a:lnTo>
                  <a:lnTo>
                    <a:pt x="1" y="1111"/>
                  </a:lnTo>
                  <a:lnTo>
                    <a:pt x="0" y="1140"/>
                  </a:lnTo>
                  <a:lnTo>
                    <a:pt x="0" y="1171"/>
                  </a:lnTo>
                  <a:lnTo>
                    <a:pt x="0" y="1171"/>
                  </a:lnTo>
                  <a:lnTo>
                    <a:pt x="0" y="1201"/>
                  </a:lnTo>
                  <a:lnTo>
                    <a:pt x="1" y="1231"/>
                  </a:lnTo>
                  <a:lnTo>
                    <a:pt x="6" y="1290"/>
                  </a:lnTo>
                  <a:lnTo>
                    <a:pt x="14" y="1349"/>
                  </a:lnTo>
                  <a:lnTo>
                    <a:pt x="24" y="1406"/>
                  </a:lnTo>
                  <a:lnTo>
                    <a:pt x="37" y="1463"/>
                  </a:lnTo>
                  <a:lnTo>
                    <a:pt x="53" y="1519"/>
                  </a:lnTo>
                  <a:lnTo>
                    <a:pt x="71" y="1572"/>
                  </a:lnTo>
                  <a:lnTo>
                    <a:pt x="92" y="1625"/>
                  </a:lnTo>
                  <a:lnTo>
                    <a:pt x="115" y="1677"/>
                  </a:lnTo>
                  <a:lnTo>
                    <a:pt x="142" y="1728"/>
                  </a:lnTo>
                  <a:lnTo>
                    <a:pt x="170" y="1778"/>
                  </a:lnTo>
                  <a:lnTo>
                    <a:pt x="200" y="1824"/>
                  </a:lnTo>
                  <a:lnTo>
                    <a:pt x="233" y="1871"/>
                  </a:lnTo>
                  <a:lnTo>
                    <a:pt x="268" y="1916"/>
                  </a:lnTo>
                  <a:lnTo>
                    <a:pt x="304" y="1957"/>
                  </a:lnTo>
                  <a:lnTo>
                    <a:pt x="344" y="1998"/>
                  </a:lnTo>
                  <a:lnTo>
                    <a:pt x="384" y="2037"/>
                  </a:lnTo>
                  <a:lnTo>
                    <a:pt x="427" y="2074"/>
                  </a:lnTo>
                  <a:lnTo>
                    <a:pt x="470" y="2108"/>
                  </a:lnTo>
                  <a:lnTo>
                    <a:pt x="517" y="2141"/>
                  </a:lnTo>
                  <a:lnTo>
                    <a:pt x="564" y="2172"/>
                  </a:lnTo>
                  <a:lnTo>
                    <a:pt x="614" y="2200"/>
                  </a:lnTo>
                  <a:lnTo>
                    <a:pt x="665" y="2226"/>
                  </a:lnTo>
                  <a:lnTo>
                    <a:pt x="717" y="2249"/>
                  </a:lnTo>
                  <a:lnTo>
                    <a:pt x="770" y="2271"/>
                  </a:lnTo>
                  <a:lnTo>
                    <a:pt x="823" y="2288"/>
                  </a:lnTo>
                  <a:lnTo>
                    <a:pt x="879" y="2305"/>
                  </a:lnTo>
                  <a:lnTo>
                    <a:pt x="936" y="2317"/>
                  </a:lnTo>
                  <a:lnTo>
                    <a:pt x="993" y="2328"/>
                  </a:lnTo>
                  <a:lnTo>
                    <a:pt x="1053" y="2335"/>
                  </a:lnTo>
                  <a:lnTo>
                    <a:pt x="1111" y="2340"/>
                  </a:lnTo>
                  <a:lnTo>
                    <a:pt x="1142" y="2341"/>
                  </a:lnTo>
                  <a:lnTo>
                    <a:pt x="1172" y="2341"/>
                  </a:lnTo>
                  <a:lnTo>
                    <a:pt x="1172" y="2341"/>
                  </a:lnTo>
                  <a:lnTo>
                    <a:pt x="1202" y="2341"/>
                  </a:lnTo>
                  <a:lnTo>
                    <a:pt x="1232" y="2340"/>
                  </a:lnTo>
                  <a:lnTo>
                    <a:pt x="1291" y="2335"/>
                  </a:lnTo>
                  <a:lnTo>
                    <a:pt x="1350" y="2328"/>
                  </a:lnTo>
                  <a:lnTo>
                    <a:pt x="1408" y="2317"/>
                  </a:lnTo>
                  <a:lnTo>
                    <a:pt x="1465" y="2305"/>
                  </a:lnTo>
                  <a:lnTo>
                    <a:pt x="1520" y="2288"/>
                  </a:lnTo>
                  <a:lnTo>
                    <a:pt x="1574" y="2271"/>
                  </a:lnTo>
                  <a:lnTo>
                    <a:pt x="1627" y="2249"/>
                  </a:lnTo>
                  <a:lnTo>
                    <a:pt x="1679" y="2226"/>
                  </a:lnTo>
                  <a:lnTo>
                    <a:pt x="1730" y="2200"/>
                  </a:lnTo>
                  <a:lnTo>
                    <a:pt x="1780" y="2172"/>
                  </a:lnTo>
                  <a:lnTo>
                    <a:pt x="1827" y="2141"/>
                  </a:lnTo>
                  <a:lnTo>
                    <a:pt x="1872" y="2108"/>
                  </a:lnTo>
                  <a:lnTo>
                    <a:pt x="1917" y="2074"/>
                  </a:lnTo>
                  <a:lnTo>
                    <a:pt x="1960" y="2037"/>
                  </a:lnTo>
                  <a:lnTo>
                    <a:pt x="2000" y="1998"/>
                  </a:lnTo>
                  <a:lnTo>
                    <a:pt x="2040" y="1957"/>
                  </a:lnTo>
                  <a:lnTo>
                    <a:pt x="2076" y="1916"/>
                  </a:lnTo>
                  <a:lnTo>
                    <a:pt x="2111" y="1871"/>
                  </a:lnTo>
                  <a:lnTo>
                    <a:pt x="2144" y="1824"/>
                  </a:lnTo>
                  <a:lnTo>
                    <a:pt x="2174" y="1778"/>
                  </a:lnTo>
                  <a:lnTo>
                    <a:pt x="2202" y="1728"/>
                  </a:lnTo>
                  <a:lnTo>
                    <a:pt x="2229" y="1677"/>
                  </a:lnTo>
                  <a:lnTo>
                    <a:pt x="2252" y="1625"/>
                  </a:lnTo>
                  <a:lnTo>
                    <a:pt x="2273" y="1572"/>
                  </a:lnTo>
                  <a:lnTo>
                    <a:pt x="2291" y="1519"/>
                  </a:lnTo>
                  <a:lnTo>
                    <a:pt x="2307" y="1463"/>
                  </a:lnTo>
                  <a:lnTo>
                    <a:pt x="2320" y="1406"/>
                  </a:lnTo>
                  <a:lnTo>
                    <a:pt x="2330" y="1349"/>
                  </a:lnTo>
                  <a:lnTo>
                    <a:pt x="2338" y="1290"/>
                  </a:lnTo>
                  <a:lnTo>
                    <a:pt x="2343" y="1231"/>
                  </a:lnTo>
                  <a:lnTo>
                    <a:pt x="2344" y="1201"/>
                  </a:lnTo>
                  <a:lnTo>
                    <a:pt x="2344" y="1171"/>
                  </a:lnTo>
                  <a:lnTo>
                    <a:pt x="2344" y="1171"/>
                  </a:lnTo>
                  <a:lnTo>
                    <a:pt x="2343" y="1124"/>
                  </a:lnTo>
                  <a:lnTo>
                    <a:pt x="2263" y="1086"/>
                  </a:lnTo>
                  <a:lnTo>
                    <a:pt x="2263" y="1086"/>
                  </a:lnTo>
                  <a:lnTo>
                    <a:pt x="2265" y="1127"/>
                  </a:lnTo>
                  <a:lnTo>
                    <a:pt x="2267" y="1171"/>
                  </a:lnTo>
                  <a:lnTo>
                    <a:pt x="2267" y="1171"/>
                  </a:lnTo>
                  <a:lnTo>
                    <a:pt x="2265" y="1226"/>
                  </a:lnTo>
                  <a:lnTo>
                    <a:pt x="2262" y="1282"/>
                  </a:lnTo>
                  <a:lnTo>
                    <a:pt x="2254" y="1337"/>
                  </a:lnTo>
                  <a:lnTo>
                    <a:pt x="2244" y="1391"/>
                  </a:lnTo>
                  <a:lnTo>
                    <a:pt x="2233" y="1443"/>
                  </a:lnTo>
                  <a:lnTo>
                    <a:pt x="2217" y="1495"/>
                  </a:lnTo>
                  <a:lnTo>
                    <a:pt x="2201" y="1546"/>
                  </a:lnTo>
                  <a:lnTo>
                    <a:pt x="2181" y="1596"/>
                  </a:lnTo>
                  <a:lnTo>
                    <a:pt x="2159" y="1644"/>
                  </a:lnTo>
                  <a:lnTo>
                    <a:pt x="2135" y="1691"/>
                  </a:lnTo>
                  <a:lnTo>
                    <a:pt x="2108" y="1737"/>
                  </a:lnTo>
                  <a:lnTo>
                    <a:pt x="2079" y="1781"/>
                  </a:lnTo>
                  <a:lnTo>
                    <a:pt x="2049" y="1824"/>
                  </a:lnTo>
                  <a:lnTo>
                    <a:pt x="2017" y="1866"/>
                  </a:lnTo>
                  <a:lnTo>
                    <a:pt x="1983" y="1906"/>
                  </a:lnTo>
                  <a:lnTo>
                    <a:pt x="1946" y="1944"/>
                  </a:lnTo>
                  <a:lnTo>
                    <a:pt x="1908" y="1980"/>
                  </a:lnTo>
                  <a:lnTo>
                    <a:pt x="1868" y="2015"/>
                  </a:lnTo>
                  <a:lnTo>
                    <a:pt x="1827" y="2046"/>
                  </a:lnTo>
                  <a:lnTo>
                    <a:pt x="1783" y="2078"/>
                  </a:lnTo>
                  <a:lnTo>
                    <a:pt x="1739" y="2106"/>
                  </a:lnTo>
                  <a:lnTo>
                    <a:pt x="1693" y="2132"/>
                  </a:lnTo>
                  <a:lnTo>
                    <a:pt x="1646" y="2156"/>
                  </a:lnTo>
                  <a:lnTo>
                    <a:pt x="1598" y="2178"/>
                  </a:lnTo>
                  <a:lnTo>
                    <a:pt x="1547" y="2198"/>
                  </a:lnTo>
                  <a:lnTo>
                    <a:pt x="1497" y="2215"/>
                  </a:lnTo>
                  <a:lnTo>
                    <a:pt x="1445" y="2230"/>
                  </a:lnTo>
                  <a:lnTo>
                    <a:pt x="1393" y="2243"/>
                  </a:lnTo>
                  <a:lnTo>
                    <a:pt x="1338" y="2252"/>
                  </a:lnTo>
                  <a:lnTo>
                    <a:pt x="1284" y="2259"/>
                  </a:lnTo>
                  <a:lnTo>
                    <a:pt x="1228" y="2263"/>
                  </a:lnTo>
                  <a:lnTo>
                    <a:pt x="1172" y="2264"/>
                  </a:lnTo>
                  <a:lnTo>
                    <a:pt x="1172" y="2264"/>
                  </a:lnTo>
                  <a:lnTo>
                    <a:pt x="1116" y="2263"/>
                  </a:lnTo>
                  <a:lnTo>
                    <a:pt x="1060" y="2259"/>
                  </a:lnTo>
                  <a:lnTo>
                    <a:pt x="1006" y="2252"/>
                  </a:lnTo>
                  <a:lnTo>
                    <a:pt x="951" y="2243"/>
                  </a:lnTo>
                  <a:lnTo>
                    <a:pt x="899" y="2230"/>
                  </a:lnTo>
                  <a:lnTo>
                    <a:pt x="847" y="2215"/>
                  </a:lnTo>
                  <a:lnTo>
                    <a:pt x="797" y="2198"/>
                  </a:lnTo>
                  <a:lnTo>
                    <a:pt x="746" y="2178"/>
                  </a:lnTo>
                  <a:lnTo>
                    <a:pt x="698" y="2156"/>
                  </a:lnTo>
                  <a:lnTo>
                    <a:pt x="651" y="2132"/>
                  </a:lnTo>
                  <a:lnTo>
                    <a:pt x="605" y="2106"/>
                  </a:lnTo>
                  <a:lnTo>
                    <a:pt x="561" y="2078"/>
                  </a:lnTo>
                  <a:lnTo>
                    <a:pt x="517" y="2046"/>
                  </a:lnTo>
                  <a:lnTo>
                    <a:pt x="476" y="2015"/>
                  </a:lnTo>
                  <a:lnTo>
                    <a:pt x="436" y="1980"/>
                  </a:lnTo>
                  <a:lnTo>
                    <a:pt x="398" y="1944"/>
                  </a:lnTo>
                  <a:lnTo>
                    <a:pt x="361" y="1906"/>
                  </a:lnTo>
                  <a:lnTo>
                    <a:pt x="327" y="1866"/>
                  </a:lnTo>
                  <a:lnTo>
                    <a:pt x="295" y="1824"/>
                  </a:lnTo>
                  <a:lnTo>
                    <a:pt x="265" y="1781"/>
                  </a:lnTo>
                  <a:lnTo>
                    <a:pt x="236" y="1737"/>
                  </a:lnTo>
                  <a:lnTo>
                    <a:pt x="209" y="1691"/>
                  </a:lnTo>
                  <a:lnTo>
                    <a:pt x="185" y="1644"/>
                  </a:lnTo>
                  <a:lnTo>
                    <a:pt x="163" y="1596"/>
                  </a:lnTo>
                  <a:lnTo>
                    <a:pt x="143" y="1546"/>
                  </a:lnTo>
                  <a:lnTo>
                    <a:pt x="127" y="1495"/>
                  </a:lnTo>
                  <a:lnTo>
                    <a:pt x="111" y="1443"/>
                  </a:lnTo>
                  <a:lnTo>
                    <a:pt x="100" y="1391"/>
                  </a:lnTo>
                  <a:lnTo>
                    <a:pt x="90" y="1337"/>
                  </a:lnTo>
                  <a:lnTo>
                    <a:pt x="82" y="1282"/>
                  </a:lnTo>
                  <a:lnTo>
                    <a:pt x="79" y="1226"/>
                  </a:lnTo>
                  <a:lnTo>
                    <a:pt x="77" y="1171"/>
                  </a:lnTo>
                  <a:lnTo>
                    <a:pt x="77" y="1171"/>
                  </a:lnTo>
                  <a:lnTo>
                    <a:pt x="79" y="1115"/>
                  </a:lnTo>
                  <a:lnTo>
                    <a:pt x="82" y="1059"/>
                  </a:lnTo>
                  <a:lnTo>
                    <a:pt x="90" y="1004"/>
                  </a:lnTo>
                  <a:lnTo>
                    <a:pt x="100" y="950"/>
                  </a:lnTo>
                  <a:lnTo>
                    <a:pt x="111" y="898"/>
                  </a:lnTo>
                  <a:lnTo>
                    <a:pt x="127" y="846"/>
                  </a:lnTo>
                  <a:lnTo>
                    <a:pt x="143" y="795"/>
                  </a:lnTo>
                  <a:lnTo>
                    <a:pt x="163" y="745"/>
                  </a:lnTo>
                  <a:lnTo>
                    <a:pt x="185" y="697"/>
                  </a:lnTo>
                  <a:lnTo>
                    <a:pt x="209" y="650"/>
                  </a:lnTo>
                  <a:lnTo>
                    <a:pt x="236" y="604"/>
                  </a:lnTo>
                  <a:lnTo>
                    <a:pt x="265" y="560"/>
                  </a:lnTo>
                  <a:lnTo>
                    <a:pt x="295" y="517"/>
                  </a:lnTo>
                  <a:lnTo>
                    <a:pt x="327" y="475"/>
                  </a:lnTo>
                  <a:lnTo>
                    <a:pt x="361" y="435"/>
                  </a:lnTo>
                  <a:lnTo>
                    <a:pt x="398" y="397"/>
                  </a:lnTo>
                  <a:lnTo>
                    <a:pt x="436" y="362"/>
                  </a:lnTo>
                  <a:lnTo>
                    <a:pt x="476" y="326"/>
                  </a:lnTo>
                  <a:lnTo>
                    <a:pt x="517" y="295"/>
                  </a:lnTo>
                  <a:lnTo>
                    <a:pt x="561" y="264"/>
                  </a:lnTo>
                  <a:lnTo>
                    <a:pt x="605" y="235"/>
                  </a:lnTo>
                  <a:lnTo>
                    <a:pt x="651" y="209"/>
                  </a:lnTo>
                  <a:lnTo>
                    <a:pt x="698" y="185"/>
                  </a:lnTo>
                  <a:lnTo>
                    <a:pt x="746" y="163"/>
                  </a:lnTo>
                  <a:lnTo>
                    <a:pt x="797" y="143"/>
                  </a:lnTo>
                  <a:lnTo>
                    <a:pt x="847" y="126"/>
                  </a:lnTo>
                  <a:lnTo>
                    <a:pt x="899" y="111"/>
                  </a:lnTo>
                  <a:lnTo>
                    <a:pt x="951" y="100"/>
                  </a:lnTo>
                  <a:lnTo>
                    <a:pt x="1006" y="89"/>
                  </a:lnTo>
                  <a:lnTo>
                    <a:pt x="1060" y="82"/>
                  </a:lnTo>
                  <a:lnTo>
                    <a:pt x="1116" y="78"/>
                  </a:lnTo>
                  <a:lnTo>
                    <a:pt x="1172" y="77"/>
                  </a:lnTo>
                  <a:lnTo>
                    <a:pt x="1172" y="77"/>
                  </a:lnTo>
                  <a:lnTo>
                    <a:pt x="1219" y="78"/>
                  </a:lnTo>
                  <a:lnTo>
                    <a:pt x="1265" y="81"/>
                  </a:lnTo>
                  <a:lnTo>
                    <a:pt x="1312" y="86"/>
                  </a:lnTo>
                  <a:lnTo>
                    <a:pt x="1356" y="92"/>
                  </a:lnTo>
                  <a:lnTo>
                    <a:pt x="1402" y="101"/>
                  </a:lnTo>
                  <a:lnTo>
                    <a:pt x="1445" y="111"/>
                  </a:lnTo>
                  <a:lnTo>
                    <a:pt x="1488" y="124"/>
                  </a:lnTo>
                  <a:lnTo>
                    <a:pt x="1531" y="138"/>
                  </a:lnTo>
                  <a:lnTo>
                    <a:pt x="1573" y="153"/>
                  </a:lnTo>
                  <a:lnTo>
                    <a:pt x="1613" y="169"/>
                  </a:lnTo>
                  <a:lnTo>
                    <a:pt x="1654" y="188"/>
                  </a:lnTo>
                  <a:lnTo>
                    <a:pt x="1693" y="209"/>
                  </a:lnTo>
                  <a:lnTo>
                    <a:pt x="1731" y="230"/>
                  </a:lnTo>
                  <a:lnTo>
                    <a:pt x="1768" y="254"/>
                  </a:lnTo>
                  <a:lnTo>
                    <a:pt x="1805" y="278"/>
                  </a:lnTo>
                  <a:lnTo>
                    <a:pt x="1841" y="305"/>
                  </a:lnTo>
                  <a:lnTo>
                    <a:pt x="1874" y="332"/>
                  </a:lnTo>
                  <a:lnTo>
                    <a:pt x="1906" y="361"/>
                  </a:lnTo>
                  <a:lnTo>
                    <a:pt x="1939" y="391"/>
                  </a:lnTo>
                  <a:lnTo>
                    <a:pt x="1970" y="422"/>
                  </a:lnTo>
                  <a:lnTo>
                    <a:pt x="1999" y="454"/>
                  </a:lnTo>
                  <a:lnTo>
                    <a:pt x="2027" y="489"/>
                  </a:lnTo>
                  <a:lnTo>
                    <a:pt x="2054" y="523"/>
                  </a:lnTo>
                  <a:lnTo>
                    <a:pt x="2079" y="558"/>
                  </a:lnTo>
                  <a:lnTo>
                    <a:pt x="2103" y="595"/>
                  </a:lnTo>
                  <a:lnTo>
                    <a:pt x="2125" y="633"/>
                  </a:lnTo>
                  <a:lnTo>
                    <a:pt x="2146" y="672"/>
                  </a:lnTo>
                  <a:lnTo>
                    <a:pt x="2165" y="712"/>
                  </a:lnTo>
                  <a:lnTo>
                    <a:pt x="2183" y="752"/>
                  </a:lnTo>
                  <a:lnTo>
                    <a:pt x="2200" y="794"/>
                  </a:lnTo>
                  <a:lnTo>
                    <a:pt x="2215" y="836"/>
                  </a:lnTo>
                  <a:lnTo>
                    <a:pt x="2227" y="879"/>
                  </a:lnTo>
                  <a:lnTo>
                    <a:pt x="2318" y="9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5" name="Freeform 7"/>
            <p:cNvSpPr>
              <a:spLocks/>
            </p:cNvSpPr>
            <p:nvPr/>
          </p:nvSpPr>
          <p:spPr bwMode="auto">
            <a:xfrm>
              <a:off x="3267" y="1449"/>
              <a:ext cx="708" cy="707"/>
            </a:xfrm>
            <a:custGeom>
              <a:avLst/>
              <a:gdLst>
                <a:gd name="T0" fmla="*/ 2032 w 2124"/>
                <a:gd name="T1" fmla="*/ 631 h 2121"/>
                <a:gd name="T2" fmla="*/ 1930 w 2124"/>
                <a:gd name="T3" fmla="*/ 450 h 2121"/>
                <a:gd name="T4" fmla="*/ 1794 w 2124"/>
                <a:gd name="T5" fmla="*/ 293 h 2121"/>
                <a:gd name="T6" fmla="*/ 1630 w 2124"/>
                <a:gd name="T7" fmla="*/ 165 h 2121"/>
                <a:gd name="T8" fmla="*/ 1443 w 2124"/>
                <a:gd name="T9" fmla="*/ 71 h 2121"/>
                <a:gd name="T10" fmla="*/ 1237 w 2124"/>
                <a:gd name="T11" fmla="*/ 15 h 2121"/>
                <a:gd name="T12" fmla="*/ 1062 w 2124"/>
                <a:gd name="T13" fmla="*/ 0 h 2121"/>
                <a:gd name="T14" fmla="*/ 797 w 2124"/>
                <a:gd name="T15" fmla="*/ 34 h 2121"/>
                <a:gd name="T16" fmla="*/ 556 w 2124"/>
                <a:gd name="T17" fmla="*/ 128 h 2121"/>
                <a:gd name="T18" fmla="*/ 349 w 2124"/>
                <a:gd name="T19" fmla="*/ 276 h 2121"/>
                <a:gd name="T20" fmla="*/ 182 w 2124"/>
                <a:gd name="T21" fmla="*/ 469 h 2121"/>
                <a:gd name="T22" fmla="*/ 65 w 2124"/>
                <a:gd name="T23" fmla="*/ 697 h 2121"/>
                <a:gd name="T24" fmla="*/ 5 w 2124"/>
                <a:gd name="T25" fmla="*/ 953 h 2121"/>
                <a:gd name="T26" fmla="*/ 5 w 2124"/>
                <a:gd name="T27" fmla="*/ 1168 h 2121"/>
                <a:gd name="T28" fmla="*/ 65 w 2124"/>
                <a:gd name="T29" fmla="*/ 1424 h 2121"/>
                <a:gd name="T30" fmla="*/ 182 w 2124"/>
                <a:gd name="T31" fmla="*/ 1654 h 2121"/>
                <a:gd name="T32" fmla="*/ 349 w 2124"/>
                <a:gd name="T33" fmla="*/ 1845 h 2121"/>
                <a:gd name="T34" fmla="*/ 556 w 2124"/>
                <a:gd name="T35" fmla="*/ 1993 h 2121"/>
                <a:gd name="T36" fmla="*/ 797 w 2124"/>
                <a:gd name="T37" fmla="*/ 2088 h 2121"/>
                <a:gd name="T38" fmla="*/ 1062 w 2124"/>
                <a:gd name="T39" fmla="*/ 2121 h 2121"/>
                <a:gd name="T40" fmla="*/ 1275 w 2124"/>
                <a:gd name="T41" fmla="*/ 2100 h 2121"/>
                <a:gd name="T42" fmla="*/ 1521 w 2124"/>
                <a:gd name="T43" fmla="*/ 2016 h 2121"/>
                <a:gd name="T44" fmla="*/ 1737 w 2124"/>
                <a:gd name="T45" fmla="*/ 1879 h 2121"/>
                <a:gd name="T46" fmla="*/ 1912 w 2124"/>
                <a:gd name="T47" fmla="*/ 1694 h 2121"/>
                <a:gd name="T48" fmla="*/ 2040 w 2124"/>
                <a:gd name="T49" fmla="*/ 1472 h 2121"/>
                <a:gd name="T50" fmla="*/ 2111 w 2124"/>
                <a:gd name="T51" fmla="*/ 1221 h 2121"/>
                <a:gd name="T52" fmla="*/ 2123 w 2124"/>
                <a:gd name="T53" fmla="*/ 1010 h 2121"/>
                <a:gd name="T54" fmla="*/ 2044 w 2124"/>
                <a:gd name="T55" fmla="*/ 990 h 2121"/>
                <a:gd name="T56" fmla="*/ 2041 w 2124"/>
                <a:gd name="T57" fmla="*/ 1161 h 2121"/>
                <a:gd name="T58" fmla="*/ 1987 w 2124"/>
                <a:gd name="T59" fmla="*/ 1399 h 2121"/>
                <a:gd name="T60" fmla="*/ 1878 w 2124"/>
                <a:gd name="T61" fmla="*/ 1609 h 2121"/>
                <a:gd name="T62" fmla="*/ 1723 w 2124"/>
                <a:gd name="T63" fmla="*/ 1788 h 2121"/>
                <a:gd name="T64" fmla="*/ 1530 w 2124"/>
                <a:gd name="T65" fmla="*/ 1925 h 2121"/>
                <a:gd name="T66" fmla="*/ 1308 w 2124"/>
                <a:gd name="T67" fmla="*/ 2012 h 2121"/>
                <a:gd name="T68" fmla="*/ 1062 w 2124"/>
                <a:gd name="T69" fmla="*/ 2044 h 2121"/>
                <a:gd name="T70" fmla="*/ 864 w 2124"/>
                <a:gd name="T71" fmla="*/ 2024 h 2121"/>
                <a:gd name="T72" fmla="*/ 636 w 2124"/>
                <a:gd name="T73" fmla="*/ 1946 h 2121"/>
                <a:gd name="T74" fmla="*/ 437 w 2124"/>
                <a:gd name="T75" fmla="*/ 1818 h 2121"/>
                <a:gd name="T76" fmla="*/ 274 w 2124"/>
                <a:gd name="T77" fmla="*/ 1649 h 2121"/>
                <a:gd name="T78" fmla="*/ 155 w 2124"/>
                <a:gd name="T79" fmla="*/ 1443 h 2121"/>
                <a:gd name="T80" fmla="*/ 89 w 2124"/>
                <a:gd name="T81" fmla="*/ 1210 h 2121"/>
                <a:gd name="T82" fmla="*/ 79 w 2124"/>
                <a:gd name="T83" fmla="*/ 1010 h 2121"/>
                <a:gd name="T84" fmla="*/ 122 w 2124"/>
                <a:gd name="T85" fmla="*/ 769 h 2121"/>
                <a:gd name="T86" fmla="*/ 221 w 2124"/>
                <a:gd name="T87" fmla="*/ 551 h 2121"/>
                <a:gd name="T88" fmla="*/ 367 w 2124"/>
                <a:gd name="T89" fmla="*/ 366 h 2121"/>
                <a:gd name="T90" fmla="*/ 552 w 2124"/>
                <a:gd name="T91" fmla="*/ 220 h 2121"/>
                <a:gd name="T92" fmla="*/ 770 w 2124"/>
                <a:gd name="T93" fmla="*/ 121 h 2121"/>
                <a:gd name="T94" fmla="*/ 1011 w 2124"/>
                <a:gd name="T95" fmla="*/ 78 h 2121"/>
                <a:gd name="T96" fmla="*/ 1177 w 2124"/>
                <a:gd name="T97" fmla="*/ 85 h 2121"/>
                <a:gd name="T98" fmla="*/ 1361 w 2124"/>
                <a:gd name="T99" fmla="*/ 124 h 2121"/>
                <a:gd name="T100" fmla="*/ 1530 w 2124"/>
                <a:gd name="T101" fmla="*/ 196 h 2121"/>
                <a:gd name="T102" fmla="*/ 1681 w 2124"/>
                <a:gd name="T103" fmla="*/ 296 h 2121"/>
                <a:gd name="T104" fmla="*/ 1810 w 2124"/>
                <a:gd name="T105" fmla="*/ 423 h 2121"/>
                <a:gd name="T106" fmla="*/ 1916 w 2124"/>
                <a:gd name="T107" fmla="*/ 571 h 2121"/>
                <a:gd name="T108" fmla="*/ 2077 w 2124"/>
                <a:gd name="T109" fmla="*/ 75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24" h="2121">
                  <a:moveTo>
                    <a:pt x="2077" y="750"/>
                  </a:moveTo>
                  <a:lnTo>
                    <a:pt x="2077" y="750"/>
                  </a:lnTo>
                  <a:lnTo>
                    <a:pt x="2064" y="709"/>
                  </a:lnTo>
                  <a:lnTo>
                    <a:pt x="2049" y="670"/>
                  </a:lnTo>
                  <a:lnTo>
                    <a:pt x="2032" y="631"/>
                  </a:lnTo>
                  <a:lnTo>
                    <a:pt x="2015" y="593"/>
                  </a:lnTo>
                  <a:lnTo>
                    <a:pt x="1996" y="556"/>
                  </a:lnTo>
                  <a:lnTo>
                    <a:pt x="1975" y="519"/>
                  </a:lnTo>
                  <a:lnTo>
                    <a:pt x="1953" y="484"/>
                  </a:lnTo>
                  <a:lnTo>
                    <a:pt x="1930" y="450"/>
                  </a:lnTo>
                  <a:lnTo>
                    <a:pt x="1904" y="417"/>
                  </a:lnTo>
                  <a:lnTo>
                    <a:pt x="1879" y="384"/>
                  </a:lnTo>
                  <a:lnTo>
                    <a:pt x="1851" y="352"/>
                  </a:lnTo>
                  <a:lnTo>
                    <a:pt x="1823" y="322"/>
                  </a:lnTo>
                  <a:lnTo>
                    <a:pt x="1794" y="293"/>
                  </a:lnTo>
                  <a:lnTo>
                    <a:pt x="1764" y="265"/>
                  </a:lnTo>
                  <a:lnTo>
                    <a:pt x="1732" y="238"/>
                  </a:lnTo>
                  <a:lnTo>
                    <a:pt x="1699" y="213"/>
                  </a:lnTo>
                  <a:lnTo>
                    <a:pt x="1665" y="189"/>
                  </a:lnTo>
                  <a:lnTo>
                    <a:pt x="1630" y="165"/>
                  </a:lnTo>
                  <a:lnTo>
                    <a:pt x="1595" y="143"/>
                  </a:lnTo>
                  <a:lnTo>
                    <a:pt x="1558" y="123"/>
                  </a:lnTo>
                  <a:lnTo>
                    <a:pt x="1520" y="104"/>
                  </a:lnTo>
                  <a:lnTo>
                    <a:pt x="1482" y="87"/>
                  </a:lnTo>
                  <a:lnTo>
                    <a:pt x="1443" y="71"/>
                  </a:lnTo>
                  <a:lnTo>
                    <a:pt x="1403" y="57"/>
                  </a:lnTo>
                  <a:lnTo>
                    <a:pt x="1363" y="43"/>
                  </a:lnTo>
                  <a:lnTo>
                    <a:pt x="1321" y="33"/>
                  </a:lnTo>
                  <a:lnTo>
                    <a:pt x="1280" y="23"/>
                  </a:lnTo>
                  <a:lnTo>
                    <a:pt x="1237" y="15"/>
                  </a:lnTo>
                  <a:lnTo>
                    <a:pt x="1194" y="9"/>
                  </a:lnTo>
                  <a:lnTo>
                    <a:pt x="1151" y="4"/>
                  </a:lnTo>
                  <a:lnTo>
                    <a:pt x="1106" y="1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07" y="1"/>
                  </a:lnTo>
                  <a:lnTo>
                    <a:pt x="953" y="6"/>
                  </a:lnTo>
                  <a:lnTo>
                    <a:pt x="901" y="12"/>
                  </a:lnTo>
                  <a:lnTo>
                    <a:pt x="848" y="21"/>
                  </a:lnTo>
                  <a:lnTo>
                    <a:pt x="797" y="34"/>
                  </a:lnTo>
                  <a:lnTo>
                    <a:pt x="746" y="48"/>
                  </a:lnTo>
                  <a:lnTo>
                    <a:pt x="698" y="64"/>
                  </a:lnTo>
                  <a:lnTo>
                    <a:pt x="650" y="83"/>
                  </a:lnTo>
                  <a:lnTo>
                    <a:pt x="602" y="105"/>
                  </a:lnTo>
                  <a:lnTo>
                    <a:pt x="556" y="128"/>
                  </a:lnTo>
                  <a:lnTo>
                    <a:pt x="511" y="154"/>
                  </a:lnTo>
                  <a:lnTo>
                    <a:pt x="468" y="181"/>
                  </a:lnTo>
                  <a:lnTo>
                    <a:pt x="428" y="211"/>
                  </a:lnTo>
                  <a:lnTo>
                    <a:pt x="387" y="243"/>
                  </a:lnTo>
                  <a:lnTo>
                    <a:pt x="349" y="276"/>
                  </a:lnTo>
                  <a:lnTo>
                    <a:pt x="311" y="312"/>
                  </a:lnTo>
                  <a:lnTo>
                    <a:pt x="277" y="348"/>
                  </a:lnTo>
                  <a:lnTo>
                    <a:pt x="243" y="386"/>
                  </a:lnTo>
                  <a:lnTo>
                    <a:pt x="212" y="427"/>
                  </a:lnTo>
                  <a:lnTo>
                    <a:pt x="182" y="469"/>
                  </a:lnTo>
                  <a:lnTo>
                    <a:pt x="154" y="510"/>
                  </a:lnTo>
                  <a:lnTo>
                    <a:pt x="128" y="556"/>
                  </a:lnTo>
                  <a:lnTo>
                    <a:pt x="106" y="602"/>
                  </a:lnTo>
                  <a:lnTo>
                    <a:pt x="84" y="649"/>
                  </a:lnTo>
                  <a:lnTo>
                    <a:pt x="65" y="697"/>
                  </a:lnTo>
                  <a:lnTo>
                    <a:pt x="48" y="745"/>
                  </a:lnTo>
                  <a:lnTo>
                    <a:pt x="33" y="796"/>
                  </a:lnTo>
                  <a:lnTo>
                    <a:pt x="22" y="848"/>
                  </a:lnTo>
                  <a:lnTo>
                    <a:pt x="13" y="900"/>
                  </a:lnTo>
                  <a:lnTo>
                    <a:pt x="5" y="953"/>
                  </a:lnTo>
                  <a:lnTo>
                    <a:pt x="1" y="1006"/>
                  </a:lnTo>
                  <a:lnTo>
                    <a:pt x="0" y="1061"/>
                  </a:lnTo>
                  <a:lnTo>
                    <a:pt x="0" y="1061"/>
                  </a:lnTo>
                  <a:lnTo>
                    <a:pt x="1" y="1115"/>
                  </a:lnTo>
                  <a:lnTo>
                    <a:pt x="5" y="1168"/>
                  </a:lnTo>
                  <a:lnTo>
                    <a:pt x="13" y="1221"/>
                  </a:lnTo>
                  <a:lnTo>
                    <a:pt x="22" y="1273"/>
                  </a:lnTo>
                  <a:lnTo>
                    <a:pt x="33" y="1325"/>
                  </a:lnTo>
                  <a:lnTo>
                    <a:pt x="48" y="1376"/>
                  </a:lnTo>
                  <a:lnTo>
                    <a:pt x="65" y="1424"/>
                  </a:lnTo>
                  <a:lnTo>
                    <a:pt x="84" y="1472"/>
                  </a:lnTo>
                  <a:lnTo>
                    <a:pt x="106" y="1519"/>
                  </a:lnTo>
                  <a:lnTo>
                    <a:pt x="128" y="1566"/>
                  </a:lnTo>
                  <a:lnTo>
                    <a:pt x="154" y="1611"/>
                  </a:lnTo>
                  <a:lnTo>
                    <a:pt x="182" y="1654"/>
                  </a:lnTo>
                  <a:lnTo>
                    <a:pt x="212" y="1694"/>
                  </a:lnTo>
                  <a:lnTo>
                    <a:pt x="243" y="1735"/>
                  </a:lnTo>
                  <a:lnTo>
                    <a:pt x="277" y="1773"/>
                  </a:lnTo>
                  <a:lnTo>
                    <a:pt x="311" y="1809"/>
                  </a:lnTo>
                  <a:lnTo>
                    <a:pt x="349" y="1845"/>
                  </a:lnTo>
                  <a:lnTo>
                    <a:pt x="387" y="1879"/>
                  </a:lnTo>
                  <a:lnTo>
                    <a:pt x="428" y="1910"/>
                  </a:lnTo>
                  <a:lnTo>
                    <a:pt x="468" y="1940"/>
                  </a:lnTo>
                  <a:lnTo>
                    <a:pt x="511" y="1968"/>
                  </a:lnTo>
                  <a:lnTo>
                    <a:pt x="556" y="1993"/>
                  </a:lnTo>
                  <a:lnTo>
                    <a:pt x="602" y="2016"/>
                  </a:lnTo>
                  <a:lnTo>
                    <a:pt x="650" y="2038"/>
                  </a:lnTo>
                  <a:lnTo>
                    <a:pt x="698" y="2057"/>
                  </a:lnTo>
                  <a:lnTo>
                    <a:pt x="746" y="2073"/>
                  </a:lnTo>
                  <a:lnTo>
                    <a:pt x="797" y="2088"/>
                  </a:lnTo>
                  <a:lnTo>
                    <a:pt x="848" y="2100"/>
                  </a:lnTo>
                  <a:lnTo>
                    <a:pt x="901" y="2109"/>
                  </a:lnTo>
                  <a:lnTo>
                    <a:pt x="953" y="2116"/>
                  </a:lnTo>
                  <a:lnTo>
                    <a:pt x="1007" y="2120"/>
                  </a:lnTo>
                  <a:lnTo>
                    <a:pt x="1062" y="2121"/>
                  </a:lnTo>
                  <a:lnTo>
                    <a:pt x="1062" y="2121"/>
                  </a:lnTo>
                  <a:lnTo>
                    <a:pt x="1117" y="2120"/>
                  </a:lnTo>
                  <a:lnTo>
                    <a:pt x="1170" y="2116"/>
                  </a:lnTo>
                  <a:lnTo>
                    <a:pt x="1223" y="2109"/>
                  </a:lnTo>
                  <a:lnTo>
                    <a:pt x="1275" y="2100"/>
                  </a:lnTo>
                  <a:lnTo>
                    <a:pt x="1327" y="2088"/>
                  </a:lnTo>
                  <a:lnTo>
                    <a:pt x="1378" y="2073"/>
                  </a:lnTo>
                  <a:lnTo>
                    <a:pt x="1426" y="2057"/>
                  </a:lnTo>
                  <a:lnTo>
                    <a:pt x="1474" y="2038"/>
                  </a:lnTo>
                  <a:lnTo>
                    <a:pt x="1521" y="2016"/>
                  </a:lnTo>
                  <a:lnTo>
                    <a:pt x="1568" y="1993"/>
                  </a:lnTo>
                  <a:lnTo>
                    <a:pt x="1613" y="1968"/>
                  </a:lnTo>
                  <a:lnTo>
                    <a:pt x="1656" y="1940"/>
                  </a:lnTo>
                  <a:lnTo>
                    <a:pt x="1696" y="1910"/>
                  </a:lnTo>
                  <a:lnTo>
                    <a:pt x="1737" y="1879"/>
                  </a:lnTo>
                  <a:lnTo>
                    <a:pt x="1775" y="1845"/>
                  </a:lnTo>
                  <a:lnTo>
                    <a:pt x="1813" y="1809"/>
                  </a:lnTo>
                  <a:lnTo>
                    <a:pt x="1847" y="1773"/>
                  </a:lnTo>
                  <a:lnTo>
                    <a:pt x="1881" y="1735"/>
                  </a:lnTo>
                  <a:lnTo>
                    <a:pt x="1912" y="1694"/>
                  </a:lnTo>
                  <a:lnTo>
                    <a:pt x="1942" y="1654"/>
                  </a:lnTo>
                  <a:lnTo>
                    <a:pt x="1970" y="1611"/>
                  </a:lnTo>
                  <a:lnTo>
                    <a:pt x="1996" y="1566"/>
                  </a:lnTo>
                  <a:lnTo>
                    <a:pt x="2018" y="1519"/>
                  </a:lnTo>
                  <a:lnTo>
                    <a:pt x="2040" y="1472"/>
                  </a:lnTo>
                  <a:lnTo>
                    <a:pt x="2059" y="1424"/>
                  </a:lnTo>
                  <a:lnTo>
                    <a:pt x="2076" y="1376"/>
                  </a:lnTo>
                  <a:lnTo>
                    <a:pt x="2090" y="1325"/>
                  </a:lnTo>
                  <a:lnTo>
                    <a:pt x="2102" y="1273"/>
                  </a:lnTo>
                  <a:lnTo>
                    <a:pt x="2111" y="1221"/>
                  </a:lnTo>
                  <a:lnTo>
                    <a:pt x="2119" y="1168"/>
                  </a:lnTo>
                  <a:lnTo>
                    <a:pt x="2123" y="1115"/>
                  </a:lnTo>
                  <a:lnTo>
                    <a:pt x="2124" y="1061"/>
                  </a:lnTo>
                  <a:lnTo>
                    <a:pt x="2124" y="1061"/>
                  </a:lnTo>
                  <a:lnTo>
                    <a:pt x="2123" y="1010"/>
                  </a:lnTo>
                  <a:lnTo>
                    <a:pt x="2119" y="959"/>
                  </a:lnTo>
                  <a:lnTo>
                    <a:pt x="2036" y="920"/>
                  </a:lnTo>
                  <a:lnTo>
                    <a:pt x="2036" y="920"/>
                  </a:lnTo>
                  <a:lnTo>
                    <a:pt x="2040" y="954"/>
                  </a:lnTo>
                  <a:lnTo>
                    <a:pt x="2044" y="990"/>
                  </a:lnTo>
                  <a:lnTo>
                    <a:pt x="2045" y="1025"/>
                  </a:lnTo>
                  <a:lnTo>
                    <a:pt x="2046" y="1061"/>
                  </a:lnTo>
                  <a:lnTo>
                    <a:pt x="2046" y="1061"/>
                  </a:lnTo>
                  <a:lnTo>
                    <a:pt x="2045" y="1111"/>
                  </a:lnTo>
                  <a:lnTo>
                    <a:pt x="2041" y="1161"/>
                  </a:lnTo>
                  <a:lnTo>
                    <a:pt x="2035" y="1210"/>
                  </a:lnTo>
                  <a:lnTo>
                    <a:pt x="2026" y="1258"/>
                  </a:lnTo>
                  <a:lnTo>
                    <a:pt x="2015" y="1306"/>
                  </a:lnTo>
                  <a:lnTo>
                    <a:pt x="2002" y="1352"/>
                  </a:lnTo>
                  <a:lnTo>
                    <a:pt x="1987" y="1399"/>
                  </a:lnTo>
                  <a:lnTo>
                    <a:pt x="1969" y="1443"/>
                  </a:lnTo>
                  <a:lnTo>
                    <a:pt x="1949" y="1486"/>
                  </a:lnTo>
                  <a:lnTo>
                    <a:pt x="1927" y="1529"/>
                  </a:lnTo>
                  <a:lnTo>
                    <a:pt x="1903" y="1570"/>
                  </a:lnTo>
                  <a:lnTo>
                    <a:pt x="1878" y="1609"/>
                  </a:lnTo>
                  <a:lnTo>
                    <a:pt x="1850" y="1649"/>
                  </a:lnTo>
                  <a:lnTo>
                    <a:pt x="1821" y="1685"/>
                  </a:lnTo>
                  <a:lnTo>
                    <a:pt x="1790" y="1721"/>
                  </a:lnTo>
                  <a:lnTo>
                    <a:pt x="1757" y="1755"/>
                  </a:lnTo>
                  <a:lnTo>
                    <a:pt x="1723" y="1788"/>
                  </a:lnTo>
                  <a:lnTo>
                    <a:pt x="1687" y="1818"/>
                  </a:lnTo>
                  <a:lnTo>
                    <a:pt x="1651" y="1847"/>
                  </a:lnTo>
                  <a:lnTo>
                    <a:pt x="1611" y="1875"/>
                  </a:lnTo>
                  <a:lnTo>
                    <a:pt x="1572" y="1901"/>
                  </a:lnTo>
                  <a:lnTo>
                    <a:pt x="1530" y="1925"/>
                  </a:lnTo>
                  <a:lnTo>
                    <a:pt x="1488" y="1946"/>
                  </a:lnTo>
                  <a:lnTo>
                    <a:pt x="1445" y="1967"/>
                  </a:lnTo>
                  <a:lnTo>
                    <a:pt x="1399" y="1984"/>
                  </a:lnTo>
                  <a:lnTo>
                    <a:pt x="1354" y="2000"/>
                  </a:lnTo>
                  <a:lnTo>
                    <a:pt x="1308" y="2012"/>
                  </a:lnTo>
                  <a:lnTo>
                    <a:pt x="1260" y="2024"/>
                  </a:lnTo>
                  <a:lnTo>
                    <a:pt x="1212" y="2033"/>
                  </a:lnTo>
                  <a:lnTo>
                    <a:pt x="1162" y="2039"/>
                  </a:lnTo>
                  <a:lnTo>
                    <a:pt x="1113" y="2043"/>
                  </a:lnTo>
                  <a:lnTo>
                    <a:pt x="1062" y="2044"/>
                  </a:lnTo>
                  <a:lnTo>
                    <a:pt x="1062" y="2044"/>
                  </a:lnTo>
                  <a:lnTo>
                    <a:pt x="1011" y="2043"/>
                  </a:lnTo>
                  <a:lnTo>
                    <a:pt x="962" y="2039"/>
                  </a:lnTo>
                  <a:lnTo>
                    <a:pt x="912" y="2033"/>
                  </a:lnTo>
                  <a:lnTo>
                    <a:pt x="864" y="2024"/>
                  </a:lnTo>
                  <a:lnTo>
                    <a:pt x="816" y="2012"/>
                  </a:lnTo>
                  <a:lnTo>
                    <a:pt x="770" y="2000"/>
                  </a:lnTo>
                  <a:lnTo>
                    <a:pt x="723" y="1984"/>
                  </a:lnTo>
                  <a:lnTo>
                    <a:pt x="679" y="1967"/>
                  </a:lnTo>
                  <a:lnTo>
                    <a:pt x="636" y="1946"/>
                  </a:lnTo>
                  <a:lnTo>
                    <a:pt x="593" y="1925"/>
                  </a:lnTo>
                  <a:lnTo>
                    <a:pt x="552" y="1901"/>
                  </a:lnTo>
                  <a:lnTo>
                    <a:pt x="513" y="1875"/>
                  </a:lnTo>
                  <a:lnTo>
                    <a:pt x="473" y="1847"/>
                  </a:lnTo>
                  <a:lnTo>
                    <a:pt x="437" y="1818"/>
                  </a:lnTo>
                  <a:lnTo>
                    <a:pt x="401" y="1788"/>
                  </a:lnTo>
                  <a:lnTo>
                    <a:pt x="367" y="1755"/>
                  </a:lnTo>
                  <a:lnTo>
                    <a:pt x="334" y="1721"/>
                  </a:lnTo>
                  <a:lnTo>
                    <a:pt x="303" y="1685"/>
                  </a:lnTo>
                  <a:lnTo>
                    <a:pt x="274" y="1649"/>
                  </a:lnTo>
                  <a:lnTo>
                    <a:pt x="246" y="1609"/>
                  </a:lnTo>
                  <a:lnTo>
                    <a:pt x="221" y="1570"/>
                  </a:lnTo>
                  <a:lnTo>
                    <a:pt x="197" y="1529"/>
                  </a:lnTo>
                  <a:lnTo>
                    <a:pt x="175" y="1486"/>
                  </a:lnTo>
                  <a:lnTo>
                    <a:pt x="155" y="1443"/>
                  </a:lnTo>
                  <a:lnTo>
                    <a:pt x="137" y="1399"/>
                  </a:lnTo>
                  <a:lnTo>
                    <a:pt x="122" y="1352"/>
                  </a:lnTo>
                  <a:lnTo>
                    <a:pt x="109" y="1306"/>
                  </a:lnTo>
                  <a:lnTo>
                    <a:pt x="98" y="1258"/>
                  </a:lnTo>
                  <a:lnTo>
                    <a:pt x="89" y="1210"/>
                  </a:lnTo>
                  <a:lnTo>
                    <a:pt x="83" y="1161"/>
                  </a:lnTo>
                  <a:lnTo>
                    <a:pt x="79" y="1111"/>
                  </a:lnTo>
                  <a:lnTo>
                    <a:pt x="78" y="1061"/>
                  </a:lnTo>
                  <a:lnTo>
                    <a:pt x="78" y="1061"/>
                  </a:lnTo>
                  <a:lnTo>
                    <a:pt x="79" y="1010"/>
                  </a:lnTo>
                  <a:lnTo>
                    <a:pt x="83" y="960"/>
                  </a:lnTo>
                  <a:lnTo>
                    <a:pt x="89" y="911"/>
                  </a:lnTo>
                  <a:lnTo>
                    <a:pt x="98" y="863"/>
                  </a:lnTo>
                  <a:lnTo>
                    <a:pt x="109" y="815"/>
                  </a:lnTo>
                  <a:lnTo>
                    <a:pt x="122" y="769"/>
                  </a:lnTo>
                  <a:lnTo>
                    <a:pt x="137" y="723"/>
                  </a:lnTo>
                  <a:lnTo>
                    <a:pt x="155" y="678"/>
                  </a:lnTo>
                  <a:lnTo>
                    <a:pt x="175" y="635"/>
                  </a:lnTo>
                  <a:lnTo>
                    <a:pt x="197" y="593"/>
                  </a:lnTo>
                  <a:lnTo>
                    <a:pt x="221" y="551"/>
                  </a:lnTo>
                  <a:lnTo>
                    <a:pt x="246" y="512"/>
                  </a:lnTo>
                  <a:lnTo>
                    <a:pt x="274" y="472"/>
                  </a:lnTo>
                  <a:lnTo>
                    <a:pt x="303" y="436"/>
                  </a:lnTo>
                  <a:lnTo>
                    <a:pt x="334" y="400"/>
                  </a:lnTo>
                  <a:lnTo>
                    <a:pt x="367" y="366"/>
                  </a:lnTo>
                  <a:lnTo>
                    <a:pt x="401" y="333"/>
                  </a:lnTo>
                  <a:lnTo>
                    <a:pt x="437" y="303"/>
                  </a:lnTo>
                  <a:lnTo>
                    <a:pt x="473" y="274"/>
                  </a:lnTo>
                  <a:lnTo>
                    <a:pt x="513" y="246"/>
                  </a:lnTo>
                  <a:lnTo>
                    <a:pt x="552" y="220"/>
                  </a:lnTo>
                  <a:lnTo>
                    <a:pt x="593" y="196"/>
                  </a:lnTo>
                  <a:lnTo>
                    <a:pt x="636" y="175"/>
                  </a:lnTo>
                  <a:lnTo>
                    <a:pt x="679" y="154"/>
                  </a:lnTo>
                  <a:lnTo>
                    <a:pt x="723" y="137"/>
                  </a:lnTo>
                  <a:lnTo>
                    <a:pt x="770" y="121"/>
                  </a:lnTo>
                  <a:lnTo>
                    <a:pt x="816" y="109"/>
                  </a:lnTo>
                  <a:lnTo>
                    <a:pt x="864" y="97"/>
                  </a:lnTo>
                  <a:lnTo>
                    <a:pt x="912" y="88"/>
                  </a:lnTo>
                  <a:lnTo>
                    <a:pt x="962" y="82"/>
                  </a:lnTo>
                  <a:lnTo>
                    <a:pt x="1011" y="78"/>
                  </a:lnTo>
                  <a:lnTo>
                    <a:pt x="1062" y="77"/>
                  </a:lnTo>
                  <a:lnTo>
                    <a:pt x="1062" y="77"/>
                  </a:lnTo>
                  <a:lnTo>
                    <a:pt x="1101" y="78"/>
                  </a:lnTo>
                  <a:lnTo>
                    <a:pt x="1139" y="81"/>
                  </a:lnTo>
                  <a:lnTo>
                    <a:pt x="1177" y="85"/>
                  </a:lnTo>
                  <a:lnTo>
                    <a:pt x="1215" y="90"/>
                  </a:lnTo>
                  <a:lnTo>
                    <a:pt x="1252" y="96"/>
                  </a:lnTo>
                  <a:lnTo>
                    <a:pt x="1289" y="104"/>
                  </a:lnTo>
                  <a:lnTo>
                    <a:pt x="1325" y="114"/>
                  </a:lnTo>
                  <a:lnTo>
                    <a:pt x="1361" y="124"/>
                  </a:lnTo>
                  <a:lnTo>
                    <a:pt x="1396" y="135"/>
                  </a:lnTo>
                  <a:lnTo>
                    <a:pt x="1430" y="149"/>
                  </a:lnTo>
                  <a:lnTo>
                    <a:pt x="1464" y="163"/>
                  </a:lnTo>
                  <a:lnTo>
                    <a:pt x="1497" y="178"/>
                  </a:lnTo>
                  <a:lnTo>
                    <a:pt x="1530" y="196"/>
                  </a:lnTo>
                  <a:lnTo>
                    <a:pt x="1562" y="214"/>
                  </a:lnTo>
                  <a:lnTo>
                    <a:pt x="1592" y="233"/>
                  </a:lnTo>
                  <a:lnTo>
                    <a:pt x="1623" y="253"/>
                  </a:lnTo>
                  <a:lnTo>
                    <a:pt x="1652" y="275"/>
                  </a:lnTo>
                  <a:lnTo>
                    <a:pt x="1681" y="296"/>
                  </a:lnTo>
                  <a:lnTo>
                    <a:pt x="1709" y="320"/>
                  </a:lnTo>
                  <a:lnTo>
                    <a:pt x="1736" y="344"/>
                  </a:lnTo>
                  <a:lnTo>
                    <a:pt x="1761" y="370"/>
                  </a:lnTo>
                  <a:lnTo>
                    <a:pt x="1786" y="396"/>
                  </a:lnTo>
                  <a:lnTo>
                    <a:pt x="1810" y="423"/>
                  </a:lnTo>
                  <a:lnTo>
                    <a:pt x="1833" y="451"/>
                  </a:lnTo>
                  <a:lnTo>
                    <a:pt x="1856" y="480"/>
                  </a:lnTo>
                  <a:lnTo>
                    <a:pt x="1876" y="509"/>
                  </a:lnTo>
                  <a:lnTo>
                    <a:pt x="1897" y="540"/>
                  </a:lnTo>
                  <a:lnTo>
                    <a:pt x="1916" y="571"/>
                  </a:lnTo>
                  <a:lnTo>
                    <a:pt x="1933" y="603"/>
                  </a:lnTo>
                  <a:lnTo>
                    <a:pt x="1950" y="636"/>
                  </a:lnTo>
                  <a:lnTo>
                    <a:pt x="1965" y="669"/>
                  </a:lnTo>
                  <a:lnTo>
                    <a:pt x="1979" y="703"/>
                  </a:lnTo>
                  <a:lnTo>
                    <a:pt x="2077" y="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6" name="Freeform 8"/>
            <p:cNvSpPr>
              <a:spLocks/>
            </p:cNvSpPr>
            <p:nvPr/>
          </p:nvSpPr>
          <p:spPr bwMode="auto">
            <a:xfrm>
              <a:off x="3341" y="1523"/>
              <a:ext cx="560" cy="559"/>
            </a:xfrm>
            <a:custGeom>
              <a:avLst/>
              <a:gdLst>
                <a:gd name="T0" fmla="*/ 1422 w 1680"/>
                <a:gd name="T1" fmla="*/ 234 h 1677"/>
                <a:gd name="T2" fmla="*/ 1241 w 1680"/>
                <a:gd name="T3" fmla="*/ 101 h 1677"/>
                <a:gd name="T4" fmla="*/ 1028 w 1680"/>
                <a:gd name="T5" fmla="*/ 20 h 1677"/>
                <a:gd name="T6" fmla="*/ 840 w 1680"/>
                <a:gd name="T7" fmla="*/ 0 h 1677"/>
                <a:gd name="T8" fmla="*/ 631 w 1680"/>
                <a:gd name="T9" fmla="*/ 26 h 1677"/>
                <a:gd name="T10" fmla="*/ 439 w 1680"/>
                <a:gd name="T11" fmla="*/ 101 h 1677"/>
                <a:gd name="T12" fmla="*/ 275 w 1680"/>
                <a:gd name="T13" fmla="*/ 218 h 1677"/>
                <a:gd name="T14" fmla="*/ 144 w 1680"/>
                <a:gd name="T15" fmla="*/ 370 h 1677"/>
                <a:gd name="T16" fmla="*/ 51 w 1680"/>
                <a:gd name="T17" fmla="*/ 551 h 1677"/>
                <a:gd name="T18" fmla="*/ 4 w 1680"/>
                <a:gd name="T19" fmla="*/ 752 h 1677"/>
                <a:gd name="T20" fmla="*/ 4 w 1680"/>
                <a:gd name="T21" fmla="*/ 925 h 1677"/>
                <a:gd name="T22" fmla="*/ 51 w 1680"/>
                <a:gd name="T23" fmla="*/ 1127 h 1677"/>
                <a:gd name="T24" fmla="*/ 144 w 1680"/>
                <a:gd name="T25" fmla="*/ 1307 h 1677"/>
                <a:gd name="T26" fmla="*/ 275 w 1680"/>
                <a:gd name="T27" fmla="*/ 1459 h 1677"/>
                <a:gd name="T28" fmla="*/ 439 w 1680"/>
                <a:gd name="T29" fmla="*/ 1576 h 1677"/>
                <a:gd name="T30" fmla="*/ 631 w 1680"/>
                <a:gd name="T31" fmla="*/ 1652 h 1677"/>
                <a:gd name="T32" fmla="*/ 840 w 1680"/>
                <a:gd name="T33" fmla="*/ 1677 h 1677"/>
                <a:gd name="T34" fmla="*/ 1009 w 1680"/>
                <a:gd name="T35" fmla="*/ 1661 h 1677"/>
                <a:gd name="T36" fmla="*/ 1204 w 1680"/>
                <a:gd name="T37" fmla="*/ 1595 h 1677"/>
                <a:gd name="T38" fmla="*/ 1374 w 1680"/>
                <a:gd name="T39" fmla="*/ 1486 h 1677"/>
                <a:gd name="T40" fmla="*/ 1514 w 1680"/>
                <a:gd name="T41" fmla="*/ 1340 h 1677"/>
                <a:gd name="T42" fmla="*/ 1614 w 1680"/>
                <a:gd name="T43" fmla="*/ 1165 h 1677"/>
                <a:gd name="T44" fmla="*/ 1671 w 1680"/>
                <a:gd name="T45" fmla="*/ 966 h 1677"/>
                <a:gd name="T46" fmla="*/ 1680 w 1680"/>
                <a:gd name="T47" fmla="*/ 811 h 1677"/>
                <a:gd name="T48" fmla="*/ 1663 w 1680"/>
                <a:gd name="T49" fmla="*/ 672 h 1677"/>
                <a:gd name="T50" fmla="*/ 1573 w 1680"/>
                <a:gd name="T51" fmla="*/ 593 h 1677"/>
                <a:gd name="T52" fmla="*/ 1587 w 1680"/>
                <a:gd name="T53" fmla="*/ 684 h 1677"/>
                <a:gd name="T54" fmla="*/ 1602 w 1680"/>
                <a:gd name="T55" fmla="*/ 839 h 1677"/>
                <a:gd name="T56" fmla="*/ 1587 w 1680"/>
                <a:gd name="T57" fmla="*/ 992 h 1677"/>
                <a:gd name="T58" fmla="*/ 1528 w 1680"/>
                <a:gd name="T59" fmla="*/ 1168 h 1677"/>
                <a:gd name="T60" fmla="*/ 1429 w 1680"/>
                <a:gd name="T61" fmla="*/ 1323 h 1677"/>
                <a:gd name="T62" fmla="*/ 1297 w 1680"/>
                <a:gd name="T63" fmla="*/ 1449 h 1677"/>
                <a:gd name="T64" fmla="*/ 1137 w 1680"/>
                <a:gd name="T65" fmla="*/ 1541 h 1677"/>
                <a:gd name="T66" fmla="*/ 955 w 1680"/>
                <a:gd name="T67" fmla="*/ 1591 h 1677"/>
                <a:gd name="T68" fmla="*/ 801 w 1680"/>
                <a:gd name="T69" fmla="*/ 1600 h 1677"/>
                <a:gd name="T70" fmla="*/ 613 w 1680"/>
                <a:gd name="T71" fmla="*/ 1566 h 1677"/>
                <a:gd name="T72" fmla="*/ 444 w 1680"/>
                <a:gd name="T73" fmla="*/ 1490 h 1677"/>
                <a:gd name="T74" fmla="*/ 301 w 1680"/>
                <a:gd name="T75" fmla="*/ 1377 h 1677"/>
                <a:gd name="T76" fmla="*/ 188 w 1680"/>
                <a:gd name="T77" fmla="*/ 1234 h 1677"/>
                <a:gd name="T78" fmla="*/ 112 w 1680"/>
                <a:gd name="T79" fmla="*/ 1065 h 1677"/>
                <a:gd name="T80" fmla="*/ 78 w 1680"/>
                <a:gd name="T81" fmla="*/ 878 h 1677"/>
                <a:gd name="T82" fmla="*/ 86 w 1680"/>
                <a:gd name="T83" fmla="*/ 723 h 1677"/>
                <a:gd name="T84" fmla="*/ 137 w 1680"/>
                <a:gd name="T85" fmla="*/ 542 h 1677"/>
                <a:gd name="T86" fmla="*/ 229 w 1680"/>
                <a:gd name="T87" fmla="*/ 382 h 1677"/>
                <a:gd name="T88" fmla="*/ 355 w 1680"/>
                <a:gd name="T89" fmla="*/ 250 h 1677"/>
                <a:gd name="T90" fmla="*/ 510 w 1680"/>
                <a:gd name="T91" fmla="*/ 152 h 1677"/>
                <a:gd name="T92" fmla="*/ 687 w 1680"/>
                <a:gd name="T93" fmla="*/ 92 h 1677"/>
                <a:gd name="T94" fmla="*/ 840 w 1680"/>
                <a:gd name="T95" fmla="*/ 77 h 1677"/>
                <a:gd name="T96" fmla="*/ 983 w 1680"/>
                <a:gd name="T97" fmla="*/ 90 h 1677"/>
                <a:gd name="T98" fmla="*/ 1119 w 1680"/>
                <a:gd name="T99" fmla="*/ 129 h 1677"/>
                <a:gd name="T100" fmla="*/ 1242 w 1680"/>
                <a:gd name="T101" fmla="*/ 191 h 1677"/>
                <a:gd name="T102" fmla="*/ 1299 w 1680"/>
                <a:gd name="T103" fmla="*/ 212 h 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0" h="1677">
                  <a:moveTo>
                    <a:pt x="1311" y="218"/>
                  </a:moveTo>
                  <a:lnTo>
                    <a:pt x="1483" y="299"/>
                  </a:lnTo>
                  <a:lnTo>
                    <a:pt x="1483" y="299"/>
                  </a:lnTo>
                  <a:lnTo>
                    <a:pt x="1454" y="266"/>
                  </a:lnTo>
                  <a:lnTo>
                    <a:pt x="1422" y="234"/>
                  </a:lnTo>
                  <a:lnTo>
                    <a:pt x="1389" y="204"/>
                  </a:lnTo>
                  <a:lnTo>
                    <a:pt x="1354" y="174"/>
                  </a:lnTo>
                  <a:lnTo>
                    <a:pt x="1318" y="148"/>
                  </a:lnTo>
                  <a:lnTo>
                    <a:pt x="1280" y="124"/>
                  </a:lnTo>
                  <a:lnTo>
                    <a:pt x="1241" y="101"/>
                  </a:lnTo>
                  <a:lnTo>
                    <a:pt x="1200" y="81"/>
                  </a:lnTo>
                  <a:lnTo>
                    <a:pt x="1158" y="62"/>
                  </a:lnTo>
                  <a:lnTo>
                    <a:pt x="1117" y="45"/>
                  </a:lnTo>
                  <a:lnTo>
                    <a:pt x="1072" y="31"/>
                  </a:lnTo>
                  <a:lnTo>
                    <a:pt x="1028" y="20"/>
                  </a:lnTo>
                  <a:lnTo>
                    <a:pt x="982" y="11"/>
                  </a:lnTo>
                  <a:lnTo>
                    <a:pt x="935" y="5"/>
                  </a:lnTo>
                  <a:lnTo>
                    <a:pt x="888" y="1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797" y="0"/>
                  </a:lnTo>
                  <a:lnTo>
                    <a:pt x="754" y="3"/>
                  </a:lnTo>
                  <a:lnTo>
                    <a:pt x="712" y="8"/>
                  </a:lnTo>
                  <a:lnTo>
                    <a:pt x="671" y="16"/>
                  </a:lnTo>
                  <a:lnTo>
                    <a:pt x="631" y="26"/>
                  </a:lnTo>
                  <a:lnTo>
                    <a:pt x="590" y="36"/>
                  </a:lnTo>
                  <a:lnTo>
                    <a:pt x="551" y="50"/>
                  </a:lnTo>
                  <a:lnTo>
                    <a:pt x="513" y="65"/>
                  </a:lnTo>
                  <a:lnTo>
                    <a:pt x="476" y="82"/>
                  </a:lnTo>
                  <a:lnTo>
                    <a:pt x="439" y="101"/>
                  </a:lnTo>
                  <a:lnTo>
                    <a:pt x="405" y="121"/>
                  </a:lnTo>
                  <a:lnTo>
                    <a:pt x="371" y="143"/>
                  </a:lnTo>
                  <a:lnTo>
                    <a:pt x="338" y="166"/>
                  </a:lnTo>
                  <a:lnTo>
                    <a:pt x="306" y="191"/>
                  </a:lnTo>
                  <a:lnTo>
                    <a:pt x="275" y="218"/>
                  </a:lnTo>
                  <a:lnTo>
                    <a:pt x="246" y="245"/>
                  </a:lnTo>
                  <a:lnTo>
                    <a:pt x="218" y="275"/>
                  </a:lnTo>
                  <a:lnTo>
                    <a:pt x="192" y="305"/>
                  </a:lnTo>
                  <a:lnTo>
                    <a:pt x="166" y="337"/>
                  </a:lnTo>
                  <a:lnTo>
                    <a:pt x="144" y="370"/>
                  </a:lnTo>
                  <a:lnTo>
                    <a:pt x="122" y="404"/>
                  </a:lnTo>
                  <a:lnTo>
                    <a:pt x="102" y="439"/>
                  </a:lnTo>
                  <a:lnTo>
                    <a:pt x="83" y="475"/>
                  </a:lnTo>
                  <a:lnTo>
                    <a:pt x="66" y="512"/>
                  </a:lnTo>
                  <a:lnTo>
                    <a:pt x="51" y="551"/>
                  </a:lnTo>
                  <a:lnTo>
                    <a:pt x="37" y="589"/>
                  </a:lnTo>
                  <a:lnTo>
                    <a:pt x="26" y="629"/>
                  </a:lnTo>
                  <a:lnTo>
                    <a:pt x="17" y="670"/>
                  </a:lnTo>
                  <a:lnTo>
                    <a:pt x="9" y="711"/>
                  </a:lnTo>
                  <a:lnTo>
                    <a:pt x="4" y="752"/>
                  </a:lnTo>
                  <a:lnTo>
                    <a:pt x="0" y="795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82"/>
                  </a:lnTo>
                  <a:lnTo>
                    <a:pt x="4" y="925"/>
                  </a:lnTo>
                  <a:lnTo>
                    <a:pt x="9" y="966"/>
                  </a:lnTo>
                  <a:lnTo>
                    <a:pt x="17" y="1007"/>
                  </a:lnTo>
                  <a:lnTo>
                    <a:pt x="26" y="1048"/>
                  </a:lnTo>
                  <a:lnTo>
                    <a:pt x="37" y="1088"/>
                  </a:lnTo>
                  <a:lnTo>
                    <a:pt x="51" y="1127"/>
                  </a:lnTo>
                  <a:lnTo>
                    <a:pt x="66" y="1165"/>
                  </a:lnTo>
                  <a:lnTo>
                    <a:pt x="83" y="1202"/>
                  </a:lnTo>
                  <a:lnTo>
                    <a:pt x="102" y="1239"/>
                  </a:lnTo>
                  <a:lnTo>
                    <a:pt x="122" y="1273"/>
                  </a:lnTo>
                  <a:lnTo>
                    <a:pt x="144" y="1307"/>
                  </a:lnTo>
                  <a:lnTo>
                    <a:pt x="166" y="1340"/>
                  </a:lnTo>
                  <a:lnTo>
                    <a:pt x="192" y="1372"/>
                  </a:lnTo>
                  <a:lnTo>
                    <a:pt x="218" y="1402"/>
                  </a:lnTo>
                  <a:lnTo>
                    <a:pt x="246" y="1432"/>
                  </a:lnTo>
                  <a:lnTo>
                    <a:pt x="275" y="1459"/>
                  </a:lnTo>
                  <a:lnTo>
                    <a:pt x="306" y="1486"/>
                  </a:lnTo>
                  <a:lnTo>
                    <a:pt x="338" y="1511"/>
                  </a:lnTo>
                  <a:lnTo>
                    <a:pt x="371" y="1534"/>
                  </a:lnTo>
                  <a:lnTo>
                    <a:pt x="405" y="1556"/>
                  </a:lnTo>
                  <a:lnTo>
                    <a:pt x="439" y="1576"/>
                  </a:lnTo>
                  <a:lnTo>
                    <a:pt x="476" y="1595"/>
                  </a:lnTo>
                  <a:lnTo>
                    <a:pt x="513" y="1612"/>
                  </a:lnTo>
                  <a:lnTo>
                    <a:pt x="551" y="1627"/>
                  </a:lnTo>
                  <a:lnTo>
                    <a:pt x="590" y="1641"/>
                  </a:lnTo>
                  <a:lnTo>
                    <a:pt x="631" y="1652"/>
                  </a:lnTo>
                  <a:lnTo>
                    <a:pt x="671" y="1661"/>
                  </a:lnTo>
                  <a:lnTo>
                    <a:pt x="712" y="1669"/>
                  </a:lnTo>
                  <a:lnTo>
                    <a:pt x="754" y="1674"/>
                  </a:lnTo>
                  <a:lnTo>
                    <a:pt x="797" y="1677"/>
                  </a:lnTo>
                  <a:lnTo>
                    <a:pt x="840" y="1677"/>
                  </a:lnTo>
                  <a:lnTo>
                    <a:pt x="840" y="1677"/>
                  </a:lnTo>
                  <a:lnTo>
                    <a:pt x="883" y="1677"/>
                  </a:lnTo>
                  <a:lnTo>
                    <a:pt x="926" y="1674"/>
                  </a:lnTo>
                  <a:lnTo>
                    <a:pt x="968" y="1669"/>
                  </a:lnTo>
                  <a:lnTo>
                    <a:pt x="1009" y="1661"/>
                  </a:lnTo>
                  <a:lnTo>
                    <a:pt x="1049" y="1652"/>
                  </a:lnTo>
                  <a:lnTo>
                    <a:pt x="1090" y="1641"/>
                  </a:lnTo>
                  <a:lnTo>
                    <a:pt x="1129" y="1627"/>
                  </a:lnTo>
                  <a:lnTo>
                    <a:pt x="1167" y="1612"/>
                  </a:lnTo>
                  <a:lnTo>
                    <a:pt x="1204" y="1595"/>
                  </a:lnTo>
                  <a:lnTo>
                    <a:pt x="1240" y="1576"/>
                  </a:lnTo>
                  <a:lnTo>
                    <a:pt x="1275" y="1556"/>
                  </a:lnTo>
                  <a:lnTo>
                    <a:pt x="1309" y="1534"/>
                  </a:lnTo>
                  <a:lnTo>
                    <a:pt x="1342" y="1511"/>
                  </a:lnTo>
                  <a:lnTo>
                    <a:pt x="1374" y="1486"/>
                  </a:lnTo>
                  <a:lnTo>
                    <a:pt x="1405" y="1459"/>
                  </a:lnTo>
                  <a:lnTo>
                    <a:pt x="1434" y="1432"/>
                  </a:lnTo>
                  <a:lnTo>
                    <a:pt x="1462" y="1402"/>
                  </a:lnTo>
                  <a:lnTo>
                    <a:pt x="1488" y="1372"/>
                  </a:lnTo>
                  <a:lnTo>
                    <a:pt x="1514" y="1340"/>
                  </a:lnTo>
                  <a:lnTo>
                    <a:pt x="1536" y="1307"/>
                  </a:lnTo>
                  <a:lnTo>
                    <a:pt x="1558" y="1273"/>
                  </a:lnTo>
                  <a:lnTo>
                    <a:pt x="1578" y="1239"/>
                  </a:lnTo>
                  <a:lnTo>
                    <a:pt x="1597" y="1202"/>
                  </a:lnTo>
                  <a:lnTo>
                    <a:pt x="1614" y="1165"/>
                  </a:lnTo>
                  <a:lnTo>
                    <a:pt x="1629" y="1127"/>
                  </a:lnTo>
                  <a:lnTo>
                    <a:pt x="1643" y="1088"/>
                  </a:lnTo>
                  <a:lnTo>
                    <a:pt x="1654" y="1048"/>
                  </a:lnTo>
                  <a:lnTo>
                    <a:pt x="1663" y="1007"/>
                  </a:lnTo>
                  <a:lnTo>
                    <a:pt x="1671" y="966"/>
                  </a:lnTo>
                  <a:lnTo>
                    <a:pt x="1676" y="925"/>
                  </a:lnTo>
                  <a:lnTo>
                    <a:pt x="1680" y="882"/>
                  </a:lnTo>
                  <a:lnTo>
                    <a:pt x="1680" y="839"/>
                  </a:lnTo>
                  <a:lnTo>
                    <a:pt x="1680" y="839"/>
                  </a:lnTo>
                  <a:lnTo>
                    <a:pt x="1680" y="811"/>
                  </a:lnTo>
                  <a:lnTo>
                    <a:pt x="1679" y="783"/>
                  </a:lnTo>
                  <a:lnTo>
                    <a:pt x="1676" y="755"/>
                  </a:lnTo>
                  <a:lnTo>
                    <a:pt x="1673" y="727"/>
                  </a:lnTo>
                  <a:lnTo>
                    <a:pt x="1668" y="700"/>
                  </a:lnTo>
                  <a:lnTo>
                    <a:pt x="1663" y="672"/>
                  </a:lnTo>
                  <a:lnTo>
                    <a:pt x="1658" y="646"/>
                  </a:lnTo>
                  <a:lnTo>
                    <a:pt x="1652" y="621"/>
                  </a:lnTo>
                  <a:lnTo>
                    <a:pt x="1583" y="588"/>
                  </a:lnTo>
                  <a:lnTo>
                    <a:pt x="1583" y="588"/>
                  </a:lnTo>
                  <a:lnTo>
                    <a:pt x="1573" y="593"/>
                  </a:lnTo>
                  <a:lnTo>
                    <a:pt x="1563" y="595"/>
                  </a:lnTo>
                  <a:lnTo>
                    <a:pt x="1563" y="595"/>
                  </a:lnTo>
                  <a:lnTo>
                    <a:pt x="1572" y="624"/>
                  </a:lnTo>
                  <a:lnTo>
                    <a:pt x="1580" y="653"/>
                  </a:lnTo>
                  <a:lnTo>
                    <a:pt x="1587" y="684"/>
                  </a:lnTo>
                  <a:lnTo>
                    <a:pt x="1592" y="714"/>
                  </a:lnTo>
                  <a:lnTo>
                    <a:pt x="1597" y="745"/>
                  </a:lnTo>
                  <a:lnTo>
                    <a:pt x="1600" y="775"/>
                  </a:lnTo>
                  <a:lnTo>
                    <a:pt x="1602" y="807"/>
                  </a:lnTo>
                  <a:lnTo>
                    <a:pt x="1602" y="839"/>
                  </a:lnTo>
                  <a:lnTo>
                    <a:pt x="1602" y="839"/>
                  </a:lnTo>
                  <a:lnTo>
                    <a:pt x="1602" y="878"/>
                  </a:lnTo>
                  <a:lnTo>
                    <a:pt x="1599" y="916"/>
                  </a:lnTo>
                  <a:lnTo>
                    <a:pt x="1594" y="954"/>
                  </a:lnTo>
                  <a:lnTo>
                    <a:pt x="1587" y="992"/>
                  </a:lnTo>
                  <a:lnTo>
                    <a:pt x="1578" y="1029"/>
                  </a:lnTo>
                  <a:lnTo>
                    <a:pt x="1568" y="1065"/>
                  </a:lnTo>
                  <a:lnTo>
                    <a:pt x="1557" y="1101"/>
                  </a:lnTo>
                  <a:lnTo>
                    <a:pt x="1543" y="1135"/>
                  </a:lnTo>
                  <a:lnTo>
                    <a:pt x="1528" y="1168"/>
                  </a:lnTo>
                  <a:lnTo>
                    <a:pt x="1511" y="1201"/>
                  </a:lnTo>
                  <a:lnTo>
                    <a:pt x="1492" y="1234"/>
                  </a:lnTo>
                  <a:lnTo>
                    <a:pt x="1472" y="1264"/>
                  </a:lnTo>
                  <a:lnTo>
                    <a:pt x="1451" y="1295"/>
                  </a:lnTo>
                  <a:lnTo>
                    <a:pt x="1429" y="1323"/>
                  </a:lnTo>
                  <a:lnTo>
                    <a:pt x="1405" y="1350"/>
                  </a:lnTo>
                  <a:lnTo>
                    <a:pt x="1379" y="1377"/>
                  </a:lnTo>
                  <a:lnTo>
                    <a:pt x="1352" y="1402"/>
                  </a:lnTo>
                  <a:lnTo>
                    <a:pt x="1325" y="1427"/>
                  </a:lnTo>
                  <a:lnTo>
                    <a:pt x="1297" y="1449"/>
                  </a:lnTo>
                  <a:lnTo>
                    <a:pt x="1266" y="1470"/>
                  </a:lnTo>
                  <a:lnTo>
                    <a:pt x="1236" y="1490"/>
                  </a:lnTo>
                  <a:lnTo>
                    <a:pt x="1203" y="1509"/>
                  </a:lnTo>
                  <a:lnTo>
                    <a:pt x="1170" y="1525"/>
                  </a:lnTo>
                  <a:lnTo>
                    <a:pt x="1137" y="1541"/>
                  </a:lnTo>
                  <a:lnTo>
                    <a:pt x="1103" y="1555"/>
                  </a:lnTo>
                  <a:lnTo>
                    <a:pt x="1067" y="1566"/>
                  </a:lnTo>
                  <a:lnTo>
                    <a:pt x="1030" y="1576"/>
                  </a:lnTo>
                  <a:lnTo>
                    <a:pt x="993" y="1585"/>
                  </a:lnTo>
                  <a:lnTo>
                    <a:pt x="955" y="1591"/>
                  </a:lnTo>
                  <a:lnTo>
                    <a:pt x="917" y="1596"/>
                  </a:lnTo>
                  <a:lnTo>
                    <a:pt x="879" y="1600"/>
                  </a:lnTo>
                  <a:lnTo>
                    <a:pt x="840" y="1600"/>
                  </a:lnTo>
                  <a:lnTo>
                    <a:pt x="840" y="1600"/>
                  </a:lnTo>
                  <a:lnTo>
                    <a:pt x="801" y="1600"/>
                  </a:lnTo>
                  <a:lnTo>
                    <a:pt x="763" y="1596"/>
                  </a:lnTo>
                  <a:lnTo>
                    <a:pt x="725" y="1591"/>
                  </a:lnTo>
                  <a:lnTo>
                    <a:pt x="687" y="1585"/>
                  </a:lnTo>
                  <a:lnTo>
                    <a:pt x="650" y="1576"/>
                  </a:lnTo>
                  <a:lnTo>
                    <a:pt x="613" y="1566"/>
                  </a:lnTo>
                  <a:lnTo>
                    <a:pt x="577" y="1555"/>
                  </a:lnTo>
                  <a:lnTo>
                    <a:pt x="543" y="1541"/>
                  </a:lnTo>
                  <a:lnTo>
                    <a:pt x="510" y="1525"/>
                  </a:lnTo>
                  <a:lnTo>
                    <a:pt x="477" y="1509"/>
                  </a:lnTo>
                  <a:lnTo>
                    <a:pt x="444" y="1490"/>
                  </a:lnTo>
                  <a:lnTo>
                    <a:pt x="414" y="1470"/>
                  </a:lnTo>
                  <a:lnTo>
                    <a:pt x="383" y="1449"/>
                  </a:lnTo>
                  <a:lnTo>
                    <a:pt x="355" y="1427"/>
                  </a:lnTo>
                  <a:lnTo>
                    <a:pt x="328" y="1402"/>
                  </a:lnTo>
                  <a:lnTo>
                    <a:pt x="301" y="1377"/>
                  </a:lnTo>
                  <a:lnTo>
                    <a:pt x="275" y="1350"/>
                  </a:lnTo>
                  <a:lnTo>
                    <a:pt x="251" y="1323"/>
                  </a:lnTo>
                  <a:lnTo>
                    <a:pt x="229" y="1295"/>
                  </a:lnTo>
                  <a:lnTo>
                    <a:pt x="208" y="1264"/>
                  </a:lnTo>
                  <a:lnTo>
                    <a:pt x="188" y="1234"/>
                  </a:lnTo>
                  <a:lnTo>
                    <a:pt x="169" y="1201"/>
                  </a:lnTo>
                  <a:lnTo>
                    <a:pt x="152" y="1168"/>
                  </a:lnTo>
                  <a:lnTo>
                    <a:pt x="137" y="1135"/>
                  </a:lnTo>
                  <a:lnTo>
                    <a:pt x="123" y="1101"/>
                  </a:lnTo>
                  <a:lnTo>
                    <a:pt x="112" y="1065"/>
                  </a:lnTo>
                  <a:lnTo>
                    <a:pt x="102" y="1029"/>
                  </a:lnTo>
                  <a:lnTo>
                    <a:pt x="93" y="992"/>
                  </a:lnTo>
                  <a:lnTo>
                    <a:pt x="86" y="954"/>
                  </a:lnTo>
                  <a:lnTo>
                    <a:pt x="81" y="916"/>
                  </a:lnTo>
                  <a:lnTo>
                    <a:pt x="78" y="878"/>
                  </a:lnTo>
                  <a:lnTo>
                    <a:pt x="78" y="839"/>
                  </a:lnTo>
                  <a:lnTo>
                    <a:pt x="78" y="839"/>
                  </a:lnTo>
                  <a:lnTo>
                    <a:pt x="78" y="799"/>
                  </a:lnTo>
                  <a:lnTo>
                    <a:pt x="81" y="761"/>
                  </a:lnTo>
                  <a:lnTo>
                    <a:pt x="86" y="723"/>
                  </a:lnTo>
                  <a:lnTo>
                    <a:pt x="93" y="685"/>
                  </a:lnTo>
                  <a:lnTo>
                    <a:pt x="102" y="648"/>
                  </a:lnTo>
                  <a:lnTo>
                    <a:pt x="112" y="612"/>
                  </a:lnTo>
                  <a:lnTo>
                    <a:pt x="123" y="576"/>
                  </a:lnTo>
                  <a:lnTo>
                    <a:pt x="137" y="542"/>
                  </a:lnTo>
                  <a:lnTo>
                    <a:pt x="152" y="509"/>
                  </a:lnTo>
                  <a:lnTo>
                    <a:pt x="169" y="476"/>
                  </a:lnTo>
                  <a:lnTo>
                    <a:pt x="188" y="443"/>
                  </a:lnTo>
                  <a:lnTo>
                    <a:pt x="208" y="413"/>
                  </a:lnTo>
                  <a:lnTo>
                    <a:pt x="229" y="382"/>
                  </a:lnTo>
                  <a:lnTo>
                    <a:pt x="251" y="354"/>
                  </a:lnTo>
                  <a:lnTo>
                    <a:pt x="275" y="327"/>
                  </a:lnTo>
                  <a:lnTo>
                    <a:pt x="301" y="300"/>
                  </a:lnTo>
                  <a:lnTo>
                    <a:pt x="328" y="275"/>
                  </a:lnTo>
                  <a:lnTo>
                    <a:pt x="355" y="250"/>
                  </a:lnTo>
                  <a:lnTo>
                    <a:pt x="383" y="228"/>
                  </a:lnTo>
                  <a:lnTo>
                    <a:pt x="414" y="207"/>
                  </a:lnTo>
                  <a:lnTo>
                    <a:pt x="444" y="187"/>
                  </a:lnTo>
                  <a:lnTo>
                    <a:pt x="477" y="168"/>
                  </a:lnTo>
                  <a:lnTo>
                    <a:pt x="510" y="152"/>
                  </a:lnTo>
                  <a:lnTo>
                    <a:pt x="543" y="136"/>
                  </a:lnTo>
                  <a:lnTo>
                    <a:pt x="577" y="122"/>
                  </a:lnTo>
                  <a:lnTo>
                    <a:pt x="613" y="111"/>
                  </a:lnTo>
                  <a:lnTo>
                    <a:pt x="650" y="101"/>
                  </a:lnTo>
                  <a:lnTo>
                    <a:pt x="687" y="92"/>
                  </a:lnTo>
                  <a:lnTo>
                    <a:pt x="725" y="86"/>
                  </a:lnTo>
                  <a:lnTo>
                    <a:pt x="763" y="81"/>
                  </a:lnTo>
                  <a:lnTo>
                    <a:pt x="801" y="78"/>
                  </a:lnTo>
                  <a:lnTo>
                    <a:pt x="840" y="77"/>
                  </a:lnTo>
                  <a:lnTo>
                    <a:pt x="840" y="77"/>
                  </a:lnTo>
                  <a:lnTo>
                    <a:pt x="869" y="77"/>
                  </a:lnTo>
                  <a:lnTo>
                    <a:pt x="898" y="78"/>
                  </a:lnTo>
                  <a:lnTo>
                    <a:pt x="928" y="82"/>
                  </a:lnTo>
                  <a:lnTo>
                    <a:pt x="955" y="86"/>
                  </a:lnTo>
                  <a:lnTo>
                    <a:pt x="983" y="90"/>
                  </a:lnTo>
                  <a:lnTo>
                    <a:pt x="1011" y="96"/>
                  </a:lnTo>
                  <a:lnTo>
                    <a:pt x="1039" y="102"/>
                  </a:lnTo>
                  <a:lnTo>
                    <a:pt x="1066" y="111"/>
                  </a:lnTo>
                  <a:lnTo>
                    <a:pt x="1092" y="120"/>
                  </a:lnTo>
                  <a:lnTo>
                    <a:pt x="1119" y="129"/>
                  </a:lnTo>
                  <a:lnTo>
                    <a:pt x="1144" y="140"/>
                  </a:lnTo>
                  <a:lnTo>
                    <a:pt x="1170" y="152"/>
                  </a:lnTo>
                  <a:lnTo>
                    <a:pt x="1194" y="164"/>
                  </a:lnTo>
                  <a:lnTo>
                    <a:pt x="1218" y="177"/>
                  </a:lnTo>
                  <a:lnTo>
                    <a:pt x="1242" y="191"/>
                  </a:lnTo>
                  <a:lnTo>
                    <a:pt x="1265" y="206"/>
                  </a:lnTo>
                  <a:lnTo>
                    <a:pt x="1265" y="206"/>
                  </a:lnTo>
                  <a:lnTo>
                    <a:pt x="1276" y="207"/>
                  </a:lnTo>
                  <a:lnTo>
                    <a:pt x="1288" y="210"/>
                  </a:lnTo>
                  <a:lnTo>
                    <a:pt x="1299" y="212"/>
                  </a:lnTo>
                  <a:lnTo>
                    <a:pt x="1311" y="218"/>
                  </a:lnTo>
                  <a:lnTo>
                    <a:pt x="1311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0" name="Freeform 9"/>
            <p:cNvSpPr>
              <a:spLocks/>
            </p:cNvSpPr>
            <p:nvPr/>
          </p:nvSpPr>
          <p:spPr bwMode="auto">
            <a:xfrm>
              <a:off x="3114" y="1296"/>
              <a:ext cx="1014" cy="1013"/>
            </a:xfrm>
            <a:custGeom>
              <a:avLst/>
              <a:gdLst>
                <a:gd name="T0" fmla="*/ 1289 w 3042"/>
                <a:gd name="T1" fmla="*/ 18 h 3039"/>
                <a:gd name="T2" fmla="*/ 998 w 3042"/>
                <a:gd name="T3" fmla="*/ 93 h 3039"/>
                <a:gd name="T4" fmla="*/ 732 w 3042"/>
                <a:gd name="T5" fmla="*/ 221 h 3039"/>
                <a:gd name="T6" fmla="*/ 499 w 3042"/>
                <a:gd name="T7" fmla="*/ 395 h 3039"/>
                <a:gd name="T8" fmla="*/ 302 w 3042"/>
                <a:gd name="T9" fmla="*/ 611 h 3039"/>
                <a:gd name="T10" fmla="*/ 150 w 3042"/>
                <a:gd name="T11" fmla="*/ 861 h 3039"/>
                <a:gd name="T12" fmla="*/ 48 w 3042"/>
                <a:gd name="T13" fmla="*/ 1139 h 3039"/>
                <a:gd name="T14" fmla="*/ 3 w 3042"/>
                <a:gd name="T15" fmla="*/ 1441 h 3039"/>
                <a:gd name="T16" fmla="*/ 13 w 3042"/>
                <a:gd name="T17" fmla="*/ 1713 h 3039"/>
                <a:gd name="T18" fmla="*/ 80 w 3042"/>
                <a:gd name="T19" fmla="*/ 2007 h 3039"/>
                <a:gd name="T20" fmla="*/ 202 w 3042"/>
                <a:gd name="T21" fmla="*/ 2276 h 3039"/>
                <a:gd name="T22" fmla="*/ 370 w 3042"/>
                <a:gd name="T23" fmla="*/ 2514 h 3039"/>
                <a:gd name="T24" fmla="*/ 582 w 3042"/>
                <a:gd name="T25" fmla="*/ 2715 h 3039"/>
                <a:gd name="T26" fmla="*/ 828 w 3042"/>
                <a:gd name="T27" fmla="*/ 2873 h 3039"/>
                <a:gd name="T28" fmla="*/ 1105 w 3042"/>
                <a:gd name="T29" fmla="*/ 2981 h 3039"/>
                <a:gd name="T30" fmla="*/ 1404 w 3042"/>
                <a:gd name="T31" fmla="*/ 3034 h 3039"/>
                <a:gd name="T32" fmla="*/ 1785 w 3042"/>
                <a:gd name="T33" fmla="*/ 3016 h 3039"/>
                <a:gd name="T34" fmla="*/ 2263 w 3042"/>
                <a:gd name="T35" fmla="*/ 2845 h 3039"/>
                <a:gd name="T36" fmla="*/ 2653 w 3042"/>
                <a:gd name="T37" fmla="*/ 2535 h 3039"/>
                <a:gd name="T38" fmla="*/ 2921 w 3042"/>
                <a:gd name="T39" fmla="*/ 2113 h 3039"/>
                <a:gd name="T40" fmla="*/ 2902 w 3042"/>
                <a:gd name="T41" fmla="*/ 1877 h 3039"/>
                <a:gd name="T42" fmla="*/ 2696 w 3042"/>
                <a:gd name="T43" fmla="*/ 2328 h 3039"/>
                <a:gd name="T44" fmla="*/ 2352 w 3042"/>
                <a:gd name="T45" fmla="*/ 2678 h 3039"/>
                <a:gd name="T46" fmla="*/ 1904 w 3042"/>
                <a:gd name="T47" fmla="*/ 2893 h 3039"/>
                <a:gd name="T48" fmla="*/ 1484 w 3042"/>
                <a:gd name="T49" fmla="*/ 2944 h 3039"/>
                <a:gd name="T50" fmla="*/ 1199 w 3042"/>
                <a:gd name="T51" fmla="*/ 2908 h 3039"/>
                <a:gd name="T52" fmla="*/ 935 w 3042"/>
                <a:gd name="T53" fmla="*/ 2818 h 3039"/>
                <a:gd name="T54" fmla="*/ 695 w 3042"/>
                <a:gd name="T55" fmla="*/ 2682 h 3039"/>
                <a:gd name="T56" fmla="*/ 488 w 3042"/>
                <a:gd name="T57" fmla="*/ 2503 h 3039"/>
                <a:gd name="T58" fmla="*/ 320 w 3042"/>
                <a:gd name="T59" fmla="*/ 2287 h 3039"/>
                <a:gd name="T60" fmla="*/ 193 w 3042"/>
                <a:gd name="T61" fmla="*/ 2042 h 3039"/>
                <a:gd name="T62" fmla="*/ 117 w 3042"/>
                <a:gd name="T63" fmla="*/ 1772 h 3039"/>
                <a:gd name="T64" fmla="*/ 94 w 3042"/>
                <a:gd name="T65" fmla="*/ 1520 h 3039"/>
                <a:gd name="T66" fmla="*/ 123 w 3042"/>
                <a:gd name="T67" fmla="*/ 1233 h 3039"/>
                <a:gd name="T68" fmla="*/ 207 w 3042"/>
                <a:gd name="T69" fmla="*/ 966 h 3039"/>
                <a:gd name="T70" fmla="*/ 339 w 3042"/>
                <a:gd name="T71" fmla="*/ 724 h 3039"/>
                <a:gd name="T72" fmla="*/ 512 w 3042"/>
                <a:gd name="T73" fmla="*/ 512 h 3039"/>
                <a:gd name="T74" fmla="*/ 724 w 3042"/>
                <a:gd name="T75" fmla="*/ 338 h 3039"/>
                <a:gd name="T76" fmla="*/ 967 w 3042"/>
                <a:gd name="T77" fmla="*/ 207 h 3039"/>
                <a:gd name="T78" fmla="*/ 1234 w 3042"/>
                <a:gd name="T79" fmla="*/ 123 h 3039"/>
                <a:gd name="T80" fmla="*/ 1521 w 3042"/>
                <a:gd name="T81" fmla="*/ 94 h 3039"/>
                <a:gd name="T82" fmla="*/ 1766 w 3042"/>
                <a:gd name="T83" fmla="*/ 115 h 3039"/>
                <a:gd name="T84" fmla="*/ 2030 w 3042"/>
                <a:gd name="T85" fmla="*/ 188 h 3039"/>
                <a:gd name="T86" fmla="*/ 2271 w 3042"/>
                <a:gd name="T87" fmla="*/ 307 h 3039"/>
                <a:gd name="T88" fmla="*/ 2483 w 3042"/>
                <a:gd name="T89" fmla="*/ 468 h 3039"/>
                <a:gd name="T90" fmla="*/ 2661 w 3042"/>
                <a:gd name="T91" fmla="*/ 664 h 3039"/>
                <a:gd name="T92" fmla="*/ 2801 w 3042"/>
                <a:gd name="T93" fmla="*/ 891 h 3039"/>
                <a:gd name="T94" fmla="*/ 2897 w 3042"/>
                <a:gd name="T95" fmla="*/ 1144 h 3039"/>
                <a:gd name="T96" fmla="*/ 2944 w 3042"/>
                <a:gd name="T97" fmla="*/ 1417 h 3039"/>
                <a:gd name="T98" fmla="*/ 3039 w 3042"/>
                <a:gd name="T99" fmla="*/ 1441 h 3039"/>
                <a:gd name="T100" fmla="*/ 2994 w 3042"/>
                <a:gd name="T101" fmla="*/ 1139 h 3039"/>
                <a:gd name="T102" fmla="*/ 2892 w 3042"/>
                <a:gd name="T103" fmla="*/ 861 h 3039"/>
                <a:gd name="T104" fmla="*/ 2740 w 3042"/>
                <a:gd name="T105" fmla="*/ 611 h 3039"/>
                <a:gd name="T106" fmla="*/ 2543 w 3042"/>
                <a:gd name="T107" fmla="*/ 395 h 3039"/>
                <a:gd name="T108" fmla="*/ 2310 w 3042"/>
                <a:gd name="T109" fmla="*/ 221 h 3039"/>
                <a:gd name="T110" fmla="*/ 2044 w 3042"/>
                <a:gd name="T111" fmla="*/ 93 h 3039"/>
                <a:gd name="T112" fmla="*/ 1753 w 3042"/>
                <a:gd name="T113" fmla="*/ 18 h 3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42" h="3039">
                  <a:moveTo>
                    <a:pt x="1521" y="0"/>
                  </a:moveTo>
                  <a:lnTo>
                    <a:pt x="1521" y="0"/>
                  </a:lnTo>
                  <a:lnTo>
                    <a:pt x="1482" y="1"/>
                  </a:lnTo>
                  <a:lnTo>
                    <a:pt x="1442" y="3"/>
                  </a:lnTo>
                  <a:lnTo>
                    <a:pt x="1404" y="5"/>
                  </a:lnTo>
                  <a:lnTo>
                    <a:pt x="1365" y="8"/>
                  </a:lnTo>
                  <a:lnTo>
                    <a:pt x="1327" y="13"/>
                  </a:lnTo>
                  <a:lnTo>
                    <a:pt x="1289" y="18"/>
                  </a:lnTo>
                  <a:lnTo>
                    <a:pt x="1252" y="24"/>
                  </a:lnTo>
                  <a:lnTo>
                    <a:pt x="1214" y="30"/>
                  </a:lnTo>
                  <a:lnTo>
                    <a:pt x="1177" y="39"/>
                  </a:lnTo>
                  <a:lnTo>
                    <a:pt x="1140" y="48"/>
                  </a:lnTo>
                  <a:lnTo>
                    <a:pt x="1105" y="58"/>
                  </a:lnTo>
                  <a:lnTo>
                    <a:pt x="1068" y="68"/>
                  </a:lnTo>
                  <a:lnTo>
                    <a:pt x="1033" y="80"/>
                  </a:lnTo>
                  <a:lnTo>
                    <a:pt x="998" y="93"/>
                  </a:lnTo>
                  <a:lnTo>
                    <a:pt x="963" y="105"/>
                  </a:lnTo>
                  <a:lnTo>
                    <a:pt x="929" y="119"/>
                  </a:lnTo>
                  <a:lnTo>
                    <a:pt x="896" y="134"/>
                  </a:lnTo>
                  <a:lnTo>
                    <a:pt x="861" y="150"/>
                  </a:lnTo>
                  <a:lnTo>
                    <a:pt x="828" y="166"/>
                  </a:lnTo>
                  <a:lnTo>
                    <a:pt x="797" y="184"/>
                  </a:lnTo>
                  <a:lnTo>
                    <a:pt x="764" y="202"/>
                  </a:lnTo>
                  <a:lnTo>
                    <a:pt x="732" y="221"/>
                  </a:lnTo>
                  <a:lnTo>
                    <a:pt x="702" y="240"/>
                  </a:lnTo>
                  <a:lnTo>
                    <a:pt x="671" y="260"/>
                  </a:lnTo>
                  <a:lnTo>
                    <a:pt x="641" y="280"/>
                  </a:lnTo>
                  <a:lnTo>
                    <a:pt x="611" y="302"/>
                  </a:lnTo>
                  <a:lnTo>
                    <a:pt x="582" y="324"/>
                  </a:lnTo>
                  <a:lnTo>
                    <a:pt x="553" y="347"/>
                  </a:lnTo>
                  <a:lnTo>
                    <a:pt x="525" y="370"/>
                  </a:lnTo>
                  <a:lnTo>
                    <a:pt x="499" y="395"/>
                  </a:lnTo>
                  <a:lnTo>
                    <a:pt x="472" y="419"/>
                  </a:lnTo>
                  <a:lnTo>
                    <a:pt x="445" y="445"/>
                  </a:lnTo>
                  <a:lnTo>
                    <a:pt x="420" y="471"/>
                  </a:lnTo>
                  <a:lnTo>
                    <a:pt x="396" y="498"/>
                  </a:lnTo>
                  <a:lnTo>
                    <a:pt x="370" y="525"/>
                  </a:lnTo>
                  <a:lnTo>
                    <a:pt x="348" y="553"/>
                  </a:lnTo>
                  <a:lnTo>
                    <a:pt x="325" y="582"/>
                  </a:lnTo>
                  <a:lnTo>
                    <a:pt x="302" y="611"/>
                  </a:lnTo>
                  <a:lnTo>
                    <a:pt x="280" y="640"/>
                  </a:lnTo>
                  <a:lnTo>
                    <a:pt x="260" y="670"/>
                  </a:lnTo>
                  <a:lnTo>
                    <a:pt x="240" y="701"/>
                  </a:lnTo>
                  <a:lnTo>
                    <a:pt x="221" y="731"/>
                  </a:lnTo>
                  <a:lnTo>
                    <a:pt x="202" y="763"/>
                  </a:lnTo>
                  <a:lnTo>
                    <a:pt x="184" y="796"/>
                  </a:lnTo>
                  <a:lnTo>
                    <a:pt x="166" y="828"/>
                  </a:lnTo>
                  <a:lnTo>
                    <a:pt x="150" y="861"/>
                  </a:lnTo>
                  <a:lnTo>
                    <a:pt x="134" y="895"/>
                  </a:lnTo>
                  <a:lnTo>
                    <a:pt x="119" y="928"/>
                  </a:lnTo>
                  <a:lnTo>
                    <a:pt x="105" y="962"/>
                  </a:lnTo>
                  <a:lnTo>
                    <a:pt x="93" y="997"/>
                  </a:lnTo>
                  <a:lnTo>
                    <a:pt x="80" y="1033"/>
                  </a:lnTo>
                  <a:lnTo>
                    <a:pt x="69" y="1068"/>
                  </a:lnTo>
                  <a:lnTo>
                    <a:pt x="58" y="1104"/>
                  </a:lnTo>
                  <a:lnTo>
                    <a:pt x="48" y="1139"/>
                  </a:lnTo>
                  <a:lnTo>
                    <a:pt x="39" y="1176"/>
                  </a:lnTo>
                  <a:lnTo>
                    <a:pt x="30" y="1213"/>
                  </a:lnTo>
                  <a:lnTo>
                    <a:pt x="24" y="1251"/>
                  </a:lnTo>
                  <a:lnTo>
                    <a:pt x="18" y="1288"/>
                  </a:lnTo>
                  <a:lnTo>
                    <a:pt x="13" y="1326"/>
                  </a:lnTo>
                  <a:lnTo>
                    <a:pt x="8" y="1364"/>
                  </a:lnTo>
                  <a:lnTo>
                    <a:pt x="5" y="1403"/>
                  </a:lnTo>
                  <a:lnTo>
                    <a:pt x="3" y="1441"/>
                  </a:lnTo>
                  <a:lnTo>
                    <a:pt x="1" y="1480"/>
                  </a:lnTo>
                  <a:lnTo>
                    <a:pt x="0" y="1520"/>
                  </a:lnTo>
                  <a:lnTo>
                    <a:pt x="0" y="1520"/>
                  </a:lnTo>
                  <a:lnTo>
                    <a:pt x="1" y="1559"/>
                  </a:lnTo>
                  <a:lnTo>
                    <a:pt x="3" y="1598"/>
                  </a:lnTo>
                  <a:lnTo>
                    <a:pt x="5" y="1636"/>
                  </a:lnTo>
                  <a:lnTo>
                    <a:pt x="8" y="1675"/>
                  </a:lnTo>
                  <a:lnTo>
                    <a:pt x="13" y="1713"/>
                  </a:lnTo>
                  <a:lnTo>
                    <a:pt x="18" y="1751"/>
                  </a:lnTo>
                  <a:lnTo>
                    <a:pt x="24" y="1788"/>
                  </a:lnTo>
                  <a:lnTo>
                    <a:pt x="30" y="1826"/>
                  </a:lnTo>
                  <a:lnTo>
                    <a:pt x="39" y="1863"/>
                  </a:lnTo>
                  <a:lnTo>
                    <a:pt x="48" y="1900"/>
                  </a:lnTo>
                  <a:lnTo>
                    <a:pt x="58" y="1935"/>
                  </a:lnTo>
                  <a:lnTo>
                    <a:pt x="69" y="1972"/>
                  </a:lnTo>
                  <a:lnTo>
                    <a:pt x="80" y="2007"/>
                  </a:lnTo>
                  <a:lnTo>
                    <a:pt x="93" y="2042"/>
                  </a:lnTo>
                  <a:lnTo>
                    <a:pt x="105" y="2077"/>
                  </a:lnTo>
                  <a:lnTo>
                    <a:pt x="119" y="2111"/>
                  </a:lnTo>
                  <a:lnTo>
                    <a:pt x="134" y="2144"/>
                  </a:lnTo>
                  <a:lnTo>
                    <a:pt x="150" y="2178"/>
                  </a:lnTo>
                  <a:lnTo>
                    <a:pt x="166" y="2211"/>
                  </a:lnTo>
                  <a:lnTo>
                    <a:pt x="184" y="2243"/>
                  </a:lnTo>
                  <a:lnTo>
                    <a:pt x="202" y="2276"/>
                  </a:lnTo>
                  <a:lnTo>
                    <a:pt x="221" y="2308"/>
                  </a:lnTo>
                  <a:lnTo>
                    <a:pt x="240" y="2338"/>
                  </a:lnTo>
                  <a:lnTo>
                    <a:pt x="260" y="2369"/>
                  </a:lnTo>
                  <a:lnTo>
                    <a:pt x="280" y="2399"/>
                  </a:lnTo>
                  <a:lnTo>
                    <a:pt x="302" y="2428"/>
                  </a:lnTo>
                  <a:lnTo>
                    <a:pt x="325" y="2457"/>
                  </a:lnTo>
                  <a:lnTo>
                    <a:pt x="348" y="2486"/>
                  </a:lnTo>
                  <a:lnTo>
                    <a:pt x="370" y="2514"/>
                  </a:lnTo>
                  <a:lnTo>
                    <a:pt x="396" y="2541"/>
                  </a:lnTo>
                  <a:lnTo>
                    <a:pt x="420" y="2568"/>
                  </a:lnTo>
                  <a:lnTo>
                    <a:pt x="445" y="2594"/>
                  </a:lnTo>
                  <a:lnTo>
                    <a:pt x="472" y="2620"/>
                  </a:lnTo>
                  <a:lnTo>
                    <a:pt x="499" y="2644"/>
                  </a:lnTo>
                  <a:lnTo>
                    <a:pt x="525" y="2669"/>
                  </a:lnTo>
                  <a:lnTo>
                    <a:pt x="553" y="2692"/>
                  </a:lnTo>
                  <a:lnTo>
                    <a:pt x="582" y="2715"/>
                  </a:lnTo>
                  <a:lnTo>
                    <a:pt x="611" y="2737"/>
                  </a:lnTo>
                  <a:lnTo>
                    <a:pt x="641" y="2759"/>
                  </a:lnTo>
                  <a:lnTo>
                    <a:pt x="671" y="2779"/>
                  </a:lnTo>
                  <a:lnTo>
                    <a:pt x="702" y="2799"/>
                  </a:lnTo>
                  <a:lnTo>
                    <a:pt x="732" y="2818"/>
                  </a:lnTo>
                  <a:lnTo>
                    <a:pt x="764" y="2837"/>
                  </a:lnTo>
                  <a:lnTo>
                    <a:pt x="797" y="2855"/>
                  </a:lnTo>
                  <a:lnTo>
                    <a:pt x="828" y="2873"/>
                  </a:lnTo>
                  <a:lnTo>
                    <a:pt x="861" y="2889"/>
                  </a:lnTo>
                  <a:lnTo>
                    <a:pt x="896" y="2905"/>
                  </a:lnTo>
                  <a:lnTo>
                    <a:pt x="929" y="2920"/>
                  </a:lnTo>
                  <a:lnTo>
                    <a:pt x="963" y="2934"/>
                  </a:lnTo>
                  <a:lnTo>
                    <a:pt x="998" y="2946"/>
                  </a:lnTo>
                  <a:lnTo>
                    <a:pt x="1033" y="2959"/>
                  </a:lnTo>
                  <a:lnTo>
                    <a:pt x="1068" y="2971"/>
                  </a:lnTo>
                  <a:lnTo>
                    <a:pt x="1105" y="2981"/>
                  </a:lnTo>
                  <a:lnTo>
                    <a:pt x="1140" y="2991"/>
                  </a:lnTo>
                  <a:lnTo>
                    <a:pt x="1177" y="3000"/>
                  </a:lnTo>
                  <a:lnTo>
                    <a:pt x="1214" y="3009"/>
                  </a:lnTo>
                  <a:lnTo>
                    <a:pt x="1252" y="3015"/>
                  </a:lnTo>
                  <a:lnTo>
                    <a:pt x="1289" y="3021"/>
                  </a:lnTo>
                  <a:lnTo>
                    <a:pt x="1327" y="3026"/>
                  </a:lnTo>
                  <a:lnTo>
                    <a:pt x="1365" y="3031"/>
                  </a:lnTo>
                  <a:lnTo>
                    <a:pt x="1404" y="3034"/>
                  </a:lnTo>
                  <a:lnTo>
                    <a:pt x="1442" y="3036"/>
                  </a:lnTo>
                  <a:lnTo>
                    <a:pt x="1482" y="3038"/>
                  </a:lnTo>
                  <a:lnTo>
                    <a:pt x="1521" y="3039"/>
                  </a:lnTo>
                  <a:lnTo>
                    <a:pt x="1521" y="3039"/>
                  </a:lnTo>
                  <a:lnTo>
                    <a:pt x="1588" y="3038"/>
                  </a:lnTo>
                  <a:lnTo>
                    <a:pt x="1654" y="3033"/>
                  </a:lnTo>
                  <a:lnTo>
                    <a:pt x="1720" y="3026"/>
                  </a:lnTo>
                  <a:lnTo>
                    <a:pt x="1785" y="3016"/>
                  </a:lnTo>
                  <a:lnTo>
                    <a:pt x="1848" y="3004"/>
                  </a:lnTo>
                  <a:lnTo>
                    <a:pt x="1910" y="2988"/>
                  </a:lnTo>
                  <a:lnTo>
                    <a:pt x="1973" y="2971"/>
                  </a:lnTo>
                  <a:lnTo>
                    <a:pt x="2033" y="2950"/>
                  </a:lnTo>
                  <a:lnTo>
                    <a:pt x="2093" y="2927"/>
                  </a:lnTo>
                  <a:lnTo>
                    <a:pt x="2151" y="2902"/>
                  </a:lnTo>
                  <a:lnTo>
                    <a:pt x="2209" y="2876"/>
                  </a:lnTo>
                  <a:lnTo>
                    <a:pt x="2263" y="2845"/>
                  </a:lnTo>
                  <a:lnTo>
                    <a:pt x="2318" y="2813"/>
                  </a:lnTo>
                  <a:lnTo>
                    <a:pt x="2371" y="2780"/>
                  </a:lnTo>
                  <a:lnTo>
                    <a:pt x="2422" y="2744"/>
                  </a:lnTo>
                  <a:lnTo>
                    <a:pt x="2471" y="2706"/>
                  </a:lnTo>
                  <a:lnTo>
                    <a:pt x="2519" y="2665"/>
                  </a:lnTo>
                  <a:lnTo>
                    <a:pt x="2565" y="2623"/>
                  </a:lnTo>
                  <a:lnTo>
                    <a:pt x="2611" y="2580"/>
                  </a:lnTo>
                  <a:lnTo>
                    <a:pt x="2653" y="2535"/>
                  </a:lnTo>
                  <a:lnTo>
                    <a:pt x="2693" y="2486"/>
                  </a:lnTo>
                  <a:lnTo>
                    <a:pt x="2732" y="2438"/>
                  </a:lnTo>
                  <a:lnTo>
                    <a:pt x="2769" y="2388"/>
                  </a:lnTo>
                  <a:lnTo>
                    <a:pt x="2805" y="2336"/>
                  </a:lnTo>
                  <a:lnTo>
                    <a:pt x="2836" y="2281"/>
                  </a:lnTo>
                  <a:lnTo>
                    <a:pt x="2867" y="2227"/>
                  </a:lnTo>
                  <a:lnTo>
                    <a:pt x="2896" y="2171"/>
                  </a:lnTo>
                  <a:lnTo>
                    <a:pt x="2921" y="2113"/>
                  </a:lnTo>
                  <a:lnTo>
                    <a:pt x="2946" y="2053"/>
                  </a:lnTo>
                  <a:lnTo>
                    <a:pt x="2966" y="1993"/>
                  </a:lnTo>
                  <a:lnTo>
                    <a:pt x="2985" y="1933"/>
                  </a:lnTo>
                  <a:lnTo>
                    <a:pt x="3001" y="1871"/>
                  </a:lnTo>
                  <a:lnTo>
                    <a:pt x="2929" y="1751"/>
                  </a:lnTo>
                  <a:lnTo>
                    <a:pt x="2929" y="1751"/>
                  </a:lnTo>
                  <a:lnTo>
                    <a:pt x="2916" y="1815"/>
                  </a:lnTo>
                  <a:lnTo>
                    <a:pt x="2902" y="1877"/>
                  </a:lnTo>
                  <a:lnTo>
                    <a:pt x="2885" y="1938"/>
                  </a:lnTo>
                  <a:lnTo>
                    <a:pt x="2866" y="1997"/>
                  </a:lnTo>
                  <a:lnTo>
                    <a:pt x="2843" y="2056"/>
                  </a:lnTo>
                  <a:lnTo>
                    <a:pt x="2819" y="2113"/>
                  </a:lnTo>
                  <a:lnTo>
                    <a:pt x="2791" y="2168"/>
                  </a:lnTo>
                  <a:lnTo>
                    <a:pt x="2762" y="2223"/>
                  </a:lnTo>
                  <a:lnTo>
                    <a:pt x="2730" y="2276"/>
                  </a:lnTo>
                  <a:lnTo>
                    <a:pt x="2696" y="2328"/>
                  </a:lnTo>
                  <a:lnTo>
                    <a:pt x="2659" y="2377"/>
                  </a:lnTo>
                  <a:lnTo>
                    <a:pt x="2621" y="2427"/>
                  </a:lnTo>
                  <a:lnTo>
                    <a:pt x="2580" y="2473"/>
                  </a:lnTo>
                  <a:lnTo>
                    <a:pt x="2538" y="2518"/>
                  </a:lnTo>
                  <a:lnTo>
                    <a:pt x="2494" y="2561"/>
                  </a:lnTo>
                  <a:lnTo>
                    <a:pt x="2448" y="2602"/>
                  </a:lnTo>
                  <a:lnTo>
                    <a:pt x="2401" y="2641"/>
                  </a:lnTo>
                  <a:lnTo>
                    <a:pt x="2352" y="2678"/>
                  </a:lnTo>
                  <a:lnTo>
                    <a:pt x="2301" y="2713"/>
                  </a:lnTo>
                  <a:lnTo>
                    <a:pt x="2248" y="2746"/>
                  </a:lnTo>
                  <a:lnTo>
                    <a:pt x="2195" y="2777"/>
                  </a:lnTo>
                  <a:lnTo>
                    <a:pt x="2139" y="2805"/>
                  </a:lnTo>
                  <a:lnTo>
                    <a:pt x="2082" y="2830"/>
                  </a:lnTo>
                  <a:lnTo>
                    <a:pt x="2023" y="2854"/>
                  </a:lnTo>
                  <a:lnTo>
                    <a:pt x="1965" y="2874"/>
                  </a:lnTo>
                  <a:lnTo>
                    <a:pt x="1904" y="2893"/>
                  </a:lnTo>
                  <a:lnTo>
                    <a:pt x="1843" y="2908"/>
                  </a:lnTo>
                  <a:lnTo>
                    <a:pt x="1780" y="2921"/>
                  </a:lnTo>
                  <a:lnTo>
                    <a:pt x="1716" y="2931"/>
                  </a:lnTo>
                  <a:lnTo>
                    <a:pt x="1652" y="2939"/>
                  </a:lnTo>
                  <a:lnTo>
                    <a:pt x="1587" y="2944"/>
                  </a:lnTo>
                  <a:lnTo>
                    <a:pt x="1521" y="2945"/>
                  </a:lnTo>
                  <a:lnTo>
                    <a:pt x="1521" y="2945"/>
                  </a:lnTo>
                  <a:lnTo>
                    <a:pt x="1484" y="2944"/>
                  </a:lnTo>
                  <a:lnTo>
                    <a:pt x="1447" y="2943"/>
                  </a:lnTo>
                  <a:lnTo>
                    <a:pt x="1412" y="2941"/>
                  </a:lnTo>
                  <a:lnTo>
                    <a:pt x="1375" y="2938"/>
                  </a:lnTo>
                  <a:lnTo>
                    <a:pt x="1340" y="2934"/>
                  </a:lnTo>
                  <a:lnTo>
                    <a:pt x="1304" y="2929"/>
                  </a:lnTo>
                  <a:lnTo>
                    <a:pt x="1269" y="2922"/>
                  </a:lnTo>
                  <a:lnTo>
                    <a:pt x="1234" y="2916"/>
                  </a:lnTo>
                  <a:lnTo>
                    <a:pt x="1199" y="2908"/>
                  </a:lnTo>
                  <a:lnTo>
                    <a:pt x="1165" y="2900"/>
                  </a:lnTo>
                  <a:lnTo>
                    <a:pt x="1130" y="2891"/>
                  </a:lnTo>
                  <a:lnTo>
                    <a:pt x="1097" y="2881"/>
                  </a:lnTo>
                  <a:lnTo>
                    <a:pt x="1064" y="2870"/>
                  </a:lnTo>
                  <a:lnTo>
                    <a:pt x="1031" y="2858"/>
                  </a:lnTo>
                  <a:lnTo>
                    <a:pt x="998" y="2846"/>
                  </a:lnTo>
                  <a:lnTo>
                    <a:pt x="967" y="2832"/>
                  </a:lnTo>
                  <a:lnTo>
                    <a:pt x="935" y="2818"/>
                  </a:lnTo>
                  <a:lnTo>
                    <a:pt x="903" y="2805"/>
                  </a:lnTo>
                  <a:lnTo>
                    <a:pt x="871" y="2789"/>
                  </a:lnTo>
                  <a:lnTo>
                    <a:pt x="841" y="2773"/>
                  </a:lnTo>
                  <a:lnTo>
                    <a:pt x="812" y="2756"/>
                  </a:lnTo>
                  <a:lnTo>
                    <a:pt x="781" y="2739"/>
                  </a:lnTo>
                  <a:lnTo>
                    <a:pt x="752" y="2720"/>
                  </a:lnTo>
                  <a:lnTo>
                    <a:pt x="724" y="2701"/>
                  </a:lnTo>
                  <a:lnTo>
                    <a:pt x="695" y="2682"/>
                  </a:lnTo>
                  <a:lnTo>
                    <a:pt x="667" y="2661"/>
                  </a:lnTo>
                  <a:lnTo>
                    <a:pt x="641" y="2641"/>
                  </a:lnTo>
                  <a:lnTo>
                    <a:pt x="614" y="2620"/>
                  </a:lnTo>
                  <a:lnTo>
                    <a:pt x="587" y="2597"/>
                  </a:lnTo>
                  <a:lnTo>
                    <a:pt x="562" y="2574"/>
                  </a:lnTo>
                  <a:lnTo>
                    <a:pt x="537" y="2551"/>
                  </a:lnTo>
                  <a:lnTo>
                    <a:pt x="512" y="2527"/>
                  </a:lnTo>
                  <a:lnTo>
                    <a:pt x="488" y="2503"/>
                  </a:lnTo>
                  <a:lnTo>
                    <a:pt x="466" y="2478"/>
                  </a:lnTo>
                  <a:lnTo>
                    <a:pt x="443" y="2452"/>
                  </a:lnTo>
                  <a:lnTo>
                    <a:pt x="420" y="2426"/>
                  </a:lnTo>
                  <a:lnTo>
                    <a:pt x="400" y="2399"/>
                  </a:lnTo>
                  <a:lnTo>
                    <a:pt x="378" y="2372"/>
                  </a:lnTo>
                  <a:lnTo>
                    <a:pt x="358" y="2345"/>
                  </a:lnTo>
                  <a:lnTo>
                    <a:pt x="339" y="2315"/>
                  </a:lnTo>
                  <a:lnTo>
                    <a:pt x="320" y="2287"/>
                  </a:lnTo>
                  <a:lnTo>
                    <a:pt x="301" y="2258"/>
                  </a:lnTo>
                  <a:lnTo>
                    <a:pt x="284" y="2228"/>
                  </a:lnTo>
                  <a:lnTo>
                    <a:pt x="266" y="2199"/>
                  </a:lnTo>
                  <a:lnTo>
                    <a:pt x="251" y="2168"/>
                  </a:lnTo>
                  <a:lnTo>
                    <a:pt x="235" y="2137"/>
                  </a:lnTo>
                  <a:lnTo>
                    <a:pt x="221" y="2105"/>
                  </a:lnTo>
                  <a:lnTo>
                    <a:pt x="207" y="2073"/>
                  </a:lnTo>
                  <a:lnTo>
                    <a:pt x="193" y="2042"/>
                  </a:lnTo>
                  <a:lnTo>
                    <a:pt x="181" y="2009"/>
                  </a:lnTo>
                  <a:lnTo>
                    <a:pt x="170" y="1976"/>
                  </a:lnTo>
                  <a:lnTo>
                    <a:pt x="159" y="1943"/>
                  </a:lnTo>
                  <a:lnTo>
                    <a:pt x="148" y="1910"/>
                  </a:lnTo>
                  <a:lnTo>
                    <a:pt x="140" y="1876"/>
                  </a:lnTo>
                  <a:lnTo>
                    <a:pt x="131" y="1841"/>
                  </a:lnTo>
                  <a:lnTo>
                    <a:pt x="123" y="1806"/>
                  </a:lnTo>
                  <a:lnTo>
                    <a:pt x="117" y="1772"/>
                  </a:lnTo>
                  <a:lnTo>
                    <a:pt x="110" y="1736"/>
                  </a:lnTo>
                  <a:lnTo>
                    <a:pt x="105" y="1701"/>
                  </a:lnTo>
                  <a:lnTo>
                    <a:pt x="101" y="1665"/>
                  </a:lnTo>
                  <a:lnTo>
                    <a:pt x="99" y="1628"/>
                  </a:lnTo>
                  <a:lnTo>
                    <a:pt x="96" y="1593"/>
                  </a:lnTo>
                  <a:lnTo>
                    <a:pt x="95" y="1556"/>
                  </a:lnTo>
                  <a:lnTo>
                    <a:pt x="94" y="1520"/>
                  </a:lnTo>
                  <a:lnTo>
                    <a:pt x="94" y="1520"/>
                  </a:lnTo>
                  <a:lnTo>
                    <a:pt x="95" y="1483"/>
                  </a:lnTo>
                  <a:lnTo>
                    <a:pt x="96" y="1446"/>
                  </a:lnTo>
                  <a:lnTo>
                    <a:pt x="99" y="1411"/>
                  </a:lnTo>
                  <a:lnTo>
                    <a:pt x="101" y="1374"/>
                  </a:lnTo>
                  <a:lnTo>
                    <a:pt x="105" y="1338"/>
                  </a:lnTo>
                  <a:lnTo>
                    <a:pt x="110" y="1303"/>
                  </a:lnTo>
                  <a:lnTo>
                    <a:pt x="117" y="1267"/>
                  </a:lnTo>
                  <a:lnTo>
                    <a:pt x="123" y="1233"/>
                  </a:lnTo>
                  <a:lnTo>
                    <a:pt x="131" y="1198"/>
                  </a:lnTo>
                  <a:lnTo>
                    <a:pt x="140" y="1163"/>
                  </a:lnTo>
                  <a:lnTo>
                    <a:pt x="148" y="1129"/>
                  </a:lnTo>
                  <a:lnTo>
                    <a:pt x="159" y="1096"/>
                  </a:lnTo>
                  <a:lnTo>
                    <a:pt x="170" y="1063"/>
                  </a:lnTo>
                  <a:lnTo>
                    <a:pt x="181" y="1030"/>
                  </a:lnTo>
                  <a:lnTo>
                    <a:pt x="193" y="997"/>
                  </a:lnTo>
                  <a:lnTo>
                    <a:pt x="207" y="966"/>
                  </a:lnTo>
                  <a:lnTo>
                    <a:pt x="221" y="934"/>
                  </a:lnTo>
                  <a:lnTo>
                    <a:pt x="235" y="902"/>
                  </a:lnTo>
                  <a:lnTo>
                    <a:pt x="251" y="871"/>
                  </a:lnTo>
                  <a:lnTo>
                    <a:pt x="266" y="840"/>
                  </a:lnTo>
                  <a:lnTo>
                    <a:pt x="284" y="811"/>
                  </a:lnTo>
                  <a:lnTo>
                    <a:pt x="301" y="781"/>
                  </a:lnTo>
                  <a:lnTo>
                    <a:pt x="320" y="752"/>
                  </a:lnTo>
                  <a:lnTo>
                    <a:pt x="339" y="724"/>
                  </a:lnTo>
                  <a:lnTo>
                    <a:pt x="358" y="694"/>
                  </a:lnTo>
                  <a:lnTo>
                    <a:pt x="378" y="668"/>
                  </a:lnTo>
                  <a:lnTo>
                    <a:pt x="400" y="640"/>
                  </a:lnTo>
                  <a:lnTo>
                    <a:pt x="420" y="613"/>
                  </a:lnTo>
                  <a:lnTo>
                    <a:pt x="443" y="587"/>
                  </a:lnTo>
                  <a:lnTo>
                    <a:pt x="466" y="561"/>
                  </a:lnTo>
                  <a:lnTo>
                    <a:pt x="488" y="536"/>
                  </a:lnTo>
                  <a:lnTo>
                    <a:pt x="512" y="512"/>
                  </a:lnTo>
                  <a:lnTo>
                    <a:pt x="537" y="488"/>
                  </a:lnTo>
                  <a:lnTo>
                    <a:pt x="562" y="465"/>
                  </a:lnTo>
                  <a:lnTo>
                    <a:pt x="587" y="442"/>
                  </a:lnTo>
                  <a:lnTo>
                    <a:pt x="614" y="419"/>
                  </a:lnTo>
                  <a:lnTo>
                    <a:pt x="641" y="399"/>
                  </a:lnTo>
                  <a:lnTo>
                    <a:pt x="667" y="378"/>
                  </a:lnTo>
                  <a:lnTo>
                    <a:pt x="695" y="357"/>
                  </a:lnTo>
                  <a:lnTo>
                    <a:pt x="724" y="338"/>
                  </a:lnTo>
                  <a:lnTo>
                    <a:pt x="752" y="319"/>
                  </a:lnTo>
                  <a:lnTo>
                    <a:pt x="781" y="300"/>
                  </a:lnTo>
                  <a:lnTo>
                    <a:pt x="812" y="284"/>
                  </a:lnTo>
                  <a:lnTo>
                    <a:pt x="841" y="266"/>
                  </a:lnTo>
                  <a:lnTo>
                    <a:pt x="871" y="251"/>
                  </a:lnTo>
                  <a:lnTo>
                    <a:pt x="903" y="234"/>
                  </a:lnTo>
                  <a:lnTo>
                    <a:pt x="935" y="221"/>
                  </a:lnTo>
                  <a:lnTo>
                    <a:pt x="967" y="207"/>
                  </a:lnTo>
                  <a:lnTo>
                    <a:pt x="998" y="193"/>
                  </a:lnTo>
                  <a:lnTo>
                    <a:pt x="1031" y="181"/>
                  </a:lnTo>
                  <a:lnTo>
                    <a:pt x="1064" y="170"/>
                  </a:lnTo>
                  <a:lnTo>
                    <a:pt x="1097" y="158"/>
                  </a:lnTo>
                  <a:lnTo>
                    <a:pt x="1130" y="148"/>
                  </a:lnTo>
                  <a:lnTo>
                    <a:pt x="1165" y="139"/>
                  </a:lnTo>
                  <a:lnTo>
                    <a:pt x="1199" y="131"/>
                  </a:lnTo>
                  <a:lnTo>
                    <a:pt x="1234" y="123"/>
                  </a:lnTo>
                  <a:lnTo>
                    <a:pt x="1269" y="117"/>
                  </a:lnTo>
                  <a:lnTo>
                    <a:pt x="1304" y="110"/>
                  </a:lnTo>
                  <a:lnTo>
                    <a:pt x="1340" y="105"/>
                  </a:lnTo>
                  <a:lnTo>
                    <a:pt x="1375" y="101"/>
                  </a:lnTo>
                  <a:lnTo>
                    <a:pt x="1412" y="99"/>
                  </a:lnTo>
                  <a:lnTo>
                    <a:pt x="1447" y="96"/>
                  </a:lnTo>
                  <a:lnTo>
                    <a:pt x="1484" y="95"/>
                  </a:lnTo>
                  <a:lnTo>
                    <a:pt x="1521" y="94"/>
                  </a:lnTo>
                  <a:lnTo>
                    <a:pt x="1521" y="94"/>
                  </a:lnTo>
                  <a:lnTo>
                    <a:pt x="1557" y="95"/>
                  </a:lnTo>
                  <a:lnTo>
                    <a:pt x="1592" y="96"/>
                  </a:lnTo>
                  <a:lnTo>
                    <a:pt x="1628" y="98"/>
                  </a:lnTo>
                  <a:lnTo>
                    <a:pt x="1663" y="101"/>
                  </a:lnTo>
                  <a:lnTo>
                    <a:pt x="1697" y="105"/>
                  </a:lnTo>
                  <a:lnTo>
                    <a:pt x="1732" y="110"/>
                  </a:lnTo>
                  <a:lnTo>
                    <a:pt x="1766" y="115"/>
                  </a:lnTo>
                  <a:lnTo>
                    <a:pt x="1800" y="122"/>
                  </a:lnTo>
                  <a:lnTo>
                    <a:pt x="1834" y="129"/>
                  </a:lnTo>
                  <a:lnTo>
                    <a:pt x="1867" y="137"/>
                  </a:lnTo>
                  <a:lnTo>
                    <a:pt x="1900" y="146"/>
                  </a:lnTo>
                  <a:lnTo>
                    <a:pt x="1933" y="155"/>
                  </a:lnTo>
                  <a:lnTo>
                    <a:pt x="1966" y="165"/>
                  </a:lnTo>
                  <a:lnTo>
                    <a:pt x="1998" y="176"/>
                  </a:lnTo>
                  <a:lnTo>
                    <a:pt x="2030" y="188"/>
                  </a:lnTo>
                  <a:lnTo>
                    <a:pt x="2061" y="200"/>
                  </a:lnTo>
                  <a:lnTo>
                    <a:pt x="2092" y="213"/>
                  </a:lnTo>
                  <a:lnTo>
                    <a:pt x="2122" y="227"/>
                  </a:lnTo>
                  <a:lnTo>
                    <a:pt x="2153" y="242"/>
                  </a:lnTo>
                  <a:lnTo>
                    <a:pt x="2183" y="257"/>
                  </a:lnTo>
                  <a:lnTo>
                    <a:pt x="2212" y="272"/>
                  </a:lnTo>
                  <a:lnTo>
                    <a:pt x="2242" y="290"/>
                  </a:lnTo>
                  <a:lnTo>
                    <a:pt x="2271" y="307"/>
                  </a:lnTo>
                  <a:lnTo>
                    <a:pt x="2299" y="324"/>
                  </a:lnTo>
                  <a:lnTo>
                    <a:pt x="2327" y="343"/>
                  </a:lnTo>
                  <a:lnTo>
                    <a:pt x="2353" y="362"/>
                  </a:lnTo>
                  <a:lnTo>
                    <a:pt x="2380" y="383"/>
                  </a:lnTo>
                  <a:lnTo>
                    <a:pt x="2406" y="403"/>
                  </a:lnTo>
                  <a:lnTo>
                    <a:pt x="2432" y="423"/>
                  </a:lnTo>
                  <a:lnTo>
                    <a:pt x="2457" y="445"/>
                  </a:lnTo>
                  <a:lnTo>
                    <a:pt x="2483" y="468"/>
                  </a:lnTo>
                  <a:lnTo>
                    <a:pt x="2507" y="490"/>
                  </a:lnTo>
                  <a:lnTo>
                    <a:pt x="2531" y="513"/>
                  </a:lnTo>
                  <a:lnTo>
                    <a:pt x="2554" y="537"/>
                  </a:lnTo>
                  <a:lnTo>
                    <a:pt x="2576" y="561"/>
                  </a:lnTo>
                  <a:lnTo>
                    <a:pt x="2599" y="587"/>
                  </a:lnTo>
                  <a:lnTo>
                    <a:pt x="2620" y="612"/>
                  </a:lnTo>
                  <a:lnTo>
                    <a:pt x="2641" y="637"/>
                  </a:lnTo>
                  <a:lnTo>
                    <a:pt x="2661" y="664"/>
                  </a:lnTo>
                  <a:lnTo>
                    <a:pt x="2682" y="691"/>
                  </a:lnTo>
                  <a:lnTo>
                    <a:pt x="2701" y="719"/>
                  </a:lnTo>
                  <a:lnTo>
                    <a:pt x="2719" y="746"/>
                  </a:lnTo>
                  <a:lnTo>
                    <a:pt x="2736" y="774"/>
                  </a:lnTo>
                  <a:lnTo>
                    <a:pt x="2754" y="802"/>
                  </a:lnTo>
                  <a:lnTo>
                    <a:pt x="2771" y="831"/>
                  </a:lnTo>
                  <a:lnTo>
                    <a:pt x="2786" y="862"/>
                  </a:lnTo>
                  <a:lnTo>
                    <a:pt x="2801" y="891"/>
                  </a:lnTo>
                  <a:lnTo>
                    <a:pt x="2816" y="921"/>
                  </a:lnTo>
                  <a:lnTo>
                    <a:pt x="2830" y="952"/>
                  </a:lnTo>
                  <a:lnTo>
                    <a:pt x="2843" y="983"/>
                  </a:lnTo>
                  <a:lnTo>
                    <a:pt x="2856" y="1015"/>
                  </a:lnTo>
                  <a:lnTo>
                    <a:pt x="2867" y="1047"/>
                  </a:lnTo>
                  <a:lnTo>
                    <a:pt x="2878" y="1078"/>
                  </a:lnTo>
                  <a:lnTo>
                    <a:pt x="2889" y="1111"/>
                  </a:lnTo>
                  <a:lnTo>
                    <a:pt x="2897" y="1144"/>
                  </a:lnTo>
                  <a:lnTo>
                    <a:pt x="2906" y="1177"/>
                  </a:lnTo>
                  <a:lnTo>
                    <a:pt x="2914" y="1210"/>
                  </a:lnTo>
                  <a:lnTo>
                    <a:pt x="2921" y="1244"/>
                  </a:lnTo>
                  <a:lnTo>
                    <a:pt x="2928" y="1279"/>
                  </a:lnTo>
                  <a:lnTo>
                    <a:pt x="2933" y="1313"/>
                  </a:lnTo>
                  <a:lnTo>
                    <a:pt x="2937" y="1347"/>
                  </a:lnTo>
                  <a:lnTo>
                    <a:pt x="2941" y="1383"/>
                  </a:lnTo>
                  <a:lnTo>
                    <a:pt x="2944" y="1417"/>
                  </a:lnTo>
                  <a:lnTo>
                    <a:pt x="2946" y="1452"/>
                  </a:lnTo>
                  <a:lnTo>
                    <a:pt x="3039" y="1606"/>
                  </a:lnTo>
                  <a:lnTo>
                    <a:pt x="3039" y="1606"/>
                  </a:lnTo>
                  <a:lnTo>
                    <a:pt x="3041" y="1563"/>
                  </a:lnTo>
                  <a:lnTo>
                    <a:pt x="3042" y="1520"/>
                  </a:lnTo>
                  <a:lnTo>
                    <a:pt x="3042" y="1520"/>
                  </a:lnTo>
                  <a:lnTo>
                    <a:pt x="3041" y="1480"/>
                  </a:lnTo>
                  <a:lnTo>
                    <a:pt x="3039" y="1441"/>
                  </a:lnTo>
                  <a:lnTo>
                    <a:pt x="3037" y="1403"/>
                  </a:lnTo>
                  <a:lnTo>
                    <a:pt x="3034" y="1364"/>
                  </a:lnTo>
                  <a:lnTo>
                    <a:pt x="3029" y="1326"/>
                  </a:lnTo>
                  <a:lnTo>
                    <a:pt x="3024" y="1288"/>
                  </a:lnTo>
                  <a:lnTo>
                    <a:pt x="3018" y="1251"/>
                  </a:lnTo>
                  <a:lnTo>
                    <a:pt x="3012" y="1213"/>
                  </a:lnTo>
                  <a:lnTo>
                    <a:pt x="3003" y="1176"/>
                  </a:lnTo>
                  <a:lnTo>
                    <a:pt x="2994" y="1139"/>
                  </a:lnTo>
                  <a:lnTo>
                    <a:pt x="2984" y="1104"/>
                  </a:lnTo>
                  <a:lnTo>
                    <a:pt x="2973" y="1068"/>
                  </a:lnTo>
                  <a:lnTo>
                    <a:pt x="2962" y="1033"/>
                  </a:lnTo>
                  <a:lnTo>
                    <a:pt x="2949" y="997"/>
                  </a:lnTo>
                  <a:lnTo>
                    <a:pt x="2937" y="962"/>
                  </a:lnTo>
                  <a:lnTo>
                    <a:pt x="2923" y="928"/>
                  </a:lnTo>
                  <a:lnTo>
                    <a:pt x="2908" y="895"/>
                  </a:lnTo>
                  <a:lnTo>
                    <a:pt x="2892" y="861"/>
                  </a:lnTo>
                  <a:lnTo>
                    <a:pt x="2876" y="828"/>
                  </a:lnTo>
                  <a:lnTo>
                    <a:pt x="2858" y="796"/>
                  </a:lnTo>
                  <a:lnTo>
                    <a:pt x="2840" y="763"/>
                  </a:lnTo>
                  <a:lnTo>
                    <a:pt x="2821" y="731"/>
                  </a:lnTo>
                  <a:lnTo>
                    <a:pt x="2802" y="701"/>
                  </a:lnTo>
                  <a:lnTo>
                    <a:pt x="2782" y="670"/>
                  </a:lnTo>
                  <a:lnTo>
                    <a:pt x="2762" y="640"/>
                  </a:lnTo>
                  <a:lnTo>
                    <a:pt x="2740" y="611"/>
                  </a:lnTo>
                  <a:lnTo>
                    <a:pt x="2717" y="582"/>
                  </a:lnTo>
                  <a:lnTo>
                    <a:pt x="2694" y="553"/>
                  </a:lnTo>
                  <a:lnTo>
                    <a:pt x="2672" y="525"/>
                  </a:lnTo>
                  <a:lnTo>
                    <a:pt x="2646" y="498"/>
                  </a:lnTo>
                  <a:lnTo>
                    <a:pt x="2622" y="471"/>
                  </a:lnTo>
                  <a:lnTo>
                    <a:pt x="2597" y="445"/>
                  </a:lnTo>
                  <a:lnTo>
                    <a:pt x="2570" y="419"/>
                  </a:lnTo>
                  <a:lnTo>
                    <a:pt x="2543" y="395"/>
                  </a:lnTo>
                  <a:lnTo>
                    <a:pt x="2517" y="370"/>
                  </a:lnTo>
                  <a:lnTo>
                    <a:pt x="2489" y="347"/>
                  </a:lnTo>
                  <a:lnTo>
                    <a:pt x="2460" y="324"/>
                  </a:lnTo>
                  <a:lnTo>
                    <a:pt x="2431" y="302"/>
                  </a:lnTo>
                  <a:lnTo>
                    <a:pt x="2401" y="280"/>
                  </a:lnTo>
                  <a:lnTo>
                    <a:pt x="2371" y="260"/>
                  </a:lnTo>
                  <a:lnTo>
                    <a:pt x="2340" y="240"/>
                  </a:lnTo>
                  <a:lnTo>
                    <a:pt x="2310" y="221"/>
                  </a:lnTo>
                  <a:lnTo>
                    <a:pt x="2278" y="202"/>
                  </a:lnTo>
                  <a:lnTo>
                    <a:pt x="2245" y="184"/>
                  </a:lnTo>
                  <a:lnTo>
                    <a:pt x="2214" y="166"/>
                  </a:lnTo>
                  <a:lnTo>
                    <a:pt x="2181" y="150"/>
                  </a:lnTo>
                  <a:lnTo>
                    <a:pt x="2146" y="134"/>
                  </a:lnTo>
                  <a:lnTo>
                    <a:pt x="2113" y="119"/>
                  </a:lnTo>
                  <a:lnTo>
                    <a:pt x="2079" y="105"/>
                  </a:lnTo>
                  <a:lnTo>
                    <a:pt x="2044" y="93"/>
                  </a:lnTo>
                  <a:lnTo>
                    <a:pt x="2008" y="80"/>
                  </a:lnTo>
                  <a:lnTo>
                    <a:pt x="1973" y="68"/>
                  </a:lnTo>
                  <a:lnTo>
                    <a:pt x="1937" y="58"/>
                  </a:lnTo>
                  <a:lnTo>
                    <a:pt x="1902" y="48"/>
                  </a:lnTo>
                  <a:lnTo>
                    <a:pt x="1865" y="39"/>
                  </a:lnTo>
                  <a:lnTo>
                    <a:pt x="1828" y="30"/>
                  </a:lnTo>
                  <a:lnTo>
                    <a:pt x="1790" y="24"/>
                  </a:lnTo>
                  <a:lnTo>
                    <a:pt x="1753" y="18"/>
                  </a:lnTo>
                  <a:lnTo>
                    <a:pt x="1715" y="13"/>
                  </a:lnTo>
                  <a:lnTo>
                    <a:pt x="1677" y="8"/>
                  </a:lnTo>
                  <a:lnTo>
                    <a:pt x="1638" y="5"/>
                  </a:lnTo>
                  <a:lnTo>
                    <a:pt x="1600" y="3"/>
                  </a:lnTo>
                  <a:lnTo>
                    <a:pt x="1560" y="1"/>
                  </a:lnTo>
                  <a:lnTo>
                    <a:pt x="1521" y="0"/>
                  </a:lnTo>
                  <a:lnTo>
                    <a:pt x="15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2" name="Freeform 10"/>
            <p:cNvSpPr>
              <a:spLocks/>
            </p:cNvSpPr>
            <p:nvPr/>
          </p:nvSpPr>
          <p:spPr bwMode="auto">
            <a:xfrm>
              <a:off x="3378" y="1560"/>
              <a:ext cx="486" cy="485"/>
            </a:xfrm>
            <a:custGeom>
              <a:avLst/>
              <a:gdLst>
                <a:gd name="T0" fmla="*/ 619 w 1458"/>
                <a:gd name="T1" fmla="*/ 9 h 1457"/>
                <a:gd name="T2" fmla="*/ 445 w 1458"/>
                <a:gd name="T3" fmla="*/ 57 h 1457"/>
                <a:gd name="T4" fmla="*/ 293 w 1458"/>
                <a:gd name="T5" fmla="*/ 144 h 1457"/>
                <a:gd name="T6" fmla="*/ 166 w 1458"/>
                <a:gd name="T7" fmla="*/ 265 h 1457"/>
                <a:gd name="T8" fmla="*/ 72 w 1458"/>
                <a:gd name="T9" fmla="*/ 413 h 1457"/>
                <a:gd name="T10" fmla="*/ 15 w 1458"/>
                <a:gd name="T11" fmla="*/ 581 h 1457"/>
                <a:gd name="T12" fmla="*/ 0 w 1458"/>
                <a:gd name="T13" fmla="*/ 729 h 1457"/>
                <a:gd name="T14" fmla="*/ 22 w 1458"/>
                <a:gd name="T15" fmla="*/ 911 h 1457"/>
                <a:gd name="T16" fmla="*/ 87 w 1458"/>
                <a:gd name="T17" fmla="*/ 1076 h 1457"/>
                <a:gd name="T18" fmla="*/ 189 w 1458"/>
                <a:gd name="T19" fmla="*/ 1219 h 1457"/>
                <a:gd name="T20" fmla="*/ 322 w 1458"/>
                <a:gd name="T21" fmla="*/ 1333 h 1457"/>
                <a:gd name="T22" fmla="*/ 478 w 1458"/>
                <a:gd name="T23" fmla="*/ 1413 h 1457"/>
                <a:gd name="T24" fmla="*/ 654 w 1458"/>
                <a:gd name="T25" fmla="*/ 1453 h 1457"/>
                <a:gd name="T26" fmla="*/ 804 w 1458"/>
                <a:gd name="T27" fmla="*/ 1453 h 1457"/>
                <a:gd name="T28" fmla="*/ 980 w 1458"/>
                <a:gd name="T29" fmla="*/ 1413 h 1457"/>
                <a:gd name="T30" fmla="*/ 1136 w 1458"/>
                <a:gd name="T31" fmla="*/ 1333 h 1457"/>
                <a:gd name="T32" fmla="*/ 1269 w 1458"/>
                <a:gd name="T33" fmla="*/ 1219 h 1457"/>
                <a:gd name="T34" fmla="*/ 1371 w 1458"/>
                <a:gd name="T35" fmla="*/ 1076 h 1457"/>
                <a:gd name="T36" fmla="*/ 1436 w 1458"/>
                <a:gd name="T37" fmla="*/ 911 h 1457"/>
                <a:gd name="T38" fmla="*/ 1458 w 1458"/>
                <a:gd name="T39" fmla="*/ 729 h 1457"/>
                <a:gd name="T40" fmla="*/ 1448 w 1458"/>
                <a:gd name="T41" fmla="*/ 607 h 1457"/>
                <a:gd name="T42" fmla="*/ 1418 w 1458"/>
                <a:gd name="T43" fmla="*/ 492 h 1457"/>
                <a:gd name="T44" fmla="*/ 1367 w 1458"/>
                <a:gd name="T45" fmla="*/ 480 h 1457"/>
                <a:gd name="T46" fmla="*/ 1357 w 1458"/>
                <a:gd name="T47" fmla="*/ 555 h 1457"/>
                <a:gd name="T48" fmla="*/ 1381 w 1458"/>
                <a:gd name="T49" fmla="*/ 729 h 1457"/>
                <a:gd name="T50" fmla="*/ 1368 w 1458"/>
                <a:gd name="T51" fmla="*/ 860 h 1457"/>
                <a:gd name="T52" fmla="*/ 1316 w 1458"/>
                <a:gd name="T53" fmla="*/ 1011 h 1457"/>
                <a:gd name="T54" fmla="*/ 1233 w 1458"/>
                <a:gd name="T55" fmla="*/ 1143 h 1457"/>
                <a:gd name="T56" fmla="*/ 1118 w 1458"/>
                <a:gd name="T57" fmla="*/ 1251 h 1457"/>
                <a:gd name="T58" fmla="*/ 983 w 1458"/>
                <a:gd name="T59" fmla="*/ 1329 h 1457"/>
                <a:gd name="T60" fmla="*/ 828 w 1458"/>
                <a:gd name="T61" fmla="*/ 1372 h 1457"/>
                <a:gd name="T62" fmla="*/ 696 w 1458"/>
                <a:gd name="T63" fmla="*/ 1379 h 1457"/>
                <a:gd name="T64" fmla="*/ 535 w 1458"/>
                <a:gd name="T65" fmla="*/ 1351 h 1457"/>
                <a:gd name="T66" fmla="*/ 392 w 1458"/>
                <a:gd name="T67" fmla="*/ 1286 h 1457"/>
                <a:gd name="T68" fmla="*/ 269 w 1458"/>
                <a:gd name="T69" fmla="*/ 1189 h 1457"/>
                <a:gd name="T70" fmla="*/ 171 w 1458"/>
                <a:gd name="T71" fmla="*/ 1066 h 1457"/>
                <a:gd name="T72" fmla="*/ 106 w 1458"/>
                <a:gd name="T73" fmla="*/ 922 h 1457"/>
                <a:gd name="T74" fmla="*/ 78 w 1458"/>
                <a:gd name="T75" fmla="*/ 761 h 1457"/>
                <a:gd name="T76" fmla="*/ 85 w 1458"/>
                <a:gd name="T77" fmla="*/ 630 h 1457"/>
                <a:gd name="T78" fmla="*/ 128 w 1458"/>
                <a:gd name="T79" fmla="*/ 475 h 1457"/>
                <a:gd name="T80" fmla="*/ 206 w 1458"/>
                <a:gd name="T81" fmla="*/ 339 h 1457"/>
                <a:gd name="T82" fmla="*/ 314 w 1458"/>
                <a:gd name="T83" fmla="*/ 227 h 1457"/>
                <a:gd name="T84" fmla="*/ 446 w 1458"/>
                <a:gd name="T85" fmla="*/ 142 h 1457"/>
                <a:gd name="T86" fmla="*/ 597 w 1458"/>
                <a:gd name="T87" fmla="*/ 90 h 1457"/>
                <a:gd name="T88" fmla="*/ 729 w 1458"/>
                <a:gd name="T89" fmla="*/ 77 h 1457"/>
                <a:gd name="T90" fmla="*/ 935 w 1458"/>
                <a:gd name="T91" fmla="*/ 110 h 1457"/>
                <a:gd name="T92" fmla="*/ 1051 w 1458"/>
                <a:gd name="T93" fmla="*/ 151 h 1457"/>
                <a:gd name="T94" fmla="*/ 1088 w 1458"/>
                <a:gd name="T95" fmla="*/ 114 h 1457"/>
                <a:gd name="T96" fmla="*/ 1064 w 1458"/>
                <a:gd name="T97" fmla="*/ 81 h 1457"/>
                <a:gd name="T98" fmla="*/ 951 w 1458"/>
                <a:gd name="T99" fmla="*/ 34 h 1457"/>
                <a:gd name="T100" fmla="*/ 830 w 1458"/>
                <a:gd name="T101" fmla="*/ 6 h 1457"/>
                <a:gd name="T102" fmla="*/ 729 w 1458"/>
                <a:gd name="T103" fmla="*/ 0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58" h="1457">
                  <a:moveTo>
                    <a:pt x="729" y="0"/>
                  </a:moveTo>
                  <a:lnTo>
                    <a:pt x="729" y="0"/>
                  </a:lnTo>
                  <a:lnTo>
                    <a:pt x="691" y="1"/>
                  </a:lnTo>
                  <a:lnTo>
                    <a:pt x="654" y="4"/>
                  </a:lnTo>
                  <a:lnTo>
                    <a:pt x="619" y="9"/>
                  </a:lnTo>
                  <a:lnTo>
                    <a:pt x="582" y="15"/>
                  </a:lnTo>
                  <a:lnTo>
                    <a:pt x="546" y="23"/>
                  </a:lnTo>
                  <a:lnTo>
                    <a:pt x="512" y="33"/>
                  </a:lnTo>
                  <a:lnTo>
                    <a:pt x="478" y="44"/>
                  </a:lnTo>
                  <a:lnTo>
                    <a:pt x="445" y="57"/>
                  </a:lnTo>
                  <a:lnTo>
                    <a:pt x="413" y="72"/>
                  </a:lnTo>
                  <a:lnTo>
                    <a:pt x="381" y="87"/>
                  </a:lnTo>
                  <a:lnTo>
                    <a:pt x="351" y="105"/>
                  </a:lnTo>
                  <a:lnTo>
                    <a:pt x="322" y="124"/>
                  </a:lnTo>
                  <a:lnTo>
                    <a:pt x="293" y="144"/>
                  </a:lnTo>
                  <a:lnTo>
                    <a:pt x="265" y="166"/>
                  </a:lnTo>
                  <a:lnTo>
                    <a:pt x="238" y="189"/>
                  </a:lnTo>
                  <a:lnTo>
                    <a:pt x="214" y="214"/>
                  </a:lnTo>
                  <a:lnTo>
                    <a:pt x="189" y="239"/>
                  </a:lnTo>
                  <a:lnTo>
                    <a:pt x="166" y="265"/>
                  </a:lnTo>
                  <a:lnTo>
                    <a:pt x="144" y="293"/>
                  </a:lnTo>
                  <a:lnTo>
                    <a:pt x="124" y="322"/>
                  </a:lnTo>
                  <a:lnTo>
                    <a:pt x="105" y="351"/>
                  </a:lnTo>
                  <a:lnTo>
                    <a:pt x="87" y="381"/>
                  </a:lnTo>
                  <a:lnTo>
                    <a:pt x="72" y="413"/>
                  </a:lnTo>
                  <a:lnTo>
                    <a:pt x="57" y="445"/>
                  </a:lnTo>
                  <a:lnTo>
                    <a:pt x="44" y="478"/>
                  </a:lnTo>
                  <a:lnTo>
                    <a:pt x="33" y="512"/>
                  </a:lnTo>
                  <a:lnTo>
                    <a:pt x="22" y="546"/>
                  </a:lnTo>
                  <a:lnTo>
                    <a:pt x="15" y="581"/>
                  </a:lnTo>
                  <a:lnTo>
                    <a:pt x="7" y="618"/>
                  </a:lnTo>
                  <a:lnTo>
                    <a:pt x="3" y="654"/>
                  </a:lnTo>
                  <a:lnTo>
                    <a:pt x="1" y="690"/>
                  </a:lnTo>
                  <a:lnTo>
                    <a:pt x="0" y="729"/>
                  </a:lnTo>
                  <a:lnTo>
                    <a:pt x="0" y="729"/>
                  </a:lnTo>
                  <a:lnTo>
                    <a:pt x="1" y="767"/>
                  </a:lnTo>
                  <a:lnTo>
                    <a:pt x="3" y="803"/>
                  </a:lnTo>
                  <a:lnTo>
                    <a:pt x="7" y="840"/>
                  </a:lnTo>
                  <a:lnTo>
                    <a:pt x="15" y="876"/>
                  </a:lnTo>
                  <a:lnTo>
                    <a:pt x="22" y="911"/>
                  </a:lnTo>
                  <a:lnTo>
                    <a:pt x="33" y="945"/>
                  </a:lnTo>
                  <a:lnTo>
                    <a:pt x="44" y="979"/>
                  </a:lnTo>
                  <a:lnTo>
                    <a:pt x="57" y="1012"/>
                  </a:lnTo>
                  <a:lnTo>
                    <a:pt x="72" y="1044"/>
                  </a:lnTo>
                  <a:lnTo>
                    <a:pt x="87" y="1076"/>
                  </a:lnTo>
                  <a:lnTo>
                    <a:pt x="105" y="1106"/>
                  </a:lnTo>
                  <a:lnTo>
                    <a:pt x="124" y="1135"/>
                  </a:lnTo>
                  <a:lnTo>
                    <a:pt x="144" y="1164"/>
                  </a:lnTo>
                  <a:lnTo>
                    <a:pt x="166" y="1192"/>
                  </a:lnTo>
                  <a:lnTo>
                    <a:pt x="189" y="1219"/>
                  </a:lnTo>
                  <a:lnTo>
                    <a:pt x="214" y="1244"/>
                  </a:lnTo>
                  <a:lnTo>
                    <a:pt x="238" y="1268"/>
                  </a:lnTo>
                  <a:lnTo>
                    <a:pt x="265" y="1291"/>
                  </a:lnTo>
                  <a:lnTo>
                    <a:pt x="293" y="1313"/>
                  </a:lnTo>
                  <a:lnTo>
                    <a:pt x="322" y="1333"/>
                  </a:lnTo>
                  <a:lnTo>
                    <a:pt x="351" y="1352"/>
                  </a:lnTo>
                  <a:lnTo>
                    <a:pt x="381" y="1370"/>
                  </a:lnTo>
                  <a:lnTo>
                    <a:pt x="413" y="1385"/>
                  </a:lnTo>
                  <a:lnTo>
                    <a:pt x="445" y="1400"/>
                  </a:lnTo>
                  <a:lnTo>
                    <a:pt x="478" y="1413"/>
                  </a:lnTo>
                  <a:lnTo>
                    <a:pt x="512" y="1424"/>
                  </a:lnTo>
                  <a:lnTo>
                    <a:pt x="546" y="1434"/>
                  </a:lnTo>
                  <a:lnTo>
                    <a:pt x="582" y="1443"/>
                  </a:lnTo>
                  <a:lnTo>
                    <a:pt x="619" y="1450"/>
                  </a:lnTo>
                  <a:lnTo>
                    <a:pt x="654" y="1453"/>
                  </a:lnTo>
                  <a:lnTo>
                    <a:pt x="691" y="1456"/>
                  </a:lnTo>
                  <a:lnTo>
                    <a:pt x="729" y="1457"/>
                  </a:lnTo>
                  <a:lnTo>
                    <a:pt x="729" y="1457"/>
                  </a:lnTo>
                  <a:lnTo>
                    <a:pt x="767" y="1456"/>
                  </a:lnTo>
                  <a:lnTo>
                    <a:pt x="804" y="1453"/>
                  </a:lnTo>
                  <a:lnTo>
                    <a:pt x="839" y="1450"/>
                  </a:lnTo>
                  <a:lnTo>
                    <a:pt x="876" y="1443"/>
                  </a:lnTo>
                  <a:lnTo>
                    <a:pt x="912" y="1434"/>
                  </a:lnTo>
                  <a:lnTo>
                    <a:pt x="946" y="1424"/>
                  </a:lnTo>
                  <a:lnTo>
                    <a:pt x="980" y="1413"/>
                  </a:lnTo>
                  <a:lnTo>
                    <a:pt x="1013" y="1400"/>
                  </a:lnTo>
                  <a:lnTo>
                    <a:pt x="1045" y="1385"/>
                  </a:lnTo>
                  <a:lnTo>
                    <a:pt x="1077" y="1370"/>
                  </a:lnTo>
                  <a:lnTo>
                    <a:pt x="1107" y="1352"/>
                  </a:lnTo>
                  <a:lnTo>
                    <a:pt x="1136" y="1333"/>
                  </a:lnTo>
                  <a:lnTo>
                    <a:pt x="1165" y="1313"/>
                  </a:lnTo>
                  <a:lnTo>
                    <a:pt x="1193" y="1291"/>
                  </a:lnTo>
                  <a:lnTo>
                    <a:pt x="1219" y="1268"/>
                  </a:lnTo>
                  <a:lnTo>
                    <a:pt x="1244" y="1244"/>
                  </a:lnTo>
                  <a:lnTo>
                    <a:pt x="1269" y="1219"/>
                  </a:lnTo>
                  <a:lnTo>
                    <a:pt x="1292" y="1192"/>
                  </a:lnTo>
                  <a:lnTo>
                    <a:pt x="1314" y="1164"/>
                  </a:lnTo>
                  <a:lnTo>
                    <a:pt x="1334" y="1135"/>
                  </a:lnTo>
                  <a:lnTo>
                    <a:pt x="1353" y="1106"/>
                  </a:lnTo>
                  <a:lnTo>
                    <a:pt x="1371" y="1076"/>
                  </a:lnTo>
                  <a:lnTo>
                    <a:pt x="1386" y="1044"/>
                  </a:lnTo>
                  <a:lnTo>
                    <a:pt x="1401" y="1012"/>
                  </a:lnTo>
                  <a:lnTo>
                    <a:pt x="1414" y="979"/>
                  </a:lnTo>
                  <a:lnTo>
                    <a:pt x="1425" y="945"/>
                  </a:lnTo>
                  <a:lnTo>
                    <a:pt x="1436" y="911"/>
                  </a:lnTo>
                  <a:lnTo>
                    <a:pt x="1443" y="876"/>
                  </a:lnTo>
                  <a:lnTo>
                    <a:pt x="1450" y="840"/>
                  </a:lnTo>
                  <a:lnTo>
                    <a:pt x="1455" y="803"/>
                  </a:lnTo>
                  <a:lnTo>
                    <a:pt x="1457" y="767"/>
                  </a:lnTo>
                  <a:lnTo>
                    <a:pt x="1458" y="729"/>
                  </a:lnTo>
                  <a:lnTo>
                    <a:pt x="1458" y="729"/>
                  </a:lnTo>
                  <a:lnTo>
                    <a:pt x="1458" y="698"/>
                  </a:lnTo>
                  <a:lnTo>
                    <a:pt x="1456" y="666"/>
                  </a:lnTo>
                  <a:lnTo>
                    <a:pt x="1453" y="636"/>
                  </a:lnTo>
                  <a:lnTo>
                    <a:pt x="1448" y="607"/>
                  </a:lnTo>
                  <a:lnTo>
                    <a:pt x="1443" y="576"/>
                  </a:lnTo>
                  <a:lnTo>
                    <a:pt x="1436" y="547"/>
                  </a:lnTo>
                  <a:lnTo>
                    <a:pt x="1428" y="519"/>
                  </a:lnTo>
                  <a:lnTo>
                    <a:pt x="1419" y="492"/>
                  </a:lnTo>
                  <a:lnTo>
                    <a:pt x="1418" y="492"/>
                  </a:lnTo>
                  <a:lnTo>
                    <a:pt x="1418" y="492"/>
                  </a:lnTo>
                  <a:lnTo>
                    <a:pt x="1405" y="490"/>
                  </a:lnTo>
                  <a:lnTo>
                    <a:pt x="1392" y="488"/>
                  </a:lnTo>
                  <a:lnTo>
                    <a:pt x="1380" y="485"/>
                  </a:lnTo>
                  <a:lnTo>
                    <a:pt x="1367" y="480"/>
                  </a:lnTo>
                  <a:lnTo>
                    <a:pt x="1323" y="459"/>
                  </a:lnTo>
                  <a:lnTo>
                    <a:pt x="1323" y="459"/>
                  </a:lnTo>
                  <a:lnTo>
                    <a:pt x="1335" y="489"/>
                  </a:lnTo>
                  <a:lnTo>
                    <a:pt x="1348" y="522"/>
                  </a:lnTo>
                  <a:lnTo>
                    <a:pt x="1357" y="555"/>
                  </a:lnTo>
                  <a:lnTo>
                    <a:pt x="1366" y="588"/>
                  </a:lnTo>
                  <a:lnTo>
                    <a:pt x="1372" y="622"/>
                  </a:lnTo>
                  <a:lnTo>
                    <a:pt x="1377" y="658"/>
                  </a:lnTo>
                  <a:lnTo>
                    <a:pt x="1380" y="693"/>
                  </a:lnTo>
                  <a:lnTo>
                    <a:pt x="1381" y="729"/>
                  </a:lnTo>
                  <a:lnTo>
                    <a:pt x="1381" y="729"/>
                  </a:lnTo>
                  <a:lnTo>
                    <a:pt x="1380" y="761"/>
                  </a:lnTo>
                  <a:lnTo>
                    <a:pt x="1377" y="796"/>
                  </a:lnTo>
                  <a:lnTo>
                    <a:pt x="1373" y="827"/>
                  </a:lnTo>
                  <a:lnTo>
                    <a:pt x="1368" y="860"/>
                  </a:lnTo>
                  <a:lnTo>
                    <a:pt x="1361" y="891"/>
                  </a:lnTo>
                  <a:lnTo>
                    <a:pt x="1352" y="922"/>
                  </a:lnTo>
                  <a:lnTo>
                    <a:pt x="1342" y="953"/>
                  </a:lnTo>
                  <a:lnTo>
                    <a:pt x="1330" y="982"/>
                  </a:lnTo>
                  <a:lnTo>
                    <a:pt x="1316" y="1011"/>
                  </a:lnTo>
                  <a:lnTo>
                    <a:pt x="1302" y="1039"/>
                  </a:lnTo>
                  <a:lnTo>
                    <a:pt x="1287" y="1066"/>
                  </a:lnTo>
                  <a:lnTo>
                    <a:pt x="1269" y="1092"/>
                  </a:lnTo>
                  <a:lnTo>
                    <a:pt x="1252" y="1118"/>
                  </a:lnTo>
                  <a:lnTo>
                    <a:pt x="1233" y="1143"/>
                  </a:lnTo>
                  <a:lnTo>
                    <a:pt x="1211" y="1167"/>
                  </a:lnTo>
                  <a:lnTo>
                    <a:pt x="1189" y="1189"/>
                  </a:lnTo>
                  <a:lnTo>
                    <a:pt x="1167" y="1210"/>
                  </a:lnTo>
                  <a:lnTo>
                    <a:pt x="1144" y="1232"/>
                  </a:lnTo>
                  <a:lnTo>
                    <a:pt x="1118" y="1251"/>
                  </a:lnTo>
                  <a:lnTo>
                    <a:pt x="1093" y="1268"/>
                  </a:lnTo>
                  <a:lnTo>
                    <a:pt x="1066" y="1286"/>
                  </a:lnTo>
                  <a:lnTo>
                    <a:pt x="1040" y="1301"/>
                  </a:lnTo>
                  <a:lnTo>
                    <a:pt x="1012" y="1315"/>
                  </a:lnTo>
                  <a:lnTo>
                    <a:pt x="983" y="1329"/>
                  </a:lnTo>
                  <a:lnTo>
                    <a:pt x="954" y="1341"/>
                  </a:lnTo>
                  <a:lnTo>
                    <a:pt x="923" y="1351"/>
                  </a:lnTo>
                  <a:lnTo>
                    <a:pt x="891" y="1360"/>
                  </a:lnTo>
                  <a:lnTo>
                    <a:pt x="860" y="1367"/>
                  </a:lnTo>
                  <a:lnTo>
                    <a:pt x="828" y="1372"/>
                  </a:lnTo>
                  <a:lnTo>
                    <a:pt x="795" y="1376"/>
                  </a:lnTo>
                  <a:lnTo>
                    <a:pt x="762" y="1379"/>
                  </a:lnTo>
                  <a:lnTo>
                    <a:pt x="729" y="1380"/>
                  </a:lnTo>
                  <a:lnTo>
                    <a:pt x="729" y="1380"/>
                  </a:lnTo>
                  <a:lnTo>
                    <a:pt x="696" y="1379"/>
                  </a:lnTo>
                  <a:lnTo>
                    <a:pt x="662" y="1376"/>
                  </a:lnTo>
                  <a:lnTo>
                    <a:pt x="630" y="1372"/>
                  </a:lnTo>
                  <a:lnTo>
                    <a:pt x="597" y="1367"/>
                  </a:lnTo>
                  <a:lnTo>
                    <a:pt x="567" y="1360"/>
                  </a:lnTo>
                  <a:lnTo>
                    <a:pt x="535" y="1351"/>
                  </a:lnTo>
                  <a:lnTo>
                    <a:pt x="504" y="1341"/>
                  </a:lnTo>
                  <a:lnTo>
                    <a:pt x="475" y="1329"/>
                  </a:lnTo>
                  <a:lnTo>
                    <a:pt x="446" y="1315"/>
                  </a:lnTo>
                  <a:lnTo>
                    <a:pt x="418" y="1301"/>
                  </a:lnTo>
                  <a:lnTo>
                    <a:pt x="392" y="1286"/>
                  </a:lnTo>
                  <a:lnTo>
                    <a:pt x="365" y="1268"/>
                  </a:lnTo>
                  <a:lnTo>
                    <a:pt x="340" y="1251"/>
                  </a:lnTo>
                  <a:lnTo>
                    <a:pt x="314" y="1232"/>
                  </a:lnTo>
                  <a:lnTo>
                    <a:pt x="290" y="1210"/>
                  </a:lnTo>
                  <a:lnTo>
                    <a:pt x="269" y="1189"/>
                  </a:lnTo>
                  <a:lnTo>
                    <a:pt x="247" y="1167"/>
                  </a:lnTo>
                  <a:lnTo>
                    <a:pt x="225" y="1143"/>
                  </a:lnTo>
                  <a:lnTo>
                    <a:pt x="206" y="1118"/>
                  </a:lnTo>
                  <a:lnTo>
                    <a:pt x="189" y="1092"/>
                  </a:lnTo>
                  <a:lnTo>
                    <a:pt x="171" y="1066"/>
                  </a:lnTo>
                  <a:lnTo>
                    <a:pt x="156" y="1039"/>
                  </a:lnTo>
                  <a:lnTo>
                    <a:pt x="142" y="1011"/>
                  </a:lnTo>
                  <a:lnTo>
                    <a:pt x="128" y="982"/>
                  </a:lnTo>
                  <a:lnTo>
                    <a:pt x="116" y="953"/>
                  </a:lnTo>
                  <a:lnTo>
                    <a:pt x="106" y="922"/>
                  </a:lnTo>
                  <a:lnTo>
                    <a:pt x="97" y="891"/>
                  </a:lnTo>
                  <a:lnTo>
                    <a:pt x="90" y="860"/>
                  </a:lnTo>
                  <a:lnTo>
                    <a:pt x="85" y="827"/>
                  </a:lnTo>
                  <a:lnTo>
                    <a:pt x="81" y="796"/>
                  </a:lnTo>
                  <a:lnTo>
                    <a:pt x="78" y="761"/>
                  </a:lnTo>
                  <a:lnTo>
                    <a:pt x="77" y="729"/>
                  </a:lnTo>
                  <a:lnTo>
                    <a:pt x="77" y="729"/>
                  </a:lnTo>
                  <a:lnTo>
                    <a:pt x="78" y="696"/>
                  </a:lnTo>
                  <a:lnTo>
                    <a:pt x="81" y="663"/>
                  </a:lnTo>
                  <a:lnTo>
                    <a:pt x="85" y="630"/>
                  </a:lnTo>
                  <a:lnTo>
                    <a:pt x="90" y="598"/>
                  </a:lnTo>
                  <a:lnTo>
                    <a:pt x="97" y="566"/>
                  </a:lnTo>
                  <a:lnTo>
                    <a:pt x="106" y="535"/>
                  </a:lnTo>
                  <a:lnTo>
                    <a:pt x="116" y="504"/>
                  </a:lnTo>
                  <a:lnTo>
                    <a:pt x="128" y="475"/>
                  </a:lnTo>
                  <a:lnTo>
                    <a:pt x="142" y="446"/>
                  </a:lnTo>
                  <a:lnTo>
                    <a:pt x="156" y="418"/>
                  </a:lnTo>
                  <a:lnTo>
                    <a:pt x="171" y="391"/>
                  </a:lnTo>
                  <a:lnTo>
                    <a:pt x="189" y="365"/>
                  </a:lnTo>
                  <a:lnTo>
                    <a:pt x="206" y="339"/>
                  </a:lnTo>
                  <a:lnTo>
                    <a:pt x="225" y="314"/>
                  </a:lnTo>
                  <a:lnTo>
                    <a:pt x="247" y="291"/>
                  </a:lnTo>
                  <a:lnTo>
                    <a:pt x="269" y="268"/>
                  </a:lnTo>
                  <a:lnTo>
                    <a:pt x="290" y="247"/>
                  </a:lnTo>
                  <a:lnTo>
                    <a:pt x="314" y="227"/>
                  </a:lnTo>
                  <a:lnTo>
                    <a:pt x="340" y="206"/>
                  </a:lnTo>
                  <a:lnTo>
                    <a:pt x="365" y="189"/>
                  </a:lnTo>
                  <a:lnTo>
                    <a:pt x="392" y="172"/>
                  </a:lnTo>
                  <a:lnTo>
                    <a:pt x="418" y="156"/>
                  </a:lnTo>
                  <a:lnTo>
                    <a:pt x="446" y="142"/>
                  </a:lnTo>
                  <a:lnTo>
                    <a:pt x="475" y="128"/>
                  </a:lnTo>
                  <a:lnTo>
                    <a:pt x="504" y="116"/>
                  </a:lnTo>
                  <a:lnTo>
                    <a:pt x="535" y="106"/>
                  </a:lnTo>
                  <a:lnTo>
                    <a:pt x="567" y="97"/>
                  </a:lnTo>
                  <a:lnTo>
                    <a:pt x="597" y="90"/>
                  </a:lnTo>
                  <a:lnTo>
                    <a:pt x="630" y="85"/>
                  </a:lnTo>
                  <a:lnTo>
                    <a:pt x="662" y="81"/>
                  </a:lnTo>
                  <a:lnTo>
                    <a:pt x="696" y="78"/>
                  </a:lnTo>
                  <a:lnTo>
                    <a:pt x="729" y="77"/>
                  </a:lnTo>
                  <a:lnTo>
                    <a:pt x="729" y="77"/>
                  </a:lnTo>
                  <a:lnTo>
                    <a:pt x="772" y="78"/>
                  </a:lnTo>
                  <a:lnTo>
                    <a:pt x="814" y="82"/>
                  </a:lnTo>
                  <a:lnTo>
                    <a:pt x="855" y="90"/>
                  </a:lnTo>
                  <a:lnTo>
                    <a:pt x="895" y="99"/>
                  </a:lnTo>
                  <a:lnTo>
                    <a:pt x="935" y="110"/>
                  </a:lnTo>
                  <a:lnTo>
                    <a:pt x="973" y="124"/>
                  </a:lnTo>
                  <a:lnTo>
                    <a:pt x="1009" y="140"/>
                  </a:lnTo>
                  <a:lnTo>
                    <a:pt x="1046" y="159"/>
                  </a:lnTo>
                  <a:lnTo>
                    <a:pt x="1046" y="159"/>
                  </a:lnTo>
                  <a:lnTo>
                    <a:pt x="1051" y="151"/>
                  </a:lnTo>
                  <a:lnTo>
                    <a:pt x="1056" y="142"/>
                  </a:lnTo>
                  <a:lnTo>
                    <a:pt x="1064" y="134"/>
                  </a:lnTo>
                  <a:lnTo>
                    <a:pt x="1072" y="127"/>
                  </a:lnTo>
                  <a:lnTo>
                    <a:pt x="1079" y="120"/>
                  </a:lnTo>
                  <a:lnTo>
                    <a:pt x="1088" y="114"/>
                  </a:lnTo>
                  <a:lnTo>
                    <a:pt x="1097" y="109"/>
                  </a:lnTo>
                  <a:lnTo>
                    <a:pt x="1106" y="105"/>
                  </a:lnTo>
                  <a:lnTo>
                    <a:pt x="1106" y="105"/>
                  </a:lnTo>
                  <a:lnTo>
                    <a:pt x="1085" y="92"/>
                  </a:lnTo>
                  <a:lnTo>
                    <a:pt x="1064" y="81"/>
                  </a:lnTo>
                  <a:lnTo>
                    <a:pt x="1042" y="71"/>
                  </a:lnTo>
                  <a:lnTo>
                    <a:pt x="1019" y="61"/>
                  </a:lnTo>
                  <a:lnTo>
                    <a:pt x="998" y="50"/>
                  </a:lnTo>
                  <a:lnTo>
                    <a:pt x="975" y="42"/>
                  </a:lnTo>
                  <a:lnTo>
                    <a:pt x="951" y="34"/>
                  </a:lnTo>
                  <a:lnTo>
                    <a:pt x="928" y="28"/>
                  </a:lnTo>
                  <a:lnTo>
                    <a:pt x="904" y="21"/>
                  </a:lnTo>
                  <a:lnTo>
                    <a:pt x="880" y="15"/>
                  </a:lnTo>
                  <a:lnTo>
                    <a:pt x="856" y="11"/>
                  </a:lnTo>
                  <a:lnTo>
                    <a:pt x="830" y="6"/>
                  </a:lnTo>
                  <a:lnTo>
                    <a:pt x="805" y="4"/>
                  </a:lnTo>
                  <a:lnTo>
                    <a:pt x="780" y="1"/>
                  </a:lnTo>
                  <a:lnTo>
                    <a:pt x="754" y="0"/>
                  </a:lnTo>
                  <a:lnTo>
                    <a:pt x="729" y="0"/>
                  </a:lnTo>
                  <a:lnTo>
                    <a:pt x="7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Freeform 11"/>
            <p:cNvSpPr>
              <a:spLocks noEditPoints="1"/>
            </p:cNvSpPr>
            <p:nvPr/>
          </p:nvSpPr>
          <p:spPr bwMode="auto">
            <a:xfrm>
              <a:off x="3415" y="1596"/>
              <a:ext cx="412" cy="413"/>
            </a:xfrm>
            <a:custGeom>
              <a:avLst/>
              <a:gdLst>
                <a:gd name="T0" fmla="*/ 816 w 1238"/>
                <a:gd name="T1" fmla="*/ 32 h 1237"/>
                <a:gd name="T2" fmla="*/ 619 w 1238"/>
                <a:gd name="T3" fmla="*/ 0 h 1237"/>
                <a:gd name="T4" fmla="*/ 495 w 1238"/>
                <a:gd name="T5" fmla="*/ 13 h 1237"/>
                <a:gd name="T6" fmla="*/ 351 w 1238"/>
                <a:gd name="T7" fmla="*/ 61 h 1237"/>
                <a:gd name="T8" fmla="*/ 226 w 1238"/>
                <a:gd name="T9" fmla="*/ 142 h 1237"/>
                <a:gd name="T10" fmla="*/ 123 w 1238"/>
                <a:gd name="T11" fmla="*/ 248 h 1237"/>
                <a:gd name="T12" fmla="*/ 49 w 1238"/>
                <a:gd name="T13" fmla="*/ 378 h 1237"/>
                <a:gd name="T14" fmla="*/ 8 w 1238"/>
                <a:gd name="T15" fmla="*/ 525 h 1237"/>
                <a:gd name="T16" fmla="*/ 1 w 1238"/>
                <a:gd name="T17" fmla="*/ 650 h 1237"/>
                <a:gd name="T18" fmla="*/ 28 w 1238"/>
                <a:gd name="T19" fmla="*/ 802 h 1237"/>
                <a:gd name="T20" fmla="*/ 90 w 1238"/>
                <a:gd name="T21" fmla="*/ 939 h 1237"/>
                <a:gd name="T22" fmla="*/ 181 w 1238"/>
                <a:gd name="T23" fmla="*/ 1056 h 1237"/>
                <a:gd name="T24" fmla="*/ 298 w 1238"/>
                <a:gd name="T25" fmla="*/ 1147 h 1237"/>
                <a:gd name="T26" fmla="*/ 435 w 1238"/>
                <a:gd name="T27" fmla="*/ 1209 h 1237"/>
                <a:gd name="T28" fmla="*/ 587 w 1238"/>
                <a:gd name="T29" fmla="*/ 1236 h 1237"/>
                <a:gd name="T30" fmla="*/ 713 w 1238"/>
                <a:gd name="T31" fmla="*/ 1229 h 1237"/>
                <a:gd name="T32" fmla="*/ 860 w 1238"/>
                <a:gd name="T33" fmla="*/ 1189 h 1237"/>
                <a:gd name="T34" fmla="*/ 989 w 1238"/>
                <a:gd name="T35" fmla="*/ 1114 h 1237"/>
                <a:gd name="T36" fmla="*/ 1096 w 1238"/>
                <a:gd name="T37" fmla="*/ 1011 h 1237"/>
                <a:gd name="T38" fmla="*/ 1177 w 1238"/>
                <a:gd name="T39" fmla="*/ 886 h 1237"/>
                <a:gd name="T40" fmla="*/ 1225 w 1238"/>
                <a:gd name="T41" fmla="*/ 743 h 1237"/>
                <a:gd name="T42" fmla="*/ 1238 w 1238"/>
                <a:gd name="T43" fmla="*/ 619 h 1237"/>
                <a:gd name="T44" fmla="*/ 1208 w 1238"/>
                <a:gd name="T45" fmla="*/ 428 h 1237"/>
                <a:gd name="T46" fmla="*/ 977 w 1238"/>
                <a:gd name="T47" fmla="*/ 236 h 1237"/>
                <a:gd name="T48" fmla="*/ 932 w 1238"/>
                <a:gd name="T49" fmla="*/ 200 h 1237"/>
                <a:gd name="T50" fmla="*/ 913 w 1238"/>
                <a:gd name="T51" fmla="*/ 158 h 1237"/>
                <a:gd name="T52" fmla="*/ 913 w 1238"/>
                <a:gd name="T53" fmla="*/ 101 h 1237"/>
                <a:gd name="T54" fmla="*/ 1088 w 1238"/>
                <a:gd name="T55" fmla="*/ 619 h 1237"/>
                <a:gd name="T56" fmla="*/ 1073 w 1238"/>
                <a:gd name="T57" fmla="*/ 735 h 1237"/>
                <a:gd name="T58" fmla="*/ 1031 w 1238"/>
                <a:gd name="T59" fmla="*/ 842 h 1237"/>
                <a:gd name="T60" fmla="*/ 967 w 1238"/>
                <a:gd name="T61" fmla="*/ 934 h 1237"/>
                <a:gd name="T62" fmla="*/ 882 w 1238"/>
                <a:gd name="T63" fmla="*/ 1008 h 1237"/>
                <a:gd name="T64" fmla="*/ 780 w 1238"/>
                <a:gd name="T65" fmla="*/ 1060 h 1237"/>
                <a:gd name="T66" fmla="*/ 667 w 1238"/>
                <a:gd name="T67" fmla="*/ 1085 h 1237"/>
                <a:gd name="T68" fmla="*/ 571 w 1238"/>
                <a:gd name="T69" fmla="*/ 1085 h 1237"/>
                <a:gd name="T70" fmla="*/ 458 w 1238"/>
                <a:gd name="T71" fmla="*/ 1060 h 1237"/>
                <a:gd name="T72" fmla="*/ 356 w 1238"/>
                <a:gd name="T73" fmla="*/ 1008 h 1237"/>
                <a:gd name="T74" fmla="*/ 271 w 1238"/>
                <a:gd name="T75" fmla="*/ 934 h 1237"/>
                <a:gd name="T76" fmla="*/ 207 w 1238"/>
                <a:gd name="T77" fmla="*/ 842 h 1237"/>
                <a:gd name="T78" fmla="*/ 165 w 1238"/>
                <a:gd name="T79" fmla="*/ 735 h 1237"/>
                <a:gd name="T80" fmla="*/ 150 w 1238"/>
                <a:gd name="T81" fmla="*/ 619 h 1237"/>
                <a:gd name="T82" fmla="*/ 159 w 1238"/>
                <a:gd name="T83" fmla="*/ 525 h 1237"/>
                <a:gd name="T84" fmla="*/ 195 w 1238"/>
                <a:gd name="T85" fmla="*/ 416 h 1237"/>
                <a:gd name="T86" fmla="*/ 256 w 1238"/>
                <a:gd name="T87" fmla="*/ 321 h 1237"/>
                <a:gd name="T88" fmla="*/ 339 w 1238"/>
                <a:gd name="T89" fmla="*/ 243 h 1237"/>
                <a:gd name="T90" fmla="*/ 436 w 1238"/>
                <a:gd name="T91" fmla="*/ 186 h 1237"/>
                <a:gd name="T92" fmla="*/ 548 w 1238"/>
                <a:gd name="T93" fmla="*/ 155 h 1237"/>
                <a:gd name="T94" fmla="*/ 643 w 1238"/>
                <a:gd name="T95" fmla="*/ 150 h 1237"/>
                <a:gd name="T96" fmla="*/ 759 w 1238"/>
                <a:gd name="T97" fmla="*/ 171 h 1237"/>
                <a:gd name="T98" fmla="*/ 863 w 1238"/>
                <a:gd name="T99" fmla="*/ 218 h 1237"/>
                <a:gd name="T100" fmla="*/ 951 w 1238"/>
                <a:gd name="T101" fmla="*/ 286 h 1237"/>
                <a:gd name="T102" fmla="*/ 1020 w 1238"/>
                <a:gd name="T103" fmla="*/ 375 h 1237"/>
                <a:gd name="T104" fmla="*/ 1067 w 1238"/>
                <a:gd name="T105" fmla="*/ 479 h 1237"/>
                <a:gd name="T106" fmla="*/ 1088 w 1238"/>
                <a:gd name="T107" fmla="*/ 594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1237">
                  <a:moveTo>
                    <a:pt x="921" y="79"/>
                  </a:moveTo>
                  <a:lnTo>
                    <a:pt x="921" y="79"/>
                  </a:lnTo>
                  <a:lnTo>
                    <a:pt x="887" y="61"/>
                  </a:lnTo>
                  <a:lnTo>
                    <a:pt x="851" y="46"/>
                  </a:lnTo>
                  <a:lnTo>
                    <a:pt x="816" y="32"/>
                  </a:lnTo>
                  <a:lnTo>
                    <a:pt x="778" y="20"/>
                  </a:lnTo>
                  <a:lnTo>
                    <a:pt x="740" y="11"/>
                  </a:lnTo>
                  <a:lnTo>
                    <a:pt x="700" y="5"/>
                  </a:lnTo>
                  <a:lnTo>
                    <a:pt x="660" y="1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587" y="1"/>
                  </a:lnTo>
                  <a:lnTo>
                    <a:pt x="556" y="4"/>
                  </a:lnTo>
                  <a:lnTo>
                    <a:pt x="525" y="8"/>
                  </a:lnTo>
                  <a:lnTo>
                    <a:pt x="495" y="13"/>
                  </a:lnTo>
                  <a:lnTo>
                    <a:pt x="464" y="20"/>
                  </a:lnTo>
                  <a:lnTo>
                    <a:pt x="435" y="28"/>
                  </a:lnTo>
                  <a:lnTo>
                    <a:pt x="406" y="38"/>
                  </a:lnTo>
                  <a:lnTo>
                    <a:pt x="378" y="49"/>
                  </a:lnTo>
                  <a:lnTo>
                    <a:pt x="351" y="61"/>
                  </a:lnTo>
                  <a:lnTo>
                    <a:pt x="325" y="75"/>
                  </a:lnTo>
                  <a:lnTo>
                    <a:pt x="298" y="90"/>
                  </a:lnTo>
                  <a:lnTo>
                    <a:pt x="273" y="107"/>
                  </a:lnTo>
                  <a:lnTo>
                    <a:pt x="249" y="123"/>
                  </a:lnTo>
                  <a:lnTo>
                    <a:pt x="226" y="142"/>
                  </a:lnTo>
                  <a:lnTo>
                    <a:pt x="203" y="161"/>
                  </a:lnTo>
                  <a:lnTo>
                    <a:pt x="181" y="181"/>
                  </a:lnTo>
                  <a:lnTo>
                    <a:pt x="161" y="203"/>
                  </a:lnTo>
                  <a:lnTo>
                    <a:pt x="142" y="226"/>
                  </a:lnTo>
                  <a:lnTo>
                    <a:pt x="123" y="248"/>
                  </a:lnTo>
                  <a:lnTo>
                    <a:pt x="107" y="273"/>
                  </a:lnTo>
                  <a:lnTo>
                    <a:pt x="90" y="298"/>
                  </a:lnTo>
                  <a:lnTo>
                    <a:pt x="75" y="324"/>
                  </a:lnTo>
                  <a:lnTo>
                    <a:pt x="61" y="351"/>
                  </a:lnTo>
                  <a:lnTo>
                    <a:pt x="49" y="378"/>
                  </a:lnTo>
                  <a:lnTo>
                    <a:pt x="38" y="406"/>
                  </a:lnTo>
                  <a:lnTo>
                    <a:pt x="28" y="435"/>
                  </a:lnTo>
                  <a:lnTo>
                    <a:pt x="20" y="464"/>
                  </a:lnTo>
                  <a:lnTo>
                    <a:pt x="13" y="494"/>
                  </a:lnTo>
                  <a:lnTo>
                    <a:pt x="8" y="525"/>
                  </a:lnTo>
                  <a:lnTo>
                    <a:pt x="4" y="555"/>
                  </a:lnTo>
                  <a:lnTo>
                    <a:pt x="1" y="587"/>
                  </a:lnTo>
                  <a:lnTo>
                    <a:pt x="0" y="619"/>
                  </a:lnTo>
                  <a:lnTo>
                    <a:pt x="0" y="619"/>
                  </a:lnTo>
                  <a:lnTo>
                    <a:pt x="1" y="650"/>
                  </a:lnTo>
                  <a:lnTo>
                    <a:pt x="4" y="682"/>
                  </a:lnTo>
                  <a:lnTo>
                    <a:pt x="8" y="712"/>
                  </a:lnTo>
                  <a:lnTo>
                    <a:pt x="13" y="743"/>
                  </a:lnTo>
                  <a:lnTo>
                    <a:pt x="20" y="773"/>
                  </a:lnTo>
                  <a:lnTo>
                    <a:pt x="28" y="802"/>
                  </a:lnTo>
                  <a:lnTo>
                    <a:pt x="38" y="831"/>
                  </a:lnTo>
                  <a:lnTo>
                    <a:pt x="49" y="859"/>
                  </a:lnTo>
                  <a:lnTo>
                    <a:pt x="61" y="886"/>
                  </a:lnTo>
                  <a:lnTo>
                    <a:pt x="75" y="913"/>
                  </a:lnTo>
                  <a:lnTo>
                    <a:pt x="90" y="939"/>
                  </a:lnTo>
                  <a:lnTo>
                    <a:pt x="107" y="964"/>
                  </a:lnTo>
                  <a:lnTo>
                    <a:pt x="123" y="989"/>
                  </a:lnTo>
                  <a:lnTo>
                    <a:pt x="142" y="1011"/>
                  </a:lnTo>
                  <a:lnTo>
                    <a:pt x="161" y="1034"/>
                  </a:lnTo>
                  <a:lnTo>
                    <a:pt x="181" y="1056"/>
                  </a:lnTo>
                  <a:lnTo>
                    <a:pt x="203" y="1076"/>
                  </a:lnTo>
                  <a:lnTo>
                    <a:pt x="226" y="1095"/>
                  </a:lnTo>
                  <a:lnTo>
                    <a:pt x="249" y="1114"/>
                  </a:lnTo>
                  <a:lnTo>
                    <a:pt x="273" y="1132"/>
                  </a:lnTo>
                  <a:lnTo>
                    <a:pt x="298" y="1147"/>
                  </a:lnTo>
                  <a:lnTo>
                    <a:pt x="325" y="1162"/>
                  </a:lnTo>
                  <a:lnTo>
                    <a:pt x="351" y="1176"/>
                  </a:lnTo>
                  <a:lnTo>
                    <a:pt x="378" y="1189"/>
                  </a:lnTo>
                  <a:lnTo>
                    <a:pt x="406" y="1199"/>
                  </a:lnTo>
                  <a:lnTo>
                    <a:pt x="435" y="1209"/>
                  </a:lnTo>
                  <a:lnTo>
                    <a:pt x="464" y="1218"/>
                  </a:lnTo>
                  <a:lnTo>
                    <a:pt x="495" y="1224"/>
                  </a:lnTo>
                  <a:lnTo>
                    <a:pt x="525" y="1229"/>
                  </a:lnTo>
                  <a:lnTo>
                    <a:pt x="556" y="1234"/>
                  </a:lnTo>
                  <a:lnTo>
                    <a:pt x="587" y="1236"/>
                  </a:lnTo>
                  <a:lnTo>
                    <a:pt x="619" y="1237"/>
                  </a:lnTo>
                  <a:lnTo>
                    <a:pt x="619" y="1237"/>
                  </a:lnTo>
                  <a:lnTo>
                    <a:pt x="651" y="1236"/>
                  </a:lnTo>
                  <a:lnTo>
                    <a:pt x="682" y="1234"/>
                  </a:lnTo>
                  <a:lnTo>
                    <a:pt x="713" y="1229"/>
                  </a:lnTo>
                  <a:lnTo>
                    <a:pt x="743" y="1224"/>
                  </a:lnTo>
                  <a:lnTo>
                    <a:pt x="774" y="1218"/>
                  </a:lnTo>
                  <a:lnTo>
                    <a:pt x="803" y="1209"/>
                  </a:lnTo>
                  <a:lnTo>
                    <a:pt x="832" y="1199"/>
                  </a:lnTo>
                  <a:lnTo>
                    <a:pt x="860" y="1189"/>
                  </a:lnTo>
                  <a:lnTo>
                    <a:pt x="887" y="1176"/>
                  </a:lnTo>
                  <a:lnTo>
                    <a:pt x="913" y="1162"/>
                  </a:lnTo>
                  <a:lnTo>
                    <a:pt x="940" y="1147"/>
                  </a:lnTo>
                  <a:lnTo>
                    <a:pt x="965" y="1132"/>
                  </a:lnTo>
                  <a:lnTo>
                    <a:pt x="989" y="1114"/>
                  </a:lnTo>
                  <a:lnTo>
                    <a:pt x="1012" y="1095"/>
                  </a:lnTo>
                  <a:lnTo>
                    <a:pt x="1035" y="1076"/>
                  </a:lnTo>
                  <a:lnTo>
                    <a:pt x="1057" y="1056"/>
                  </a:lnTo>
                  <a:lnTo>
                    <a:pt x="1077" y="1034"/>
                  </a:lnTo>
                  <a:lnTo>
                    <a:pt x="1096" y="1011"/>
                  </a:lnTo>
                  <a:lnTo>
                    <a:pt x="1115" y="989"/>
                  </a:lnTo>
                  <a:lnTo>
                    <a:pt x="1131" y="964"/>
                  </a:lnTo>
                  <a:lnTo>
                    <a:pt x="1148" y="939"/>
                  </a:lnTo>
                  <a:lnTo>
                    <a:pt x="1163" y="913"/>
                  </a:lnTo>
                  <a:lnTo>
                    <a:pt x="1177" y="886"/>
                  </a:lnTo>
                  <a:lnTo>
                    <a:pt x="1189" y="859"/>
                  </a:lnTo>
                  <a:lnTo>
                    <a:pt x="1200" y="831"/>
                  </a:lnTo>
                  <a:lnTo>
                    <a:pt x="1210" y="802"/>
                  </a:lnTo>
                  <a:lnTo>
                    <a:pt x="1218" y="773"/>
                  </a:lnTo>
                  <a:lnTo>
                    <a:pt x="1225" y="743"/>
                  </a:lnTo>
                  <a:lnTo>
                    <a:pt x="1230" y="712"/>
                  </a:lnTo>
                  <a:lnTo>
                    <a:pt x="1234" y="682"/>
                  </a:lnTo>
                  <a:lnTo>
                    <a:pt x="1237" y="650"/>
                  </a:lnTo>
                  <a:lnTo>
                    <a:pt x="1238" y="619"/>
                  </a:lnTo>
                  <a:lnTo>
                    <a:pt x="1238" y="619"/>
                  </a:lnTo>
                  <a:lnTo>
                    <a:pt x="1237" y="579"/>
                  </a:lnTo>
                  <a:lnTo>
                    <a:pt x="1233" y="540"/>
                  </a:lnTo>
                  <a:lnTo>
                    <a:pt x="1227" y="502"/>
                  </a:lnTo>
                  <a:lnTo>
                    <a:pt x="1219" y="465"/>
                  </a:lnTo>
                  <a:lnTo>
                    <a:pt x="1208" y="428"/>
                  </a:lnTo>
                  <a:lnTo>
                    <a:pt x="1195" y="393"/>
                  </a:lnTo>
                  <a:lnTo>
                    <a:pt x="1181" y="359"/>
                  </a:lnTo>
                  <a:lnTo>
                    <a:pt x="1163" y="324"/>
                  </a:lnTo>
                  <a:lnTo>
                    <a:pt x="977" y="236"/>
                  </a:lnTo>
                  <a:lnTo>
                    <a:pt x="977" y="236"/>
                  </a:lnTo>
                  <a:lnTo>
                    <a:pt x="967" y="231"/>
                  </a:lnTo>
                  <a:lnTo>
                    <a:pt x="956" y="224"/>
                  </a:lnTo>
                  <a:lnTo>
                    <a:pt x="948" y="217"/>
                  </a:lnTo>
                  <a:lnTo>
                    <a:pt x="940" y="209"/>
                  </a:lnTo>
                  <a:lnTo>
                    <a:pt x="932" y="200"/>
                  </a:lnTo>
                  <a:lnTo>
                    <a:pt x="926" y="190"/>
                  </a:lnTo>
                  <a:lnTo>
                    <a:pt x="921" y="180"/>
                  </a:lnTo>
                  <a:lnTo>
                    <a:pt x="916" y="170"/>
                  </a:lnTo>
                  <a:lnTo>
                    <a:pt x="916" y="170"/>
                  </a:lnTo>
                  <a:lnTo>
                    <a:pt x="913" y="158"/>
                  </a:lnTo>
                  <a:lnTo>
                    <a:pt x="911" y="147"/>
                  </a:lnTo>
                  <a:lnTo>
                    <a:pt x="909" y="136"/>
                  </a:lnTo>
                  <a:lnTo>
                    <a:pt x="909" y="124"/>
                  </a:lnTo>
                  <a:lnTo>
                    <a:pt x="911" y="113"/>
                  </a:lnTo>
                  <a:lnTo>
                    <a:pt x="913" y="101"/>
                  </a:lnTo>
                  <a:lnTo>
                    <a:pt x="916" y="91"/>
                  </a:lnTo>
                  <a:lnTo>
                    <a:pt x="921" y="80"/>
                  </a:lnTo>
                  <a:lnTo>
                    <a:pt x="921" y="79"/>
                  </a:lnTo>
                  <a:close/>
                  <a:moveTo>
                    <a:pt x="1088" y="619"/>
                  </a:moveTo>
                  <a:lnTo>
                    <a:pt x="1088" y="619"/>
                  </a:lnTo>
                  <a:lnTo>
                    <a:pt x="1088" y="643"/>
                  </a:lnTo>
                  <a:lnTo>
                    <a:pt x="1086" y="667"/>
                  </a:lnTo>
                  <a:lnTo>
                    <a:pt x="1083" y="689"/>
                  </a:lnTo>
                  <a:lnTo>
                    <a:pt x="1079" y="714"/>
                  </a:lnTo>
                  <a:lnTo>
                    <a:pt x="1073" y="735"/>
                  </a:lnTo>
                  <a:lnTo>
                    <a:pt x="1067" y="758"/>
                  </a:lnTo>
                  <a:lnTo>
                    <a:pt x="1060" y="779"/>
                  </a:lnTo>
                  <a:lnTo>
                    <a:pt x="1052" y="801"/>
                  </a:lnTo>
                  <a:lnTo>
                    <a:pt x="1043" y="821"/>
                  </a:lnTo>
                  <a:lnTo>
                    <a:pt x="1031" y="842"/>
                  </a:lnTo>
                  <a:lnTo>
                    <a:pt x="1020" y="862"/>
                  </a:lnTo>
                  <a:lnTo>
                    <a:pt x="1008" y="881"/>
                  </a:lnTo>
                  <a:lnTo>
                    <a:pt x="994" y="899"/>
                  </a:lnTo>
                  <a:lnTo>
                    <a:pt x="981" y="916"/>
                  </a:lnTo>
                  <a:lnTo>
                    <a:pt x="967" y="934"/>
                  </a:lnTo>
                  <a:lnTo>
                    <a:pt x="951" y="951"/>
                  </a:lnTo>
                  <a:lnTo>
                    <a:pt x="935" y="966"/>
                  </a:lnTo>
                  <a:lnTo>
                    <a:pt x="917" y="981"/>
                  </a:lnTo>
                  <a:lnTo>
                    <a:pt x="899" y="995"/>
                  </a:lnTo>
                  <a:lnTo>
                    <a:pt x="882" y="1008"/>
                  </a:lnTo>
                  <a:lnTo>
                    <a:pt x="863" y="1020"/>
                  </a:lnTo>
                  <a:lnTo>
                    <a:pt x="842" y="1030"/>
                  </a:lnTo>
                  <a:lnTo>
                    <a:pt x="822" y="1042"/>
                  </a:lnTo>
                  <a:lnTo>
                    <a:pt x="802" y="1051"/>
                  </a:lnTo>
                  <a:lnTo>
                    <a:pt x="780" y="1060"/>
                  </a:lnTo>
                  <a:lnTo>
                    <a:pt x="759" y="1067"/>
                  </a:lnTo>
                  <a:lnTo>
                    <a:pt x="736" y="1073"/>
                  </a:lnTo>
                  <a:lnTo>
                    <a:pt x="713" y="1079"/>
                  </a:lnTo>
                  <a:lnTo>
                    <a:pt x="690" y="1082"/>
                  </a:lnTo>
                  <a:lnTo>
                    <a:pt x="667" y="1085"/>
                  </a:lnTo>
                  <a:lnTo>
                    <a:pt x="643" y="1087"/>
                  </a:lnTo>
                  <a:lnTo>
                    <a:pt x="619" y="1087"/>
                  </a:lnTo>
                  <a:lnTo>
                    <a:pt x="619" y="1087"/>
                  </a:lnTo>
                  <a:lnTo>
                    <a:pt x="595" y="1087"/>
                  </a:lnTo>
                  <a:lnTo>
                    <a:pt x="571" y="1085"/>
                  </a:lnTo>
                  <a:lnTo>
                    <a:pt x="548" y="1082"/>
                  </a:lnTo>
                  <a:lnTo>
                    <a:pt x="524" y="1079"/>
                  </a:lnTo>
                  <a:lnTo>
                    <a:pt x="502" y="1073"/>
                  </a:lnTo>
                  <a:lnTo>
                    <a:pt x="479" y="1067"/>
                  </a:lnTo>
                  <a:lnTo>
                    <a:pt x="458" y="1060"/>
                  </a:lnTo>
                  <a:lnTo>
                    <a:pt x="436" y="1051"/>
                  </a:lnTo>
                  <a:lnTo>
                    <a:pt x="416" y="1042"/>
                  </a:lnTo>
                  <a:lnTo>
                    <a:pt x="396" y="1030"/>
                  </a:lnTo>
                  <a:lnTo>
                    <a:pt x="375" y="1020"/>
                  </a:lnTo>
                  <a:lnTo>
                    <a:pt x="356" y="1008"/>
                  </a:lnTo>
                  <a:lnTo>
                    <a:pt x="339" y="995"/>
                  </a:lnTo>
                  <a:lnTo>
                    <a:pt x="321" y="981"/>
                  </a:lnTo>
                  <a:lnTo>
                    <a:pt x="303" y="966"/>
                  </a:lnTo>
                  <a:lnTo>
                    <a:pt x="287" y="951"/>
                  </a:lnTo>
                  <a:lnTo>
                    <a:pt x="271" y="934"/>
                  </a:lnTo>
                  <a:lnTo>
                    <a:pt x="256" y="916"/>
                  </a:lnTo>
                  <a:lnTo>
                    <a:pt x="242" y="899"/>
                  </a:lnTo>
                  <a:lnTo>
                    <a:pt x="230" y="881"/>
                  </a:lnTo>
                  <a:lnTo>
                    <a:pt x="218" y="862"/>
                  </a:lnTo>
                  <a:lnTo>
                    <a:pt x="207" y="842"/>
                  </a:lnTo>
                  <a:lnTo>
                    <a:pt x="195" y="821"/>
                  </a:lnTo>
                  <a:lnTo>
                    <a:pt x="186" y="801"/>
                  </a:lnTo>
                  <a:lnTo>
                    <a:pt x="178" y="779"/>
                  </a:lnTo>
                  <a:lnTo>
                    <a:pt x="171" y="758"/>
                  </a:lnTo>
                  <a:lnTo>
                    <a:pt x="165" y="735"/>
                  </a:lnTo>
                  <a:lnTo>
                    <a:pt x="159" y="714"/>
                  </a:lnTo>
                  <a:lnTo>
                    <a:pt x="155" y="689"/>
                  </a:lnTo>
                  <a:lnTo>
                    <a:pt x="152" y="667"/>
                  </a:lnTo>
                  <a:lnTo>
                    <a:pt x="150" y="643"/>
                  </a:lnTo>
                  <a:lnTo>
                    <a:pt x="150" y="619"/>
                  </a:lnTo>
                  <a:lnTo>
                    <a:pt x="150" y="619"/>
                  </a:lnTo>
                  <a:lnTo>
                    <a:pt x="150" y="594"/>
                  </a:lnTo>
                  <a:lnTo>
                    <a:pt x="152" y="570"/>
                  </a:lnTo>
                  <a:lnTo>
                    <a:pt x="155" y="548"/>
                  </a:lnTo>
                  <a:lnTo>
                    <a:pt x="159" y="525"/>
                  </a:lnTo>
                  <a:lnTo>
                    <a:pt x="165" y="502"/>
                  </a:lnTo>
                  <a:lnTo>
                    <a:pt x="171" y="479"/>
                  </a:lnTo>
                  <a:lnTo>
                    <a:pt x="178" y="458"/>
                  </a:lnTo>
                  <a:lnTo>
                    <a:pt x="186" y="436"/>
                  </a:lnTo>
                  <a:lnTo>
                    <a:pt x="195" y="416"/>
                  </a:lnTo>
                  <a:lnTo>
                    <a:pt x="207" y="395"/>
                  </a:lnTo>
                  <a:lnTo>
                    <a:pt x="218" y="375"/>
                  </a:lnTo>
                  <a:lnTo>
                    <a:pt x="230" y="356"/>
                  </a:lnTo>
                  <a:lnTo>
                    <a:pt x="242" y="338"/>
                  </a:lnTo>
                  <a:lnTo>
                    <a:pt x="256" y="321"/>
                  </a:lnTo>
                  <a:lnTo>
                    <a:pt x="271" y="303"/>
                  </a:lnTo>
                  <a:lnTo>
                    <a:pt x="287" y="286"/>
                  </a:lnTo>
                  <a:lnTo>
                    <a:pt x="303" y="271"/>
                  </a:lnTo>
                  <a:lnTo>
                    <a:pt x="321" y="257"/>
                  </a:lnTo>
                  <a:lnTo>
                    <a:pt x="339" y="243"/>
                  </a:lnTo>
                  <a:lnTo>
                    <a:pt x="356" y="229"/>
                  </a:lnTo>
                  <a:lnTo>
                    <a:pt x="375" y="218"/>
                  </a:lnTo>
                  <a:lnTo>
                    <a:pt x="396" y="207"/>
                  </a:lnTo>
                  <a:lnTo>
                    <a:pt x="416" y="195"/>
                  </a:lnTo>
                  <a:lnTo>
                    <a:pt x="436" y="186"/>
                  </a:lnTo>
                  <a:lnTo>
                    <a:pt x="458" y="177"/>
                  </a:lnTo>
                  <a:lnTo>
                    <a:pt x="479" y="171"/>
                  </a:lnTo>
                  <a:lnTo>
                    <a:pt x="502" y="165"/>
                  </a:lnTo>
                  <a:lnTo>
                    <a:pt x="524" y="158"/>
                  </a:lnTo>
                  <a:lnTo>
                    <a:pt x="548" y="155"/>
                  </a:lnTo>
                  <a:lnTo>
                    <a:pt x="571" y="152"/>
                  </a:lnTo>
                  <a:lnTo>
                    <a:pt x="595" y="150"/>
                  </a:lnTo>
                  <a:lnTo>
                    <a:pt x="619" y="150"/>
                  </a:lnTo>
                  <a:lnTo>
                    <a:pt x="619" y="150"/>
                  </a:lnTo>
                  <a:lnTo>
                    <a:pt x="643" y="150"/>
                  </a:lnTo>
                  <a:lnTo>
                    <a:pt x="667" y="152"/>
                  </a:lnTo>
                  <a:lnTo>
                    <a:pt x="690" y="155"/>
                  </a:lnTo>
                  <a:lnTo>
                    <a:pt x="713" y="158"/>
                  </a:lnTo>
                  <a:lnTo>
                    <a:pt x="736" y="165"/>
                  </a:lnTo>
                  <a:lnTo>
                    <a:pt x="759" y="171"/>
                  </a:lnTo>
                  <a:lnTo>
                    <a:pt x="780" y="177"/>
                  </a:lnTo>
                  <a:lnTo>
                    <a:pt x="802" y="186"/>
                  </a:lnTo>
                  <a:lnTo>
                    <a:pt x="822" y="195"/>
                  </a:lnTo>
                  <a:lnTo>
                    <a:pt x="842" y="207"/>
                  </a:lnTo>
                  <a:lnTo>
                    <a:pt x="863" y="218"/>
                  </a:lnTo>
                  <a:lnTo>
                    <a:pt x="882" y="229"/>
                  </a:lnTo>
                  <a:lnTo>
                    <a:pt x="899" y="243"/>
                  </a:lnTo>
                  <a:lnTo>
                    <a:pt x="917" y="257"/>
                  </a:lnTo>
                  <a:lnTo>
                    <a:pt x="935" y="271"/>
                  </a:lnTo>
                  <a:lnTo>
                    <a:pt x="951" y="286"/>
                  </a:lnTo>
                  <a:lnTo>
                    <a:pt x="967" y="303"/>
                  </a:lnTo>
                  <a:lnTo>
                    <a:pt x="981" y="321"/>
                  </a:lnTo>
                  <a:lnTo>
                    <a:pt x="994" y="338"/>
                  </a:lnTo>
                  <a:lnTo>
                    <a:pt x="1008" y="356"/>
                  </a:lnTo>
                  <a:lnTo>
                    <a:pt x="1020" y="375"/>
                  </a:lnTo>
                  <a:lnTo>
                    <a:pt x="1031" y="395"/>
                  </a:lnTo>
                  <a:lnTo>
                    <a:pt x="1043" y="416"/>
                  </a:lnTo>
                  <a:lnTo>
                    <a:pt x="1052" y="436"/>
                  </a:lnTo>
                  <a:lnTo>
                    <a:pt x="1060" y="458"/>
                  </a:lnTo>
                  <a:lnTo>
                    <a:pt x="1067" y="479"/>
                  </a:lnTo>
                  <a:lnTo>
                    <a:pt x="1073" y="502"/>
                  </a:lnTo>
                  <a:lnTo>
                    <a:pt x="1079" y="525"/>
                  </a:lnTo>
                  <a:lnTo>
                    <a:pt x="1083" y="548"/>
                  </a:lnTo>
                  <a:lnTo>
                    <a:pt x="1086" y="570"/>
                  </a:lnTo>
                  <a:lnTo>
                    <a:pt x="1088" y="594"/>
                  </a:lnTo>
                  <a:lnTo>
                    <a:pt x="1088" y="619"/>
                  </a:lnTo>
                  <a:lnTo>
                    <a:pt x="1088" y="6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Freeform 12"/>
            <p:cNvSpPr>
              <a:spLocks/>
            </p:cNvSpPr>
            <p:nvPr/>
          </p:nvSpPr>
          <p:spPr bwMode="auto">
            <a:xfrm>
              <a:off x="3193" y="1375"/>
              <a:ext cx="856" cy="855"/>
            </a:xfrm>
            <a:custGeom>
              <a:avLst/>
              <a:gdLst>
                <a:gd name="T0" fmla="*/ 2497 w 2566"/>
                <a:gd name="T1" fmla="*/ 867 h 2563"/>
                <a:gd name="T2" fmla="*/ 2346 w 2566"/>
                <a:gd name="T3" fmla="*/ 565 h 2563"/>
                <a:gd name="T4" fmla="*/ 2124 w 2566"/>
                <a:gd name="T5" fmla="*/ 315 h 2563"/>
                <a:gd name="T6" fmla="*/ 1844 w 2566"/>
                <a:gd name="T7" fmla="*/ 130 h 2563"/>
                <a:gd name="T8" fmla="*/ 1518 w 2566"/>
                <a:gd name="T9" fmla="*/ 22 h 2563"/>
                <a:gd name="T10" fmla="*/ 1250 w 2566"/>
                <a:gd name="T11" fmla="*/ 0 h 2563"/>
                <a:gd name="T12" fmla="*/ 1056 w 2566"/>
                <a:gd name="T13" fmla="*/ 21 h 2563"/>
                <a:gd name="T14" fmla="*/ 872 w 2566"/>
                <a:gd name="T15" fmla="*/ 67 h 2563"/>
                <a:gd name="T16" fmla="*/ 672 w 2566"/>
                <a:gd name="T17" fmla="*/ 155 h 2563"/>
                <a:gd name="T18" fmla="*/ 376 w 2566"/>
                <a:gd name="T19" fmla="*/ 375 h 2563"/>
                <a:gd name="T20" fmla="*/ 155 w 2566"/>
                <a:gd name="T21" fmla="*/ 671 h 2563"/>
                <a:gd name="T22" fmla="*/ 68 w 2566"/>
                <a:gd name="T23" fmla="*/ 871 h 2563"/>
                <a:gd name="T24" fmla="*/ 20 w 2566"/>
                <a:gd name="T25" fmla="*/ 1055 h 2563"/>
                <a:gd name="T26" fmla="*/ 0 w 2566"/>
                <a:gd name="T27" fmla="*/ 1249 h 2563"/>
                <a:gd name="T28" fmla="*/ 7 w 2566"/>
                <a:gd name="T29" fmla="*/ 1412 h 2563"/>
                <a:gd name="T30" fmla="*/ 41 w 2566"/>
                <a:gd name="T31" fmla="*/ 1602 h 2563"/>
                <a:gd name="T32" fmla="*/ 101 w 2566"/>
                <a:gd name="T33" fmla="*/ 1780 h 2563"/>
                <a:gd name="T34" fmla="*/ 255 w 2566"/>
                <a:gd name="T35" fmla="*/ 2048 h 2563"/>
                <a:gd name="T36" fmla="*/ 516 w 2566"/>
                <a:gd name="T37" fmla="*/ 2308 h 2563"/>
                <a:gd name="T38" fmla="*/ 784 w 2566"/>
                <a:gd name="T39" fmla="*/ 2463 h 2563"/>
                <a:gd name="T40" fmla="*/ 963 w 2566"/>
                <a:gd name="T41" fmla="*/ 2523 h 2563"/>
                <a:gd name="T42" fmla="*/ 1152 w 2566"/>
                <a:gd name="T43" fmla="*/ 2556 h 2563"/>
                <a:gd name="T44" fmla="*/ 1316 w 2566"/>
                <a:gd name="T45" fmla="*/ 2563 h 2563"/>
                <a:gd name="T46" fmla="*/ 1508 w 2566"/>
                <a:gd name="T47" fmla="*/ 2544 h 2563"/>
                <a:gd name="T48" fmla="*/ 1718 w 2566"/>
                <a:gd name="T49" fmla="*/ 2487 h 2563"/>
                <a:gd name="T50" fmla="*/ 2042 w 2566"/>
                <a:gd name="T51" fmla="*/ 2314 h 2563"/>
                <a:gd name="T52" fmla="*/ 2302 w 2566"/>
                <a:gd name="T53" fmla="*/ 2060 h 2563"/>
                <a:gd name="T54" fmla="*/ 2481 w 2566"/>
                <a:gd name="T55" fmla="*/ 1740 h 2563"/>
                <a:gd name="T56" fmla="*/ 2541 w 2566"/>
                <a:gd name="T57" fmla="*/ 1531 h 2563"/>
                <a:gd name="T58" fmla="*/ 2564 w 2566"/>
                <a:gd name="T59" fmla="*/ 1341 h 2563"/>
                <a:gd name="T60" fmla="*/ 2488 w 2566"/>
                <a:gd name="T61" fmla="*/ 1282 h 2563"/>
                <a:gd name="T62" fmla="*/ 2474 w 2566"/>
                <a:gd name="T63" fmla="*/ 1465 h 2563"/>
                <a:gd name="T64" fmla="*/ 2369 w 2566"/>
                <a:gd name="T65" fmla="*/ 1804 h 2563"/>
                <a:gd name="T66" fmla="*/ 2175 w 2566"/>
                <a:gd name="T67" fmla="*/ 2091 h 2563"/>
                <a:gd name="T68" fmla="*/ 1907 w 2566"/>
                <a:gd name="T69" fmla="*/ 2312 h 2563"/>
                <a:gd name="T70" fmla="*/ 1584 w 2566"/>
                <a:gd name="T71" fmla="*/ 2447 h 2563"/>
                <a:gd name="T72" fmla="*/ 1345 w 2566"/>
                <a:gd name="T73" fmla="*/ 2484 h 2563"/>
                <a:gd name="T74" fmla="*/ 1190 w 2566"/>
                <a:gd name="T75" fmla="*/ 2483 h 2563"/>
                <a:gd name="T76" fmla="*/ 925 w 2566"/>
                <a:gd name="T77" fmla="*/ 2432 h 2563"/>
                <a:gd name="T78" fmla="*/ 609 w 2566"/>
                <a:gd name="T79" fmla="*/ 2280 h 2563"/>
                <a:gd name="T80" fmla="*/ 353 w 2566"/>
                <a:gd name="T81" fmla="*/ 2047 h 2563"/>
                <a:gd name="T82" fmla="*/ 172 w 2566"/>
                <a:gd name="T83" fmla="*/ 1750 h 2563"/>
                <a:gd name="T84" fmla="*/ 87 w 2566"/>
                <a:gd name="T85" fmla="*/ 1435 h 2563"/>
                <a:gd name="T86" fmla="*/ 78 w 2566"/>
                <a:gd name="T87" fmla="*/ 1282 h 2563"/>
                <a:gd name="T88" fmla="*/ 92 w 2566"/>
                <a:gd name="T89" fmla="*/ 1099 h 2563"/>
                <a:gd name="T90" fmla="*/ 197 w 2566"/>
                <a:gd name="T91" fmla="*/ 759 h 2563"/>
                <a:gd name="T92" fmla="*/ 391 w 2566"/>
                <a:gd name="T93" fmla="*/ 472 h 2563"/>
                <a:gd name="T94" fmla="*/ 659 w 2566"/>
                <a:gd name="T95" fmla="*/ 252 h 2563"/>
                <a:gd name="T96" fmla="*/ 982 w 2566"/>
                <a:gd name="T97" fmla="*/ 116 h 2563"/>
                <a:gd name="T98" fmla="*/ 1221 w 2566"/>
                <a:gd name="T99" fmla="*/ 79 h 2563"/>
                <a:gd name="T100" fmla="*/ 1445 w 2566"/>
                <a:gd name="T101" fmla="*/ 88 h 2563"/>
                <a:gd name="T102" fmla="*/ 1747 w 2566"/>
                <a:gd name="T103" fmla="*/ 170 h 2563"/>
                <a:gd name="T104" fmla="*/ 2014 w 2566"/>
                <a:gd name="T105" fmla="*/ 325 h 2563"/>
                <a:gd name="T106" fmla="*/ 2231 w 2566"/>
                <a:gd name="T107" fmla="*/ 539 h 2563"/>
                <a:gd name="T108" fmla="*/ 2389 w 2566"/>
                <a:gd name="T109" fmla="*/ 802 h 2563"/>
                <a:gd name="T110" fmla="*/ 2552 w 2566"/>
                <a:gd name="T111" fmla="*/ 109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66" h="2563">
                  <a:moveTo>
                    <a:pt x="2552" y="1091"/>
                  </a:moveTo>
                  <a:lnTo>
                    <a:pt x="2552" y="1091"/>
                  </a:lnTo>
                  <a:lnTo>
                    <a:pt x="2541" y="1034"/>
                  </a:lnTo>
                  <a:lnTo>
                    <a:pt x="2529" y="977"/>
                  </a:lnTo>
                  <a:lnTo>
                    <a:pt x="2515" y="922"/>
                  </a:lnTo>
                  <a:lnTo>
                    <a:pt x="2497" y="867"/>
                  </a:lnTo>
                  <a:lnTo>
                    <a:pt x="2478" y="814"/>
                  </a:lnTo>
                  <a:lnTo>
                    <a:pt x="2455" y="762"/>
                  </a:lnTo>
                  <a:lnTo>
                    <a:pt x="2431" y="711"/>
                  </a:lnTo>
                  <a:lnTo>
                    <a:pt x="2406" y="661"/>
                  </a:lnTo>
                  <a:lnTo>
                    <a:pt x="2376" y="612"/>
                  </a:lnTo>
                  <a:lnTo>
                    <a:pt x="2346" y="565"/>
                  </a:lnTo>
                  <a:lnTo>
                    <a:pt x="2314" y="520"/>
                  </a:lnTo>
                  <a:lnTo>
                    <a:pt x="2279" y="475"/>
                  </a:lnTo>
                  <a:lnTo>
                    <a:pt x="2243" y="432"/>
                  </a:lnTo>
                  <a:lnTo>
                    <a:pt x="2205" y="392"/>
                  </a:lnTo>
                  <a:lnTo>
                    <a:pt x="2166" y="353"/>
                  </a:lnTo>
                  <a:lnTo>
                    <a:pt x="2124" y="315"/>
                  </a:lnTo>
                  <a:lnTo>
                    <a:pt x="2081" y="279"/>
                  </a:lnTo>
                  <a:lnTo>
                    <a:pt x="2037" y="245"/>
                  </a:lnTo>
                  <a:lnTo>
                    <a:pt x="1990" y="213"/>
                  </a:lnTo>
                  <a:lnTo>
                    <a:pt x="1943" y="183"/>
                  </a:lnTo>
                  <a:lnTo>
                    <a:pt x="1893" y="155"/>
                  </a:lnTo>
                  <a:lnTo>
                    <a:pt x="1844" y="130"/>
                  </a:lnTo>
                  <a:lnTo>
                    <a:pt x="1792" y="105"/>
                  </a:lnTo>
                  <a:lnTo>
                    <a:pt x="1740" y="84"/>
                  </a:lnTo>
                  <a:lnTo>
                    <a:pt x="1685" y="65"/>
                  </a:lnTo>
                  <a:lnTo>
                    <a:pt x="1631" y="48"/>
                  </a:lnTo>
                  <a:lnTo>
                    <a:pt x="1575" y="33"/>
                  </a:lnTo>
                  <a:lnTo>
                    <a:pt x="1518" y="22"/>
                  </a:lnTo>
                  <a:lnTo>
                    <a:pt x="1461" y="12"/>
                  </a:lnTo>
                  <a:lnTo>
                    <a:pt x="1402" y="5"/>
                  </a:lnTo>
                  <a:lnTo>
                    <a:pt x="1343" y="2"/>
                  </a:lnTo>
                  <a:lnTo>
                    <a:pt x="1283" y="0"/>
                  </a:lnTo>
                  <a:lnTo>
                    <a:pt x="1283" y="0"/>
                  </a:lnTo>
                  <a:lnTo>
                    <a:pt x="1250" y="0"/>
                  </a:lnTo>
                  <a:lnTo>
                    <a:pt x="1217" y="2"/>
                  </a:lnTo>
                  <a:lnTo>
                    <a:pt x="1184" y="4"/>
                  </a:lnTo>
                  <a:lnTo>
                    <a:pt x="1152" y="7"/>
                  </a:lnTo>
                  <a:lnTo>
                    <a:pt x="1119" y="10"/>
                  </a:lnTo>
                  <a:lnTo>
                    <a:pt x="1088" y="14"/>
                  </a:lnTo>
                  <a:lnTo>
                    <a:pt x="1056" y="21"/>
                  </a:lnTo>
                  <a:lnTo>
                    <a:pt x="1024" y="26"/>
                  </a:lnTo>
                  <a:lnTo>
                    <a:pt x="994" y="33"/>
                  </a:lnTo>
                  <a:lnTo>
                    <a:pt x="963" y="41"/>
                  </a:lnTo>
                  <a:lnTo>
                    <a:pt x="932" y="48"/>
                  </a:lnTo>
                  <a:lnTo>
                    <a:pt x="902" y="57"/>
                  </a:lnTo>
                  <a:lnTo>
                    <a:pt x="872" y="67"/>
                  </a:lnTo>
                  <a:lnTo>
                    <a:pt x="843" y="78"/>
                  </a:lnTo>
                  <a:lnTo>
                    <a:pt x="814" y="89"/>
                  </a:lnTo>
                  <a:lnTo>
                    <a:pt x="784" y="100"/>
                  </a:lnTo>
                  <a:lnTo>
                    <a:pt x="755" y="113"/>
                  </a:lnTo>
                  <a:lnTo>
                    <a:pt x="727" y="127"/>
                  </a:lnTo>
                  <a:lnTo>
                    <a:pt x="672" y="155"/>
                  </a:lnTo>
                  <a:lnTo>
                    <a:pt x="618" y="185"/>
                  </a:lnTo>
                  <a:lnTo>
                    <a:pt x="566" y="219"/>
                  </a:lnTo>
                  <a:lnTo>
                    <a:pt x="516" y="255"/>
                  </a:lnTo>
                  <a:lnTo>
                    <a:pt x="467" y="293"/>
                  </a:lnTo>
                  <a:lnTo>
                    <a:pt x="420" y="334"/>
                  </a:lnTo>
                  <a:lnTo>
                    <a:pt x="376" y="375"/>
                  </a:lnTo>
                  <a:lnTo>
                    <a:pt x="334" y="420"/>
                  </a:lnTo>
                  <a:lnTo>
                    <a:pt x="294" y="467"/>
                  </a:lnTo>
                  <a:lnTo>
                    <a:pt x="255" y="515"/>
                  </a:lnTo>
                  <a:lnTo>
                    <a:pt x="220" y="565"/>
                  </a:lnTo>
                  <a:lnTo>
                    <a:pt x="186" y="617"/>
                  </a:lnTo>
                  <a:lnTo>
                    <a:pt x="155" y="671"/>
                  </a:lnTo>
                  <a:lnTo>
                    <a:pt x="127" y="726"/>
                  </a:lnTo>
                  <a:lnTo>
                    <a:pt x="113" y="754"/>
                  </a:lnTo>
                  <a:lnTo>
                    <a:pt x="101" y="783"/>
                  </a:lnTo>
                  <a:lnTo>
                    <a:pt x="89" y="813"/>
                  </a:lnTo>
                  <a:lnTo>
                    <a:pt x="78" y="842"/>
                  </a:lnTo>
                  <a:lnTo>
                    <a:pt x="68" y="871"/>
                  </a:lnTo>
                  <a:lnTo>
                    <a:pt x="58" y="901"/>
                  </a:lnTo>
                  <a:lnTo>
                    <a:pt x="49" y="932"/>
                  </a:lnTo>
                  <a:lnTo>
                    <a:pt x="41" y="962"/>
                  </a:lnTo>
                  <a:lnTo>
                    <a:pt x="33" y="993"/>
                  </a:lnTo>
                  <a:lnTo>
                    <a:pt x="26" y="1024"/>
                  </a:lnTo>
                  <a:lnTo>
                    <a:pt x="20" y="1055"/>
                  </a:lnTo>
                  <a:lnTo>
                    <a:pt x="14" y="1086"/>
                  </a:lnTo>
                  <a:lnTo>
                    <a:pt x="11" y="1118"/>
                  </a:lnTo>
                  <a:lnTo>
                    <a:pt x="7" y="1151"/>
                  </a:lnTo>
                  <a:lnTo>
                    <a:pt x="4" y="1183"/>
                  </a:lnTo>
                  <a:lnTo>
                    <a:pt x="2" y="1216"/>
                  </a:lnTo>
                  <a:lnTo>
                    <a:pt x="0" y="1249"/>
                  </a:lnTo>
                  <a:lnTo>
                    <a:pt x="0" y="1282"/>
                  </a:lnTo>
                  <a:lnTo>
                    <a:pt x="0" y="1282"/>
                  </a:lnTo>
                  <a:lnTo>
                    <a:pt x="0" y="1314"/>
                  </a:lnTo>
                  <a:lnTo>
                    <a:pt x="2" y="1347"/>
                  </a:lnTo>
                  <a:lnTo>
                    <a:pt x="4" y="1380"/>
                  </a:lnTo>
                  <a:lnTo>
                    <a:pt x="7" y="1412"/>
                  </a:lnTo>
                  <a:lnTo>
                    <a:pt x="11" y="1445"/>
                  </a:lnTo>
                  <a:lnTo>
                    <a:pt x="14" y="1477"/>
                  </a:lnTo>
                  <a:lnTo>
                    <a:pt x="20" y="1508"/>
                  </a:lnTo>
                  <a:lnTo>
                    <a:pt x="26" y="1540"/>
                  </a:lnTo>
                  <a:lnTo>
                    <a:pt x="33" y="1570"/>
                  </a:lnTo>
                  <a:lnTo>
                    <a:pt x="41" y="1602"/>
                  </a:lnTo>
                  <a:lnTo>
                    <a:pt x="49" y="1633"/>
                  </a:lnTo>
                  <a:lnTo>
                    <a:pt x="58" y="1662"/>
                  </a:lnTo>
                  <a:lnTo>
                    <a:pt x="68" y="1692"/>
                  </a:lnTo>
                  <a:lnTo>
                    <a:pt x="78" y="1721"/>
                  </a:lnTo>
                  <a:lnTo>
                    <a:pt x="89" y="1752"/>
                  </a:lnTo>
                  <a:lnTo>
                    <a:pt x="101" y="1780"/>
                  </a:lnTo>
                  <a:lnTo>
                    <a:pt x="113" y="1809"/>
                  </a:lnTo>
                  <a:lnTo>
                    <a:pt x="127" y="1837"/>
                  </a:lnTo>
                  <a:lnTo>
                    <a:pt x="155" y="1892"/>
                  </a:lnTo>
                  <a:lnTo>
                    <a:pt x="186" y="1946"/>
                  </a:lnTo>
                  <a:lnTo>
                    <a:pt x="220" y="1998"/>
                  </a:lnTo>
                  <a:lnTo>
                    <a:pt x="255" y="2048"/>
                  </a:lnTo>
                  <a:lnTo>
                    <a:pt x="294" y="2096"/>
                  </a:lnTo>
                  <a:lnTo>
                    <a:pt x="334" y="2143"/>
                  </a:lnTo>
                  <a:lnTo>
                    <a:pt x="376" y="2188"/>
                  </a:lnTo>
                  <a:lnTo>
                    <a:pt x="420" y="2229"/>
                  </a:lnTo>
                  <a:lnTo>
                    <a:pt x="467" y="2270"/>
                  </a:lnTo>
                  <a:lnTo>
                    <a:pt x="516" y="2308"/>
                  </a:lnTo>
                  <a:lnTo>
                    <a:pt x="566" y="2344"/>
                  </a:lnTo>
                  <a:lnTo>
                    <a:pt x="618" y="2378"/>
                  </a:lnTo>
                  <a:lnTo>
                    <a:pt x="672" y="2408"/>
                  </a:lnTo>
                  <a:lnTo>
                    <a:pt x="727" y="2437"/>
                  </a:lnTo>
                  <a:lnTo>
                    <a:pt x="755" y="2450"/>
                  </a:lnTo>
                  <a:lnTo>
                    <a:pt x="784" y="2463"/>
                  </a:lnTo>
                  <a:lnTo>
                    <a:pt x="814" y="2474"/>
                  </a:lnTo>
                  <a:lnTo>
                    <a:pt x="843" y="2485"/>
                  </a:lnTo>
                  <a:lnTo>
                    <a:pt x="872" y="2496"/>
                  </a:lnTo>
                  <a:lnTo>
                    <a:pt x="902" y="2506"/>
                  </a:lnTo>
                  <a:lnTo>
                    <a:pt x="932" y="2515"/>
                  </a:lnTo>
                  <a:lnTo>
                    <a:pt x="963" y="2523"/>
                  </a:lnTo>
                  <a:lnTo>
                    <a:pt x="994" y="2530"/>
                  </a:lnTo>
                  <a:lnTo>
                    <a:pt x="1024" y="2537"/>
                  </a:lnTo>
                  <a:lnTo>
                    <a:pt x="1056" y="2544"/>
                  </a:lnTo>
                  <a:lnTo>
                    <a:pt x="1088" y="2549"/>
                  </a:lnTo>
                  <a:lnTo>
                    <a:pt x="1119" y="2553"/>
                  </a:lnTo>
                  <a:lnTo>
                    <a:pt x="1152" y="2556"/>
                  </a:lnTo>
                  <a:lnTo>
                    <a:pt x="1184" y="2559"/>
                  </a:lnTo>
                  <a:lnTo>
                    <a:pt x="1217" y="2561"/>
                  </a:lnTo>
                  <a:lnTo>
                    <a:pt x="1250" y="2563"/>
                  </a:lnTo>
                  <a:lnTo>
                    <a:pt x="1283" y="2563"/>
                  </a:lnTo>
                  <a:lnTo>
                    <a:pt x="1283" y="2563"/>
                  </a:lnTo>
                  <a:lnTo>
                    <a:pt x="1316" y="2563"/>
                  </a:lnTo>
                  <a:lnTo>
                    <a:pt x="1348" y="2561"/>
                  </a:lnTo>
                  <a:lnTo>
                    <a:pt x="1381" y="2560"/>
                  </a:lnTo>
                  <a:lnTo>
                    <a:pt x="1412" y="2556"/>
                  </a:lnTo>
                  <a:lnTo>
                    <a:pt x="1444" y="2553"/>
                  </a:lnTo>
                  <a:lnTo>
                    <a:pt x="1476" y="2549"/>
                  </a:lnTo>
                  <a:lnTo>
                    <a:pt x="1508" y="2544"/>
                  </a:lnTo>
                  <a:lnTo>
                    <a:pt x="1538" y="2537"/>
                  </a:lnTo>
                  <a:lnTo>
                    <a:pt x="1568" y="2531"/>
                  </a:lnTo>
                  <a:lnTo>
                    <a:pt x="1599" y="2523"/>
                  </a:lnTo>
                  <a:lnTo>
                    <a:pt x="1629" y="2516"/>
                  </a:lnTo>
                  <a:lnTo>
                    <a:pt x="1660" y="2507"/>
                  </a:lnTo>
                  <a:lnTo>
                    <a:pt x="1718" y="2487"/>
                  </a:lnTo>
                  <a:lnTo>
                    <a:pt x="1776" y="2465"/>
                  </a:lnTo>
                  <a:lnTo>
                    <a:pt x="1832" y="2440"/>
                  </a:lnTo>
                  <a:lnTo>
                    <a:pt x="1887" y="2412"/>
                  </a:lnTo>
                  <a:lnTo>
                    <a:pt x="1940" y="2382"/>
                  </a:lnTo>
                  <a:lnTo>
                    <a:pt x="1992" y="2350"/>
                  </a:lnTo>
                  <a:lnTo>
                    <a:pt x="2042" y="2314"/>
                  </a:lnTo>
                  <a:lnTo>
                    <a:pt x="2090" y="2278"/>
                  </a:lnTo>
                  <a:lnTo>
                    <a:pt x="2137" y="2238"/>
                  </a:lnTo>
                  <a:lnTo>
                    <a:pt x="2181" y="2196"/>
                  </a:lnTo>
                  <a:lnTo>
                    <a:pt x="2223" y="2153"/>
                  </a:lnTo>
                  <a:lnTo>
                    <a:pt x="2264" y="2108"/>
                  </a:lnTo>
                  <a:lnTo>
                    <a:pt x="2302" y="2060"/>
                  </a:lnTo>
                  <a:lnTo>
                    <a:pt x="2337" y="2010"/>
                  </a:lnTo>
                  <a:lnTo>
                    <a:pt x="2371" y="1960"/>
                  </a:lnTo>
                  <a:lnTo>
                    <a:pt x="2402" y="1908"/>
                  </a:lnTo>
                  <a:lnTo>
                    <a:pt x="2431" y="1853"/>
                  </a:lnTo>
                  <a:lnTo>
                    <a:pt x="2458" y="1797"/>
                  </a:lnTo>
                  <a:lnTo>
                    <a:pt x="2481" y="1740"/>
                  </a:lnTo>
                  <a:lnTo>
                    <a:pt x="2502" y="1682"/>
                  </a:lnTo>
                  <a:lnTo>
                    <a:pt x="2511" y="1653"/>
                  </a:lnTo>
                  <a:lnTo>
                    <a:pt x="2520" y="1622"/>
                  </a:lnTo>
                  <a:lnTo>
                    <a:pt x="2527" y="1592"/>
                  </a:lnTo>
                  <a:lnTo>
                    <a:pt x="2535" y="1562"/>
                  </a:lnTo>
                  <a:lnTo>
                    <a:pt x="2541" y="1531"/>
                  </a:lnTo>
                  <a:lnTo>
                    <a:pt x="2548" y="1499"/>
                  </a:lnTo>
                  <a:lnTo>
                    <a:pt x="2552" y="1469"/>
                  </a:lnTo>
                  <a:lnTo>
                    <a:pt x="2557" y="1437"/>
                  </a:lnTo>
                  <a:lnTo>
                    <a:pt x="2560" y="1406"/>
                  </a:lnTo>
                  <a:lnTo>
                    <a:pt x="2563" y="1373"/>
                  </a:lnTo>
                  <a:lnTo>
                    <a:pt x="2564" y="1341"/>
                  </a:lnTo>
                  <a:lnTo>
                    <a:pt x="2566" y="1308"/>
                  </a:lnTo>
                  <a:lnTo>
                    <a:pt x="2546" y="1279"/>
                  </a:lnTo>
                  <a:lnTo>
                    <a:pt x="2488" y="1250"/>
                  </a:lnTo>
                  <a:lnTo>
                    <a:pt x="2488" y="1250"/>
                  </a:lnTo>
                  <a:lnTo>
                    <a:pt x="2488" y="1282"/>
                  </a:lnTo>
                  <a:lnTo>
                    <a:pt x="2488" y="1282"/>
                  </a:lnTo>
                  <a:lnTo>
                    <a:pt x="2488" y="1313"/>
                  </a:lnTo>
                  <a:lnTo>
                    <a:pt x="2487" y="1344"/>
                  </a:lnTo>
                  <a:lnTo>
                    <a:pt x="2484" y="1374"/>
                  </a:lnTo>
                  <a:lnTo>
                    <a:pt x="2482" y="1404"/>
                  </a:lnTo>
                  <a:lnTo>
                    <a:pt x="2479" y="1435"/>
                  </a:lnTo>
                  <a:lnTo>
                    <a:pt x="2474" y="1465"/>
                  </a:lnTo>
                  <a:lnTo>
                    <a:pt x="2464" y="1524"/>
                  </a:lnTo>
                  <a:lnTo>
                    <a:pt x="2450" y="1582"/>
                  </a:lnTo>
                  <a:lnTo>
                    <a:pt x="2434" y="1639"/>
                  </a:lnTo>
                  <a:lnTo>
                    <a:pt x="2415" y="1695"/>
                  </a:lnTo>
                  <a:lnTo>
                    <a:pt x="2393" y="1750"/>
                  </a:lnTo>
                  <a:lnTo>
                    <a:pt x="2369" y="1804"/>
                  </a:lnTo>
                  <a:lnTo>
                    <a:pt x="2342" y="1856"/>
                  </a:lnTo>
                  <a:lnTo>
                    <a:pt x="2313" y="1905"/>
                  </a:lnTo>
                  <a:lnTo>
                    <a:pt x="2283" y="1954"/>
                  </a:lnTo>
                  <a:lnTo>
                    <a:pt x="2248" y="2001"/>
                  </a:lnTo>
                  <a:lnTo>
                    <a:pt x="2213" y="2047"/>
                  </a:lnTo>
                  <a:lnTo>
                    <a:pt x="2175" y="2091"/>
                  </a:lnTo>
                  <a:lnTo>
                    <a:pt x="2135" y="2133"/>
                  </a:lnTo>
                  <a:lnTo>
                    <a:pt x="2094" y="2172"/>
                  </a:lnTo>
                  <a:lnTo>
                    <a:pt x="2049" y="2210"/>
                  </a:lnTo>
                  <a:lnTo>
                    <a:pt x="2004" y="2246"/>
                  </a:lnTo>
                  <a:lnTo>
                    <a:pt x="1957" y="2280"/>
                  </a:lnTo>
                  <a:lnTo>
                    <a:pt x="1907" y="2312"/>
                  </a:lnTo>
                  <a:lnTo>
                    <a:pt x="1858" y="2340"/>
                  </a:lnTo>
                  <a:lnTo>
                    <a:pt x="1806" y="2366"/>
                  </a:lnTo>
                  <a:lnTo>
                    <a:pt x="1751" y="2392"/>
                  </a:lnTo>
                  <a:lnTo>
                    <a:pt x="1697" y="2413"/>
                  </a:lnTo>
                  <a:lnTo>
                    <a:pt x="1641" y="2432"/>
                  </a:lnTo>
                  <a:lnTo>
                    <a:pt x="1584" y="2447"/>
                  </a:lnTo>
                  <a:lnTo>
                    <a:pt x="1525" y="2461"/>
                  </a:lnTo>
                  <a:lnTo>
                    <a:pt x="1466" y="2472"/>
                  </a:lnTo>
                  <a:lnTo>
                    <a:pt x="1436" y="2477"/>
                  </a:lnTo>
                  <a:lnTo>
                    <a:pt x="1406" y="2479"/>
                  </a:lnTo>
                  <a:lnTo>
                    <a:pt x="1376" y="2483"/>
                  </a:lnTo>
                  <a:lnTo>
                    <a:pt x="1345" y="2484"/>
                  </a:lnTo>
                  <a:lnTo>
                    <a:pt x="1313" y="2485"/>
                  </a:lnTo>
                  <a:lnTo>
                    <a:pt x="1283" y="2485"/>
                  </a:lnTo>
                  <a:lnTo>
                    <a:pt x="1283" y="2485"/>
                  </a:lnTo>
                  <a:lnTo>
                    <a:pt x="1251" y="2485"/>
                  </a:lnTo>
                  <a:lnTo>
                    <a:pt x="1221" y="2484"/>
                  </a:lnTo>
                  <a:lnTo>
                    <a:pt x="1190" y="2483"/>
                  </a:lnTo>
                  <a:lnTo>
                    <a:pt x="1160" y="2479"/>
                  </a:lnTo>
                  <a:lnTo>
                    <a:pt x="1130" y="2477"/>
                  </a:lnTo>
                  <a:lnTo>
                    <a:pt x="1099" y="2472"/>
                  </a:lnTo>
                  <a:lnTo>
                    <a:pt x="1041" y="2461"/>
                  </a:lnTo>
                  <a:lnTo>
                    <a:pt x="982" y="2447"/>
                  </a:lnTo>
                  <a:lnTo>
                    <a:pt x="925" y="2432"/>
                  </a:lnTo>
                  <a:lnTo>
                    <a:pt x="869" y="2413"/>
                  </a:lnTo>
                  <a:lnTo>
                    <a:pt x="814" y="2392"/>
                  </a:lnTo>
                  <a:lnTo>
                    <a:pt x="760" y="2366"/>
                  </a:lnTo>
                  <a:lnTo>
                    <a:pt x="708" y="2340"/>
                  </a:lnTo>
                  <a:lnTo>
                    <a:pt x="659" y="2312"/>
                  </a:lnTo>
                  <a:lnTo>
                    <a:pt x="609" y="2280"/>
                  </a:lnTo>
                  <a:lnTo>
                    <a:pt x="562" y="2246"/>
                  </a:lnTo>
                  <a:lnTo>
                    <a:pt x="517" y="2210"/>
                  </a:lnTo>
                  <a:lnTo>
                    <a:pt x="472" y="2172"/>
                  </a:lnTo>
                  <a:lnTo>
                    <a:pt x="431" y="2133"/>
                  </a:lnTo>
                  <a:lnTo>
                    <a:pt x="391" y="2091"/>
                  </a:lnTo>
                  <a:lnTo>
                    <a:pt x="353" y="2047"/>
                  </a:lnTo>
                  <a:lnTo>
                    <a:pt x="318" y="2001"/>
                  </a:lnTo>
                  <a:lnTo>
                    <a:pt x="283" y="1954"/>
                  </a:lnTo>
                  <a:lnTo>
                    <a:pt x="252" y="1905"/>
                  </a:lnTo>
                  <a:lnTo>
                    <a:pt x="224" y="1856"/>
                  </a:lnTo>
                  <a:lnTo>
                    <a:pt x="197" y="1804"/>
                  </a:lnTo>
                  <a:lnTo>
                    <a:pt x="172" y="1750"/>
                  </a:lnTo>
                  <a:lnTo>
                    <a:pt x="150" y="1695"/>
                  </a:lnTo>
                  <a:lnTo>
                    <a:pt x="131" y="1639"/>
                  </a:lnTo>
                  <a:lnTo>
                    <a:pt x="116" y="1582"/>
                  </a:lnTo>
                  <a:lnTo>
                    <a:pt x="102" y="1524"/>
                  </a:lnTo>
                  <a:lnTo>
                    <a:pt x="92" y="1465"/>
                  </a:lnTo>
                  <a:lnTo>
                    <a:pt x="87" y="1435"/>
                  </a:lnTo>
                  <a:lnTo>
                    <a:pt x="84" y="1404"/>
                  </a:lnTo>
                  <a:lnTo>
                    <a:pt x="80" y="1374"/>
                  </a:lnTo>
                  <a:lnTo>
                    <a:pt x="79" y="1344"/>
                  </a:lnTo>
                  <a:lnTo>
                    <a:pt x="78" y="1313"/>
                  </a:lnTo>
                  <a:lnTo>
                    <a:pt x="78" y="1282"/>
                  </a:lnTo>
                  <a:lnTo>
                    <a:pt x="78" y="1282"/>
                  </a:lnTo>
                  <a:lnTo>
                    <a:pt x="78" y="1251"/>
                  </a:lnTo>
                  <a:lnTo>
                    <a:pt x="79" y="1219"/>
                  </a:lnTo>
                  <a:lnTo>
                    <a:pt x="80" y="1189"/>
                  </a:lnTo>
                  <a:lnTo>
                    <a:pt x="84" y="1159"/>
                  </a:lnTo>
                  <a:lnTo>
                    <a:pt x="87" y="1128"/>
                  </a:lnTo>
                  <a:lnTo>
                    <a:pt x="92" y="1099"/>
                  </a:lnTo>
                  <a:lnTo>
                    <a:pt x="102" y="1039"/>
                  </a:lnTo>
                  <a:lnTo>
                    <a:pt x="116" y="981"/>
                  </a:lnTo>
                  <a:lnTo>
                    <a:pt x="131" y="924"/>
                  </a:lnTo>
                  <a:lnTo>
                    <a:pt x="150" y="868"/>
                  </a:lnTo>
                  <a:lnTo>
                    <a:pt x="172" y="814"/>
                  </a:lnTo>
                  <a:lnTo>
                    <a:pt x="197" y="759"/>
                  </a:lnTo>
                  <a:lnTo>
                    <a:pt x="224" y="707"/>
                  </a:lnTo>
                  <a:lnTo>
                    <a:pt x="252" y="658"/>
                  </a:lnTo>
                  <a:lnTo>
                    <a:pt x="283" y="609"/>
                  </a:lnTo>
                  <a:lnTo>
                    <a:pt x="318" y="562"/>
                  </a:lnTo>
                  <a:lnTo>
                    <a:pt x="353" y="516"/>
                  </a:lnTo>
                  <a:lnTo>
                    <a:pt x="391" y="472"/>
                  </a:lnTo>
                  <a:lnTo>
                    <a:pt x="431" y="430"/>
                  </a:lnTo>
                  <a:lnTo>
                    <a:pt x="472" y="391"/>
                  </a:lnTo>
                  <a:lnTo>
                    <a:pt x="517" y="353"/>
                  </a:lnTo>
                  <a:lnTo>
                    <a:pt x="562" y="317"/>
                  </a:lnTo>
                  <a:lnTo>
                    <a:pt x="609" y="283"/>
                  </a:lnTo>
                  <a:lnTo>
                    <a:pt x="659" y="252"/>
                  </a:lnTo>
                  <a:lnTo>
                    <a:pt x="708" y="223"/>
                  </a:lnTo>
                  <a:lnTo>
                    <a:pt x="760" y="197"/>
                  </a:lnTo>
                  <a:lnTo>
                    <a:pt x="814" y="173"/>
                  </a:lnTo>
                  <a:lnTo>
                    <a:pt x="869" y="151"/>
                  </a:lnTo>
                  <a:lnTo>
                    <a:pt x="925" y="132"/>
                  </a:lnTo>
                  <a:lnTo>
                    <a:pt x="982" y="116"/>
                  </a:lnTo>
                  <a:lnTo>
                    <a:pt x="1041" y="102"/>
                  </a:lnTo>
                  <a:lnTo>
                    <a:pt x="1099" y="91"/>
                  </a:lnTo>
                  <a:lnTo>
                    <a:pt x="1130" y="88"/>
                  </a:lnTo>
                  <a:lnTo>
                    <a:pt x="1160" y="84"/>
                  </a:lnTo>
                  <a:lnTo>
                    <a:pt x="1190" y="81"/>
                  </a:lnTo>
                  <a:lnTo>
                    <a:pt x="1221" y="79"/>
                  </a:lnTo>
                  <a:lnTo>
                    <a:pt x="1251" y="78"/>
                  </a:lnTo>
                  <a:lnTo>
                    <a:pt x="1283" y="78"/>
                  </a:lnTo>
                  <a:lnTo>
                    <a:pt x="1283" y="78"/>
                  </a:lnTo>
                  <a:lnTo>
                    <a:pt x="1338" y="79"/>
                  </a:lnTo>
                  <a:lnTo>
                    <a:pt x="1392" y="83"/>
                  </a:lnTo>
                  <a:lnTo>
                    <a:pt x="1445" y="88"/>
                  </a:lnTo>
                  <a:lnTo>
                    <a:pt x="1497" y="97"/>
                  </a:lnTo>
                  <a:lnTo>
                    <a:pt x="1549" y="107"/>
                  </a:lnTo>
                  <a:lnTo>
                    <a:pt x="1600" y="119"/>
                  </a:lnTo>
                  <a:lnTo>
                    <a:pt x="1651" y="135"/>
                  </a:lnTo>
                  <a:lnTo>
                    <a:pt x="1699" y="151"/>
                  </a:lnTo>
                  <a:lnTo>
                    <a:pt x="1747" y="170"/>
                  </a:lnTo>
                  <a:lnTo>
                    <a:pt x="1795" y="192"/>
                  </a:lnTo>
                  <a:lnTo>
                    <a:pt x="1841" y="214"/>
                  </a:lnTo>
                  <a:lnTo>
                    <a:pt x="1886" y="240"/>
                  </a:lnTo>
                  <a:lnTo>
                    <a:pt x="1930" y="266"/>
                  </a:lnTo>
                  <a:lnTo>
                    <a:pt x="1973" y="294"/>
                  </a:lnTo>
                  <a:lnTo>
                    <a:pt x="2014" y="325"/>
                  </a:lnTo>
                  <a:lnTo>
                    <a:pt x="2053" y="356"/>
                  </a:lnTo>
                  <a:lnTo>
                    <a:pt x="2092" y="389"/>
                  </a:lnTo>
                  <a:lnTo>
                    <a:pt x="2129" y="425"/>
                  </a:lnTo>
                  <a:lnTo>
                    <a:pt x="2165" y="462"/>
                  </a:lnTo>
                  <a:lnTo>
                    <a:pt x="2199" y="500"/>
                  </a:lnTo>
                  <a:lnTo>
                    <a:pt x="2231" y="539"/>
                  </a:lnTo>
                  <a:lnTo>
                    <a:pt x="2262" y="579"/>
                  </a:lnTo>
                  <a:lnTo>
                    <a:pt x="2290" y="621"/>
                  </a:lnTo>
                  <a:lnTo>
                    <a:pt x="2318" y="666"/>
                  </a:lnTo>
                  <a:lnTo>
                    <a:pt x="2344" y="710"/>
                  </a:lnTo>
                  <a:lnTo>
                    <a:pt x="2368" y="756"/>
                  </a:lnTo>
                  <a:lnTo>
                    <a:pt x="2389" y="802"/>
                  </a:lnTo>
                  <a:lnTo>
                    <a:pt x="2408" y="849"/>
                  </a:lnTo>
                  <a:lnTo>
                    <a:pt x="2426" y="899"/>
                  </a:lnTo>
                  <a:lnTo>
                    <a:pt x="2441" y="948"/>
                  </a:lnTo>
                  <a:lnTo>
                    <a:pt x="2455" y="999"/>
                  </a:lnTo>
                  <a:lnTo>
                    <a:pt x="2467" y="1051"/>
                  </a:lnTo>
                  <a:lnTo>
                    <a:pt x="2552" y="10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" name="Freeform 13"/>
            <p:cNvSpPr>
              <a:spLocks/>
            </p:cNvSpPr>
            <p:nvPr/>
          </p:nvSpPr>
          <p:spPr bwMode="auto">
            <a:xfrm>
              <a:off x="3156" y="1339"/>
              <a:ext cx="927" cy="928"/>
            </a:xfrm>
            <a:custGeom>
              <a:avLst/>
              <a:gdLst>
                <a:gd name="T0" fmla="*/ 2756 w 2781"/>
                <a:gd name="T1" fmla="*/ 1095 h 2784"/>
                <a:gd name="T2" fmla="*/ 2637 w 2781"/>
                <a:gd name="T3" fmla="*/ 764 h 2784"/>
                <a:gd name="T4" fmla="*/ 2378 w 2781"/>
                <a:gd name="T5" fmla="*/ 408 h 2784"/>
                <a:gd name="T6" fmla="*/ 2023 w 2781"/>
                <a:gd name="T7" fmla="*/ 150 h 2784"/>
                <a:gd name="T8" fmla="*/ 1691 w 2781"/>
                <a:gd name="T9" fmla="*/ 32 h 2784"/>
                <a:gd name="T10" fmla="*/ 1461 w 2781"/>
                <a:gd name="T11" fmla="*/ 1 h 2784"/>
                <a:gd name="T12" fmla="*/ 1252 w 2781"/>
                <a:gd name="T13" fmla="*/ 6 h 2784"/>
                <a:gd name="T14" fmla="*/ 1013 w 2781"/>
                <a:gd name="T15" fmla="*/ 52 h 2784"/>
                <a:gd name="T16" fmla="*/ 790 w 2781"/>
                <a:gd name="T17" fmla="*/ 137 h 2784"/>
                <a:gd name="T18" fmla="*/ 587 w 2781"/>
                <a:gd name="T19" fmla="*/ 257 h 2784"/>
                <a:gd name="T20" fmla="*/ 410 w 2781"/>
                <a:gd name="T21" fmla="*/ 408 h 2784"/>
                <a:gd name="T22" fmla="*/ 257 w 2781"/>
                <a:gd name="T23" fmla="*/ 587 h 2784"/>
                <a:gd name="T24" fmla="*/ 138 w 2781"/>
                <a:gd name="T25" fmla="*/ 788 h 2784"/>
                <a:gd name="T26" fmla="*/ 53 w 2781"/>
                <a:gd name="T27" fmla="*/ 1011 h 2784"/>
                <a:gd name="T28" fmla="*/ 7 w 2781"/>
                <a:gd name="T29" fmla="*/ 1250 h 2784"/>
                <a:gd name="T30" fmla="*/ 2 w 2781"/>
                <a:gd name="T31" fmla="*/ 1464 h 2784"/>
                <a:gd name="T32" fmla="*/ 37 w 2781"/>
                <a:gd name="T33" fmla="*/ 1706 h 2784"/>
                <a:gd name="T34" fmla="*/ 110 w 2781"/>
                <a:gd name="T35" fmla="*/ 1933 h 2784"/>
                <a:gd name="T36" fmla="*/ 221 w 2781"/>
                <a:gd name="T37" fmla="*/ 2142 h 2784"/>
                <a:gd name="T38" fmla="*/ 363 w 2781"/>
                <a:gd name="T39" fmla="*/ 2327 h 2784"/>
                <a:gd name="T40" fmla="*/ 534 w 2781"/>
                <a:gd name="T41" fmla="*/ 2486 h 2784"/>
                <a:gd name="T42" fmla="*/ 731 w 2781"/>
                <a:gd name="T43" fmla="*/ 2616 h 2784"/>
                <a:gd name="T44" fmla="*/ 947 w 2781"/>
                <a:gd name="T45" fmla="*/ 2711 h 2784"/>
                <a:gd name="T46" fmla="*/ 1182 w 2781"/>
                <a:gd name="T47" fmla="*/ 2768 h 2784"/>
                <a:gd name="T48" fmla="*/ 1394 w 2781"/>
                <a:gd name="T49" fmla="*/ 2784 h 2784"/>
                <a:gd name="T50" fmla="*/ 1775 w 2781"/>
                <a:gd name="T51" fmla="*/ 2731 h 2784"/>
                <a:gd name="T52" fmla="*/ 2168 w 2781"/>
                <a:gd name="T53" fmla="*/ 2549 h 2784"/>
                <a:gd name="T54" fmla="*/ 2484 w 2781"/>
                <a:gd name="T55" fmla="*/ 2260 h 2784"/>
                <a:gd name="T56" fmla="*/ 2697 w 2781"/>
                <a:gd name="T57" fmla="*/ 1886 h 2784"/>
                <a:gd name="T58" fmla="*/ 2708 w 2781"/>
                <a:gd name="T59" fmla="*/ 1470 h 2784"/>
                <a:gd name="T60" fmla="*/ 2669 w 2781"/>
                <a:gd name="T61" fmla="*/ 1721 h 2784"/>
                <a:gd name="T62" fmla="*/ 2494 w 2781"/>
                <a:gd name="T63" fmla="*/ 2114 h 2784"/>
                <a:gd name="T64" fmla="*/ 2206 w 2781"/>
                <a:gd name="T65" fmla="*/ 2426 h 2784"/>
                <a:gd name="T66" fmla="*/ 1830 w 2781"/>
                <a:gd name="T67" fmla="*/ 2632 h 2784"/>
                <a:gd name="T68" fmla="*/ 1555 w 2781"/>
                <a:gd name="T69" fmla="*/ 2697 h 2784"/>
                <a:gd name="T70" fmla="*/ 1360 w 2781"/>
                <a:gd name="T71" fmla="*/ 2706 h 2784"/>
                <a:gd name="T72" fmla="*/ 1129 w 2781"/>
                <a:gd name="T73" fmla="*/ 2679 h 2784"/>
                <a:gd name="T74" fmla="*/ 912 w 2781"/>
                <a:gd name="T75" fmla="*/ 2614 h 2784"/>
                <a:gd name="T76" fmla="*/ 712 w 2781"/>
                <a:gd name="T77" fmla="*/ 2516 h 2784"/>
                <a:gd name="T78" fmla="*/ 420 w 2781"/>
                <a:gd name="T79" fmla="*/ 2275 h 2784"/>
                <a:gd name="T80" fmla="*/ 237 w 2781"/>
                <a:gd name="T81" fmla="*/ 2018 h 2784"/>
                <a:gd name="T82" fmla="*/ 147 w 2781"/>
                <a:gd name="T83" fmla="*/ 1812 h 2784"/>
                <a:gd name="T84" fmla="*/ 92 w 2781"/>
                <a:gd name="T85" fmla="*/ 1592 h 2784"/>
                <a:gd name="T86" fmla="*/ 79 w 2781"/>
                <a:gd name="T87" fmla="*/ 1392 h 2784"/>
                <a:gd name="T88" fmla="*/ 99 w 2781"/>
                <a:gd name="T89" fmla="*/ 1160 h 2784"/>
                <a:gd name="T90" fmla="*/ 158 w 2781"/>
                <a:gd name="T91" fmla="*/ 940 h 2784"/>
                <a:gd name="T92" fmla="*/ 252 w 2781"/>
                <a:gd name="T93" fmla="*/ 738 h 2784"/>
                <a:gd name="T94" fmla="*/ 464 w 2781"/>
                <a:gd name="T95" fmla="*/ 463 h 2784"/>
                <a:gd name="T96" fmla="*/ 739 w 2781"/>
                <a:gd name="T97" fmla="*/ 251 h 2784"/>
                <a:gd name="T98" fmla="*/ 942 w 2781"/>
                <a:gd name="T99" fmla="*/ 157 h 2784"/>
                <a:gd name="T100" fmla="*/ 1162 w 2781"/>
                <a:gd name="T101" fmla="*/ 98 h 2784"/>
                <a:gd name="T102" fmla="*/ 1394 w 2781"/>
                <a:gd name="T103" fmla="*/ 77 h 2784"/>
                <a:gd name="T104" fmla="*/ 1754 w 2781"/>
                <a:gd name="T105" fmla="*/ 127 h 2784"/>
                <a:gd name="T106" fmla="*/ 2127 w 2781"/>
                <a:gd name="T107" fmla="*/ 300 h 2784"/>
                <a:gd name="T108" fmla="*/ 2424 w 2781"/>
                <a:gd name="T109" fmla="*/ 574 h 2784"/>
                <a:gd name="T110" fmla="*/ 2626 w 2781"/>
                <a:gd name="T111" fmla="*/ 929 h 2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81" h="2784">
                  <a:moveTo>
                    <a:pt x="2781" y="1258"/>
                  </a:moveTo>
                  <a:lnTo>
                    <a:pt x="2781" y="1258"/>
                  </a:lnTo>
                  <a:lnTo>
                    <a:pt x="2778" y="1225"/>
                  </a:lnTo>
                  <a:lnTo>
                    <a:pt x="2773" y="1193"/>
                  </a:lnTo>
                  <a:lnTo>
                    <a:pt x="2768" y="1160"/>
                  </a:lnTo>
                  <a:lnTo>
                    <a:pt x="2763" y="1128"/>
                  </a:lnTo>
                  <a:lnTo>
                    <a:pt x="2756" y="1095"/>
                  </a:lnTo>
                  <a:lnTo>
                    <a:pt x="2749" y="1063"/>
                  </a:lnTo>
                  <a:lnTo>
                    <a:pt x="2740" y="1033"/>
                  </a:lnTo>
                  <a:lnTo>
                    <a:pt x="2732" y="1001"/>
                  </a:lnTo>
                  <a:lnTo>
                    <a:pt x="2712" y="940"/>
                  </a:lnTo>
                  <a:lnTo>
                    <a:pt x="2690" y="880"/>
                  </a:lnTo>
                  <a:lnTo>
                    <a:pt x="2665" y="821"/>
                  </a:lnTo>
                  <a:lnTo>
                    <a:pt x="2637" y="764"/>
                  </a:lnTo>
                  <a:lnTo>
                    <a:pt x="2608" y="708"/>
                  </a:lnTo>
                  <a:lnTo>
                    <a:pt x="2575" y="654"/>
                  </a:lnTo>
                  <a:lnTo>
                    <a:pt x="2541" y="601"/>
                  </a:lnTo>
                  <a:lnTo>
                    <a:pt x="2503" y="550"/>
                  </a:lnTo>
                  <a:lnTo>
                    <a:pt x="2463" y="501"/>
                  </a:lnTo>
                  <a:lnTo>
                    <a:pt x="2423" y="454"/>
                  </a:lnTo>
                  <a:lnTo>
                    <a:pt x="2378" y="408"/>
                  </a:lnTo>
                  <a:lnTo>
                    <a:pt x="2334" y="364"/>
                  </a:lnTo>
                  <a:lnTo>
                    <a:pt x="2286" y="323"/>
                  </a:lnTo>
                  <a:lnTo>
                    <a:pt x="2236" y="284"/>
                  </a:lnTo>
                  <a:lnTo>
                    <a:pt x="2186" y="247"/>
                  </a:lnTo>
                  <a:lnTo>
                    <a:pt x="2132" y="212"/>
                  </a:lnTo>
                  <a:lnTo>
                    <a:pt x="2079" y="179"/>
                  </a:lnTo>
                  <a:lnTo>
                    <a:pt x="2023" y="150"/>
                  </a:lnTo>
                  <a:lnTo>
                    <a:pt x="1965" y="122"/>
                  </a:lnTo>
                  <a:lnTo>
                    <a:pt x="1906" y="98"/>
                  </a:lnTo>
                  <a:lnTo>
                    <a:pt x="1846" y="75"/>
                  </a:lnTo>
                  <a:lnTo>
                    <a:pt x="1785" y="56"/>
                  </a:lnTo>
                  <a:lnTo>
                    <a:pt x="1753" y="47"/>
                  </a:lnTo>
                  <a:lnTo>
                    <a:pt x="1723" y="38"/>
                  </a:lnTo>
                  <a:lnTo>
                    <a:pt x="1691" y="32"/>
                  </a:lnTo>
                  <a:lnTo>
                    <a:pt x="1658" y="24"/>
                  </a:lnTo>
                  <a:lnTo>
                    <a:pt x="1626" y="19"/>
                  </a:lnTo>
                  <a:lnTo>
                    <a:pt x="1593" y="14"/>
                  </a:lnTo>
                  <a:lnTo>
                    <a:pt x="1561" y="9"/>
                  </a:lnTo>
                  <a:lnTo>
                    <a:pt x="1528" y="6"/>
                  </a:lnTo>
                  <a:lnTo>
                    <a:pt x="1494" y="3"/>
                  </a:lnTo>
                  <a:lnTo>
                    <a:pt x="1461" y="1"/>
                  </a:lnTo>
                  <a:lnTo>
                    <a:pt x="1428" y="0"/>
                  </a:lnTo>
                  <a:lnTo>
                    <a:pt x="1394" y="0"/>
                  </a:lnTo>
                  <a:lnTo>
                    <a:pt x="1394" y="0"/>
                  </a:lnTo>
                  <a:lnTo>
                    <a:pt x="1358" y="0"/>
                  </a:lnTo>
                  <a:lnTo>
                    <a:pt x="1322" y="1"/>
                  </a:lnTo>
                  <a:lnTo>
                    <a:pt x="1287" y="4"/>
                  </a:lnTo>
                  <a:lnTo>
                    <a:pt x="1252" y="6"/>
                  </a:lnTo>
                  <a:lnTo>
                    <a:pt x="1216" y="10"/>
                  </a:lnTo>
                  <a:lnTo>
                    <a:pt x="1182" y="15"/>
                  </a:lnTo>
                  <a:lnTo>
                    <a:pt x="1148" y="22"/>
                  </a:lnTo>
                  <a:lnTo>
                    <a:pt x="1114" y="28"/>
                  </a:lnTo>
                  <a:lnTo>
                    <a:pt x="1079" y="35"/>
                  </a:lnTo>
                  <a:lnTo>
                    <a:pt x="1046" y="43"/>
                  </a:lnTo>
                  <a:lnTo>
                    <a:pt x="1013" y="52"/>
                  </a:lnTo>
                  <a:lnTo>
                    <a:pt x="980" y="62"/>
                  </a:lnTo>
                  <a:lnTo>
                    <a:pt x="947" y="72"/>
                  </a:lnTo>
                  <a:lnTo>
                    <a:pt x="916" y="84"/>
                  </a:lnTo>
                  <a:lnTo>
                    <a:pt x="884" y="96"/>
                  </a:lnTo>
                  <a:lnTo>
                    <a:pt x="852" y="109"/>
                  </a:lnTo>
                  <a:lnTo>
                    <a:pt x="821" y="123"/>
                  </a:lnTo>
                  <a:lnTo>
                    <a:pt x="790" y="137"/>
                  </a:lnTo>
                  <a:lnTo>
                    <a:pt x="760" y="152"/>
                  </a:lnTo>
                  <a:lnTo>
                    <a:pt x="731" y="167"/>
                  </a:lnTo>
                  <a:lnTo>
                    <a:pt x="701" y="184"/>
                  </a:lnTo>
                  <a:lnTo>
                    <a:pt x="672" y="201"/>
                  </a:lnTo>
                  <a:lnTo>
                    <a:pt x="643" y="219"/>
                  </a:lnTo>
                  <a:lnTo>
                    <a:pt x="615" y="237"/>
                  </a:lnTo>
                  <a:lnTo>
                    <a:pt x="587" y="257"/>
                  </a:lnTo>
                  <a:lnTo>
                    <a:pt x="561" y="276"/>
                  </a:lnTo>
                  <a:lnTo>
                    <a:pt x="534" y="297"/>
                  </a:lnTo>
                  <a:lnTo>
                    <a:pt x="509" y="318"/>
                  </a:lnTo>
                  <a:lnTo>
                    <a:pt x="482" y="340"/>
                  </a:lnTo>
                  <a:lnTo>
                    <a:pt x="458" y="361"/>
                  </a:lnTo>
                  <a:lnTo>
                    <a:pt x="432" y="384"/>
                  </a:lnTo>
                  <a:lnTo>
                    <a:pt x="410" y="408"/>
                  </a:lnTo>
                  <a:lnTo>
                    <a:pt x="385" y="432"/>
                  </a:lnTo>
                  <a:lnTo>
                    <a:pt x="363" y="456"/>
                  </a:lnTo>
                  <a:lnTo>
                    <a:pt x="341" y="482"/>
                  </a:lnTo>
                  <a:lnTo>
                    <a:pt x="320" y="507"/>
                  </a:lnTo>
                  <a:lnTo>
                    <a:pt x="298" y="532"/>
                  </a:lnTo>
                  <a:lnTo>
                    <a:pt x="278" y="559"/>
                  </a:lnTo>
                  <a:lnTo>
                    <a:pt x="257" y="587"/>
                  </a:lnTo>
                  <a:lnTo>
                    <a:pt x="238" y="613"/>
                  </a:lnTo>
                  <a:lnTo>
                    <a:pt x="221" y="641"/>
                  </a:lnTo>
                  <a:lnTo>
                    <a:pt x="203" y="670"/>
                  </a:lnTo>
                  <a:lnTo>
                    <a:pt x="185" y="700"/>
                  </a:lnTo>
                  <a:lnTo>
                    <a:pt x="169" y="729"/>
                  </a:lnTo>
                  <a:lnTo>
                    <a:pt x="153" y="758"/>
                  </a:lnTo>
                  <a:lnTo>
                    <a:pt x="138" y="788"/>
                  </a:lnTo>
                  <a:lnTo>
                    <a:pt x="124" y="819"/>
                  </a:lnTo>
                  <a:lnTo>
                    <a:pt x="110" y="850"/>
                  </a:lnTo>
                  <a:lnTo>
                    <a:pt x="98" y="882"/>
                  </a:lnTo>
                  <a:lnTo>
                    <a:pt x="85" y="914"/>
                  </a:lnTo>
                  <a:lnTo>
                    <a:pt x="73" y="945"/>
                  </a:lnTo>
                  <a:lnTo>
                    <a:pt x="63" y="978"/>
                  </a:lnTo>
                  <a:lnTo>
                    <a:pt x="53" y="1011"/>
                  </a:lnTo>
                  <a:lnTo>
                    <a:pt x="44" y="1044"/>
                  </a:lnTo>
                  <a:lnTo>
                    <a:pt x="37" y="1077"/>
                  </a:lnTo>
                  <a:lnTo>
                    <a:pt x="29" y="1111"/>
                  </a:lnTo>
                  <a:lnTo>
                    <a:pt x="23" y="1146"/>
                  </a:lnTo>
                  <a:lnTo>
                    <a:pt x="16" y="1180"/>
                  </a:lnTo>
                  <a:lnTo>
                    <a:pt x="11" y="1214"/>
                  </a:lnTo>
                  <a:lnTo>
                    <a:pt x="7" y="1250"/>
                  </a:lnTo>
                  <a:lnTo>
                    <a:pt x="5" y="1285"/>
                  </a:lnTo>
                  <a:lnTo>
                    <a:pt x="2" y="1321"/>
                  </a:lnTo>
                  <a:lnTo>
                    <a:pt x="1" y="1356"/>
                  </a:lnTo>
                  <a:lnTo>
                    <a:pt x="0" y="1392"/>
                  </a:lnTo>
                  <a:lnTo>
                    <a:pt x="0" y="1392"/>
                  </a:lnTo>
                  <a:lnTo>
                    <a:pt x="1" y="1427"/>
                  </a:lnTo>
                  <a:lnTo>
                    <a:pt x="2" y="1464"/>
                  </a:lnTo>
                  <a:lnTo>
                    <a:pt x="5" y="1498"/>
                  </a:lnTo>
                  <a:lnTo>
                    <a:pt x="7" y="1533"/>
                  </a:lnTo>
                  <a:lnTo>
                    <a:pt x="11" y="1569"/>
                  </a:lnTo>
                  <a:lnTo>
                    <a:pt x="16" y="1603"/>
                  </a:lnTo>
                  <a:lnTo>
                    <a:pt x="23" y="1637"/>
                  </a:lnTo>
                  <a:lnTo>
                    <a:pt x="29" y="1672"/>
                  </a:lnTo>
                  <a:lnTo>
                    <a:pt x="37" y="1706"/>
                  </a:lnTo>
                  <a:lnTo>
                    <a:pt x="44" y="1739"/>
                  </a:lnTo>
                  <a:lnTo>
                    <a:pt x="53" y="1772"/>
                  </a:lnTo>
                  <a:lnTo>
                    <a:pt x="63" y="1805"/>
                  </a:lnTo>
                  <a:lnTo>
                    <a:pt x="73" y="1838"/>
                  </a:lnTo>
                  <a:lnTo>
                    <a:pt x="85" y="1869"/>
                  </a:lnTo>
                  <a:lnTo>
                    <a:pt x="98" y="1901"/>
                  </a:lnTo>
                  <a:lnTo>
                    <a:pt x="110" y="1933"/>
                  </a:lnTo>
                  <a:lnTo>
                    <a:pt x="124" y="1964"/>
                  </a:lnTo>
                  <a:lnTo>
                    <a:pt x="138" y="1995"/>
                  </a:lnTo>
                  <a:lnTo>
                    <a:pt x="153" y="2025"/>
                  </a:lnTo>
                  <a:lnTo>
                    <a:pt x="169" y="2054"/>
                  </a:lnTo>
                  <a:lnTo>
                    <a:pt x="185" y="2083"/>
                  </a:lnTo>
                  <a:lnTo>
                    <a:pt x="203" y="2113"/>
                  </a:lnTo>
                  <a:lnTo>
                    <a:pt x="221" y="2142"/>
                  </a:lnTo>
                  <a:lnTo>
                    <a:pt x="238" y="2170"/>
                  </a:lnTo>
                  <a:lnTo>
                    <a:pt x="257" y="2198"/>
                  </a:lnTo>
                  <a:lnTo>
                    <a:pt x="278" y="2224"/>
                  </a:lnTo>
                  <a:lnTo>
                    <a:pt x="298" y="2251"/>
                  </a:lnTo>
                  <a:lnTo>
                    <a:pt x="320" y="2276"/>
                  </a:lnTo>
                  <a:lnTo>
                    <a:pt x="341" y="2303"/>
                  </a:lnTo>
                  <a:lnTo>
                    <a:pt x="363" y="2327"/>
                  </a:lnTo>
                  <a:lnTo>
                    <a:pt x="385" y="2352"/>
                  </a:lnTo>
                  <a:lnTo>
                    <a:pt x="410" y="2375"/>
                  </a:lnTo>
                  <a:lnTo>
                    <a:pt x="432" y="2399"/>
                  </a:lnTo>
                  <a:lnTo>
                    <a:pt x="458" y="2422"/>
                  </a:lnTo>
                  <a:lnTo>
                    <a:pt x="482" y="2443"/>
                  </a:lnTo>
                  <a:lnTo>
                    <a:pt x="509" y="2465"/>
                  </a:lnTo>
                  <a:lnTo>
                    <a:pt x="534" y="2486"/>
                  </a:lnTo>
                  <a:lnTo>
                    <a:pt x="561" y="2507"/>
                  </a:lnTo>
                  <a:lnTo>
                    <a:pt x="587" y="2527"/>
                  </a:lnTo>
                  <a:lnTo>
                    <a:pt x="615" y="2546"/>
                  </a:lnTo>
                  <a:lnTo>
                    <a:pt x="643" y="2564"/>
                  </a:lnTo>
                  <a:lnTo>
                    <a:pt x="672" y="2582"/>
                  </a:lnTo>
                  <a:lnTo>
                    <a:pt x="701" y="2599"/>
                  </a:lnTo>
                  <a:lnTo>
                    <a:pt x="731" y="2616"/>
                  </a:lnTo>
                  <a:lnTo>
                    <a:pt x="760" y="2631"/>
                  </a:lnTo>
                  <a:lnTo>
                    <a:pt x="790" y="2646"/>
                  </a:lnTo>
                  <a:lnTo>
                    <a:pt x="821" y="2660"/>
                  </a:lnTo>
                  <a:lnTo>
                    <a:pt x="852" y="2674"/>
                  </a:lnTo>
                  <a:lnTo>
                    <a:pt x="884" y="2687"/>
                  </a:lnTo>
                  <a:lnTo>
                    <a:pt x="916" y="2699"/>
                  </a:lnTo>
                  <a:lnTo>
                    <a:pt x="947" y="2711"/>
                  </a:lnTo>
                  <a:lnTo>
                    <a:pt x="980" y="2721"/>
                  </a:lnTo>
                  <a:lnTo>
                    <a:pt x="1013" y="2731"/>
                  </a:lnTo>
                  <a:lnTo>
                    <a:pt x="1046" y="2740"/>
                  </a:lnTo>
                  <a:lnTo>
                    <a:pt x="1079" y="2748"/>
                  </a:lnTo>
                  <a:lnTo>
                    <a:pt x="1114" y="2755"/>
                  </a:lnTo>
                  <a:lnTo>
                    <a:pt x="1148" y="2761"/>
                  </a:lnTo>
                  <a:lnTo>
                    <a:pt x="1182" y="2768"/>
                  </a:lnTo>
                  <a:lnTo>
                    <a:pt x="1216" y="2773"/>
                  </a:lnTo>
                  <a:lnTo>
                    <a:pt x="1252" y="2777"/>
                  </a:lnTo>
                  <a:lnTo>
                    <a:pt x="1287" y="2779"/>
                  </a:lnTo>
                  <a:lnTo>
                    <a:pt x="1322" y="2782"/>
                  </a:lnTo>
                  <a:lnTo>
                    <a:pt x="1358" y="2783"/>
                  </a:lnTo>
                  <a:lnTo>
                    <a:pt x="1394" y="2784"/>
                  </a:lnTo>
                  <a:lnTo>
                    <a:pt x="1394" y="2784"/>
                  </a:lnTo>
                  <a:lnTo>
                    <a:pt x="1427" y="2783"/>
                  </a:lnTo>
                  <a:lnTo>
                    <a:pt x="1460" y="2782"/>
                  </a:lnTo>
                  <a:lnTo>
                    <a:pt x="1525" y="2778"/>
                  </a:lnTo>
                  <a:lnTo>
                    <a:pt x="1588" y="2770"/>
                  </a:lnTo>
                  <a:lnTo>
                    <a:pt x="1652" y="2760"/>
                  </a:lnTo>
                  <a:lnTo>
                    <a:pt x="1714" y="2746"/>
                  </a:lnTo>
                  <a:lnTo>
                    <a:pt x="1775" y="2731"/>
                  </a:lnTo>
                  <a:lnTo>
                    <a:pt x="1835" y="2712"/>
                  </a:lnTo>
                  <a:lnTo>
                    <a:pt x="1894" y="2690"/>
                  </a:lnTo>
                  <a:lnTo>
                    <a:pt x="1952" y="2668"/>
                  </a:lnTo>
                  <a:lnTo>
                    <a:pt x="2008" y="2641"/>
                  </a:lnTo>
                  <a:lnTo>
                    <a:pt x="2063" y="2613"/>
                  </a:lnTo>
                  <a:lnTo>
                    <a:pt x="2116" y="2582"/>
                  </a:lnTo>
                  <a:lnTo>
                    <a:pt x="2168" y="2549"/>
                  </a:lnTo>
                  <a:lnTo>
                    <a:pt x="2219" y="2513"/>
                  </a:lnTo>
                  <a:lnTo>
                    <a:pt x="2267" y="2476"/>
                  </a:lnTo>
                  <a:lnTo>
                    <a:pt x="2314" y="2436"/>
                  </a:lnTo>
                  <a:lnTo>
                    <a:pt x="2359" y="2395"/>
                  </a:lnTo>
                  <a:lnTo>
                    <a:pt x="2403" y="2351"/>
                  </a:lnTo>
                  <a:lnTo>
                    <a:pt x="2444" y="2306"/>
                  </a:lnTo>
                  <a:lnTo>
                    <a:pt x="2484" y="2260"/>
                  </a:lnTo>
                  <a:lnTo>
                    <a:pt x="2520" y="2210"/>
                  </a:lnTo>
                  <a:lnTo>
                    <a:pt x="2556" y="2159"/>
                  </a:lnTo>
                  <a:lnTo>
                    <a:pt x="2589" y="2108"/>
                  </a:lnTo>
                  <a:lnTo>
                    <a:pt x="2619" y="2054"/>
                  </a:lnTo>
                  <a:lnTo>
                    <a:pt x="2647" y="2000"/>
                  </a:lnTo>
                  <a:lnTo>
                    <a:pt x="2674" y="1943"/>
                  </a:lnTo>
                  <a:lnTo>
                    <a:pt x="2697" y="1886"/>
                  </a:lnTo>
                  <a:lnTo>
                    <a:pt x="2718" y="1826"/>
                  </a:lnTo>
                  <a:lnTo>
                    <a:pt x="2736" y="1767"/>
                  </a:lnTo>
                  <a:lnTo>
                    <a:pt x="2751" y="1705"/>
                  </a:lnTo>
                  <a:lnTo>
                    <a:pt x="2764" y="1642"/>
                  </a:lnTo>
                  <a:lnTo>
                    <a:pt x="2774" y="1579"/>
                  </a:lnTo>
                  <a:lnTo>
                    <a:pt x="2708" y="1470"/>
                  </a:lnTo>
                  <a:lnTo>
                    <a:pt x="2708" y="1470"/>
                  </a:lnTo>
                  <a:lnTo>
                    <a:pt x="2706" y="1502"/>
                  </a:lnTo>
                  <a:lnTo>
                    <a:pt x="2702" y="1533"/>
                  </a:lnTo>
                  <a:lnTo>
                    <a:pt x="2698" y="1565"/>
                  </a:lnTo>
                  <a:lnTo>
                    <a:pt x="2694" y="1597"/>
                  </a:lnTo>
                  <a:lnTo>
                    <a:pt x="2689" y="1628"/>
                  </a:lnTo>
                  <a:lnTo>
                    <a:pt x="2683" y="1659"/>
                  </a:lnTo>
                  <a:lnTo>
                    <a:pt x="2669" y="1721"/>
                  </a:lnTo>
                  <a:lnTo>
                    <a:pt x="2651" y="1781"/>
                  </a:lnTo>
                  <a:lnTo>
                    <a:pt x="2631" y="1840"/>
                  </a:lnTo>
                  <a:lnTo>
                    <a:pt x="2609" y="1897"/>
                  </a:lnTo>
                  <a:lnTo>
                    <a:pt x="2584" y="1953"/>
                  </a:lnTo>
                  <a:lnTo>
                    <a:pt x="2556" y="2009"/>
                  </a:lnTo>
                  <a:lnTo>
                    <a:pt x="2526" y="2062"/>
                  </a:lnTo>
                  <a:lnTo>
                    <a:pt x="2494" y="2114"/>
                  </a:lnTo>
                  <a:lnTo>
                    <a:pt x="2458" y="2163"/>
                  </a:lnTo>
                  <a:lnTo>
                    <a:pt x="2422" y="2211"/>
                  </a:lnTo>
                  <a:lnTo>
                    <a:pt x="2382" y="2258"/>
                  </a:lnTo>
                  <a:lnTo>
                    <a:pt x="2342" y="2304"/>
                  </a:lnTo>
                  <a:lnTo>
                    <a:pt x="2298" y="2346"/>
                  </a:lnTo>
                  <a:lnTo>
                    <a:pt x="2253" y="2388"/>
                  </a:lnTo>
                  <a:lnTo>
                    <a:pt x="2206" y="2426"/>
                  </a:lnTo>
                  <a:lnTo>
                    <a:pt x="2156" y="2462"/>
                  </a:lnTo>
                  <a:lnTo>
                    <a:pt x="2107" y="2497"/>
                  </a:lnTo>
                  <a:lnTo>
                    <a:pt x="2054" y="2528"/>
                  </a:lnTo>
                  <a:lnTo>
                    <a:pt x="2000" y="2559"/>
                  </a:lnTo>
                  <a:lnTo>
                    <a:pt x="1946" y="2585"/>
                  </a:lnTo>
                  <a:lnTo>
                    <a:pt x="1889" y="2609"/>
                  </a:lnTo>
                  <a:lnTo>
                    <a:pt x="1830" y="2632"/>
                  </a:lnTo>
                  <a:lnTo>
                    <a:pt x="1772" y="2651"/>
                  </a:lnTo>
                  <a:lnTo>
                    <a:pt x="1711" y="2668"/>
                  </a:lnTo>
                  <a:lnTo>
                    <a:pt x="1681" y="2675"/>
                  </a:lnTo>
                  <a:lnTo>
                    <a:pt x="1649" y="2682"/>
                  </a:lnTo>
                  <a:lnTo>
                    <a:pt x="1619" y="2687"/>
                  </a:lnTo>
                  <a:lnTo>
                    <a:pt x="1587" y="2692"/>
                  </a:lnTo>
                  <a:lnTo>
                    <a:pt x="1555" y="2697"/>
                  </a:lnTo>
                  <a:lnTo>
                    <a:pt x="1523" y="2701"/>
                  </a:lnTo>
                  <a:lnTo>
                    <a:pt x="1492" y="2703"/>
                  </a:lnTo>
                  <a:lnTo>
                    <a:pt x="1459" y="2704"/>
                  </a:lnTo>
                  <a:lnTo>
                    <a:pt x="1427" y="2706"/>
                  </a:lnTo>
                  <a:lnTo>
                    <a:pt x="1394" y="2706"/>
                  </a:lnTo>
                  <a:lnTo>
                    <a:pt x="1394" y="2706"/>
                  </a:lnTo>
                  <a:lnTo>
                    <a:pt x="1360" y="2706"/>
                  </a:lnTo>
                  <a:lnTo>
                    <a:pt x="1327" y="2704"/>
                  </a:lnTo>
                  <a:lnTo>
                    <a:pt x="1293" y="2702"/>
                  </a:lnTo>
                  <a:lnTo>
                    <a:pt x="1260" y="2699"/>
                  </a:lnTo>
                  <a:lnTo>
                    <a:pt x="1227" y="2696"/>
                  </a:lnTo>
                  <a:lnTo>
                    <a:pt x="1194" y="2692"/>
                  </a:lnTo>
                  <a:lnTo>
                    <a:pt x="1162" y="2685"/>
                  </a:lnTo>
                  <a:lnTo>
                    <a:pt x="1129" y="2679"/>
                  </a:lnTo>
                  <a:lnTo>
                    <a:pt x="1097" y="2673"/>
                  </a:lnTo>
                  <a:lnTo>
                    <a:pt x="1065" y="2665"/>
                  </a:lnTo>
                  <a:lnTo>
                    <a:pt x="1034" y="2656"/>
                  </a:lnTo>
                  <a:lnTo>
                    <a:pt x="1003" y="2647"/>
                  </a:lnTo>
                  <a:lnTo>
                    <a:pt x="973" y="2637"/>
                  </a:lnTo>
                  <a:lnTo>
                    <a:pt x="942" y="2626"/>
                  </a:lnTo>
                  <a:lnTo>
                    <a:pt x="912" y="2614"/>
                  </a:lnTo>
                  <a:lnTo>
                    <a:pt x="883" y="2603"/>
                  </a:lnTo>
                  <a:lnTo>
                    <a:pt x="852" y="2590"/>
                  </a:lnTo>
                  <a:lnTo>
                    <a:pt x="824" y="2576"/>
                  </a:lnTo>
                  <a:lnTo>
                    <a:pt x="795" y="2562"/>
                  </a:lnTo>
                  <a:lnTo>
                    <a:pt x="767" y="2547"/>
                  </a:lnTo>
                  <a:lnTo>
                    <a:pt x="739" y="2532"/>
                  </a:lnTo>
                  <a:lnTo>
                    <a:pt x="712" y="2516"/>
                  </a:lnTo>
                  <a:lnTo>
                    <a:pt x="685" y="2499"/>
                  </a:lnTo>
                  <a:lnTo>
                    <a:pt x="658" y="2481"/>
                  </a:lnTo>
                  <a:lnTo>
                    <a:pt x="607" y="2445"/>
                  </a:lnTo>
                  <a:lnTo>
                    <a:pt x="557" y="2405"/>
                  </a:lnTo>
                  <a:lnTo>
                    <a:pt x="510" y="2365"/>
                  </a:lnTo>
                  <a:lnTo>
                    <a:pt x="464" y="2320"/>
                  </a:lnTo>
                  <a:lnTo>
                    <a:pt x="420" y="2275"/>
                  </a:lnTo>
                  <a:lnTo>
                    <a:pt x="379" y="2228"/>
                  </a:lnTo>
                  <a:lnTo>
                    <a:pt x="340" y="2177"/>
                  </a:lnTo>
                  <a:lnTo>
                    <a:pt x="303" y="2127"/>
                  </a:lnTo>
                  <a:lnTo>
                    <a:pt x="285" y="2100"/>
                  </a:lnTo>
                  <a:lnTo>
                    <a:pt x="269" y="2073"/>
                  </a:lnTo>
                  <a:lnTo>
                    <a:pt x="252" y="2045"/>
                  </a:lnTo>
                  <a:lnTo>
                    <a:pt x="237" y="2018"/>
                  </a:lnTo>
                  <a:lnTo>
                    <a:pt x="222" y="1990"/>
                  </a:lnTo>
                  <a:lnTo>
                    <a:pt x="208" y="1961"/>
                  </a:lnTo>
                  <a:lnTo>
                    <a:pt x="194" y="1933"/>
                  </a:lnTo>
                  <a:lnTo>
                    <a:pt x="181" y="1902"/>
                  </a:lnTo>
                  <a:lnTo>
                    <a:pt x="170" y="1873"/>
                  </a:lnTo>
                  <a:lnTo>
                    <a:pt x="158" y="1843"/>
                  </a:lnTo>
                  <a:lnTo>
                    <a:pt x="147" y="1812"/>
                  </a:lnTo>
                  <a:lnTo>
                    <a:pt x="137" y="1782"/>
                  </a:lnTo>
                  <a:lnTo>
                    <a:pt x="128" y="1751"/>
                  </a:lnTo>
                  <a:lnTo>
                    <a:pt x="119" y="1720"/>
                  </a:lnTo>
                  <a:lnTo>
                    <a:pt x="111" y="1688"/>
                  </a:lnTo>
                  <a:lnTo>
                    <a:pt x="105" y="1656"/>
                  </a:lnTo>
                  <a:lnTo>
                    <a:pt x="99" y="1623"/>
                  </a:lnTo>
                  <a:lnTo>
                    <a:pt x="92" y="1592"/>
                  </a:lnTo>
                  <a:lnTo>
                    <a:pt x="89" y="1559"/>
                  </a:lnTo>
                  <a:lnTo>
                    <a:pt x="85" y="1526"/>
                  </a:lnTo>
                  <a:lnTo>
                    <a:pt x="82" y="1493"/>
                  </a:lnTo>
                  <a:lnTo>
                    <a:pt x="80" y="1459"/>
                  </a:lnTo>
                  <a:lnTo>
                    <a:pt x="79" y="1426"/>
                  </a:lnTo>
                  <a:lnTo>
                    <a:pt x="79" y="1392"/>
                  </a:lnTo>
                  <a:lnTo>
                    <a:pt x="79" y="1392"/>
                  </a:lnTo>
                  <a:lnTo>
                    <a:pt x="79" y="1357"/>
                  </a:lnTo>
                  <a:lnTo>
                    <a:pt x="80" y="1324"/>
                  </a:lnTo>
                  <a:lnTo>
                    <a:pt x="82" y="1290"/>
                  </a:lnTo>
                  <a:lnTo>
                    <a:pt x="85" y="1257"/>
                  </a:lnTo>
                  <a:lnTo>
                    <a:pt x="89" y="1224"/>
                  </a:lnTo>
                  <a:lnTo>
                    <a:pt x="92" y="1191"/>
                  </a:lnTo>
                  <a:lnTo>
                    <a:pt x="99" y="1160"/>
                  </a:lnTo>
                  <a:lnTo>
                    <a:pt x="105" y="1127"/>
                  </a:lnTo>
                  <a:lnTo>
                    <a:pt x="111" y="1095"/>
                  </a:lnTo>
                  <a:lnTo>
                    <a:pt x="119" y="1063"/>
                  </a:lnTo>
                  <a:lnTo>
                    <a:pt x="128" y="1032"/>
                  </a:lnTo>
                  <a:lnTo>
                    <a:pt x="137" y="1001"/>
                  </a:lnTo>
                  <a:lnTo>
                    <a:pt x="147" y="971"/>
                  </a:lnTo>
                  <a:lnTo>
                    <a:pt x="158" y="940"/>
                  </a:lnTo>
                  <a:lnTo>
                    <a:pt x="170" y="910"/>
                  </a:lnTo>
                  <a:lnTo>
                    <a:pt x="181" y="881"/>
                  </a:lnTo>
                  <a:lnTo>
                    <a:pt x="194" y="852"/>
                  </a:lnTo>
                  <a:lnTo>
                    <a:pt x="208" y="822"/>
                  </a:lnTo>
                  <a:lnTo>
                    <a:pt x="222" y="793"/>
                  </a:lnTo>
                  <a:lnTo>
                    <a:pt x="237" y="765"/>
                  </a:lnTo>
                  <a:lnTo>
                    <a:pt x="252" y="738"/>
                  </a:lnTo>
                  <a:lnTo>
                    <a:pt x="269" y="711"/>
                  </a:lnTo>
                  <a:lnTo>
                    <a:pt x="285" y="683"/>
                  </a:lnTo>
                  <a:lnTo>
                    <a:pt x="303" y="656"/>
                  </a:lnTo>
                  <a:lnTo>
                    <a:pt x="340" y="606"/>
                  </a:lnTo>
                  <a:lnTo>
                    <a:pt x="379" y="556"/>
                  </a:lnTo>
                  <a:lnTo>
                    <a:pt x="420" y="508"/>
                  </a:lnTo>
                  <a:lnTo>
                    <a:pt x="464" y="463"/>
                  </a:lnTo>
                  <a:lnTo>
                    <a:pt x="510" y="418"/>
                  </a:lnTo>
                  <a:lnTo>
                    <a:pt x="557" y="378"/>
                  </a:lnTo>
                  <a:lnTo>
                    <a:pt x="607" y="338"/>
                  </a:lnTo>
                  <a:lnTo>
                    <a:pt x="658" y="302"/>
                  </a:lnTo>
                  <a:lnTo>
                    <a:pt x="685" y="284"/>
                  </a:lnTo>
                  <a:lnTo>
                    <a:pt x="712" y="267"/>
                  </a:lnTo>
                  <a:lnTo>
                    <a:pt x="739" y="251"/>
                  </a:lnTo>
                  <a:lnTo>
                    <a:pt x="767" y="236"/>
                  </a:lnTo>
                  <a:lnTo>
                    <a:pt x="795" y="221"/>
                  </a:lnTo>
                  <a:lnTo>
                    <a:pt x="824" y="207"/>
                  </a:lnTo>
                  <a:lnTo>
                    <a:pt x="852" y="193"/>
                  </a:lnTo>
                  <a:lnTo>
                    <a:pt x="883" y="180"/>
                  </a:lnTo>
                  <a:lnTo>
                    <a:pt x="912" y="169"/>
                  </a:lnTo>
                  <a:lnTo>
                    <a:pt x="942" y="157"/>
                  </a:lnTo>
                  <a:lnTo>
                    <a:pt x="973" y="146"/>
                  </a:lnTo>
                  <a:lnTo>
                    <a:pt x="1003" y="136"/>
                  </a:lnTo>
                  <a:lnTo>
                    <a:pt x="1034" y="127"/>
                  </a:lnTo>
                  <a:lnTo>
                    <a:pt x="1065" y="118"/>
                  </a:lnTo>
                  <a:lnTo>
                    <a:pt x="1097" y="110"/>
                  </a:lnTo>
                  <a:lnTo>
                    <a:pt x="1129" y="104"/>
                  </a:lnTo>
                  <a:lnTo>
                    <a:pt x="1162" y="98"/>
                  </a:lnTo>
                  <a:lnTo>
                    <a:pt x="1194" y="93"/>
                  </a:lnTo>
                  <a:lnTo>
                    <a:pt x="1227" y="87"/>
                  </a:lnTo>
                  <a:lnTo>
                    <a:pt x="1260" y="84"/>
                  </a:lnTo>
                  <a:lnTo>
                    <a:pt x="1293" y="81"/>
                  </a:lnTo>
                  <a:lnTo>
                    <a:pt x="1327" y="79"/>
                  </a:lnTo>
                  <a:lnTo>
                    <a:pt x="1360" y="77"/>
                  </a:lnTo>
                  <a:lnTo>
                    <a:pt x="1394" y="77"/>
                  </a:lnTo>
                  <a:lnTo>
                    <a:pt x="1394" y="77"/>
                  </a:lnTo>
                  <a:lnTo>
                    <a:pt x="1456" y="79"/>
                  </a:lnTo>
                  <a:lnTo>
                    <a:pt x="1517" y="82"/>
                  </a:lnTo>
                  <a:lnTo>
                    <a:pt x="1578" y="90"/>
                  </a:lnTo>
                  <a:lnTo>
                    <a:pt x="1638" y="99"/>
                  </a:lnTo>
                  <a:lnTo>
                    <a:pt x="1697" y="112"/>
                  </a:lnTo>
                  <a:lnTo>
                    <a:pt x="1754" y="127"/>
                  </a:lnTo>
                  <a:lnTo>
                    <a:pt x="1811" y="144"/>
                  </a:lnTo>
                  <a:lnTo>
                    <a:pt x="1867" y="165"/>
                  </a:lnTo>
                  <a:lnTo>
                    <a:pt x="1922" y="188"/>
                  </a:lnTo>
                  <a:lnTo>
                    <a:pt x="1975" y="212"/>
                  </a:lnTo>
                  <a:lnTo>
                    <a:pt x="2027" y="240"/>
                  </a:lnTo>
                  <a:lnTo>
                    <a:pt x="2078" y="269"/>
                  </a:lnTo>
                  <a:lnTo>
                    <a:pt x="2127" y="300"/>
                  </a:lnTo>
                  <a:lnTo>
                    <a:pt x="2174" y="333"/>
                  </a:lnTo>
                  <a:lnTo>
                    <a:pt x="2220" y="369"/>
                  </a:lnTo>
                  <a:lnTo>
                    <a:pt x="2264" y="407"/>
                  </a:lnTo>
                  <a:lnTo>
                    <a:pt x="2307" y="446"/>
                  </a:lnTo>
                  <a:lnTo>
                    <a:pt x="2348" y="487"/>
                  </a:lnTo>
                  <a:lnTo>
                    <a:pt x="2387" y="530"/>
                  </a:lnTo>
                  <a:lnTo>
                    <a:pt x="2424" y="574"/>
                  </a:lnTo>
                  <a:lnTo>
                    <a:pt x="2460" y="621"/>
                  </a:lnTo>
                  <a:lnTo>
                    <a:pt x="2493" y="669"/>
                  </a:lnTo>
                  <a:lnTo>
                    <a:pt x="2524" y="719"/>
                  </a:lnTo>
                  <a:lnTo>
                    <a:pt x="2552" y="769"/>
                  </a:lnTo>
                  <a:lnTo>
                    <a:pt x="2580" y="821"/>
                  </a:lnTo>
                  <a:lnTo>
                    <a:pt x="2604" y="874"/>
                  </a:lnTo>
                  <a:lnTo>
                    <a:pt x="2626" y="929"/>
                  </a:lnTo>
                  <a:lnTo>
                    <a:pt x="2646" y="985"/>
                  </a:lnTo>
                  <a:lnTo>
                    <a:pt x="2663" y="1042"/>
                  </a:lnTo>
                  <a:lnTo>
                    <a:pt x="2678" y="1100"/>
                  </a:lnTo>
                  <a:lnTo>
                    <a:pt x="2689" y="1158"/>
                  </a:lnTo>
                  <a:lnTo>
                    <a:pt x="2698" y="1219"/>
                  </a:lnTo>
                  <a:lnTo>
                    <a:pt x="2781" y="1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6" name="Freeform 14"/>
            <p:cNvSpPr>
              <a:spLocks noEditPoints="1"/>
            </p:cNvSpPr>
            <p:nvPr/>
          </p:nvSpPr>
          <p:spPr bwMode="auto">
            <a:xfrm>
              <a:off x="3483" y="1665"/>
              <a:ext cx="276" cy="276"/>
            </a:xfrm>
            <a:custGeom>
              <a:avLst/>
              <a:gdLst>
                <a:gd name="T0" fmla="*/ 1 w 829"/>
                <a:gd name="T1" fmla="*/ 435 h 828"/>
                <a:gd name="T2" fmla="*/ 9 w 829"/>
                <a:gd name="T3" fmla="*/ 497 h 828"/>
                <a:gd name="T4" fmla="*/ 26 w 829"/>
                <a:gd name="T5" fmla="*/ 555 h 828"/>
                <a:gd name="T6" fmla="*/ 51 w 829"/>
                <a:gd name="T7" fmla="*/ 611 h 828"/>
                <a:gd name="T8" fmla="*/ 83 w 829"/>
                <a:gd name="T9" fmla="*/ 661 h 828"/>
                <a:gd name="T10" fmla="*/ 122 w 829"/>
                <a:gd name="T11" fmla="*/ 706 h 828"/>
                <a:gd name="T12" fmla="*/ 168 w 829"/>
                <a:gd name="T13" fmla="*/ 746 h 828"/>
                <a:gd name="T14" fmla="*/ 217 w 829"/>
                <a:gd name="T15" fmla="*/ 777 h 828"/>
                <a:gd name="T16" fmla="*/ 273 w 829"/>
                <a:gd name="T17" fmla="*/ 803 h 828"/>
                <a:gd name="T18" fmla="*/ 331 w 829"/>
                <a:gd name="T19" fmla="*/ 819 h 828"/>
                <a:gd name="T20" fmla="*/ 393 w 829"/>
                <a:gd name="T21" fmla="*/ 827 h 828"/>
                <a:gd name="T22" fmla="*/ 437 w 829"/>
                <a:gd name="T23" fmla="*/ 827 h 828"/>
                <a:gd name="T24" fmla="*/ 499 w 829"/>
                <a:gd name="T25" fmla="*/ 819 h 828"/>
                <a:gd name="T26" fmla="*/ 557 w 829"/>
                <a:gd name="T27" fmla="*/ 803 h 828"/>
                <a:gd name="T28" fmla="*/ 612 w 829"/>
                <a:gd name="T29" fmla="*/ 777 h 828"/>
                <a:gd name="T30" fmla="*/ 662 w 829"/>
                <a:gd name="T31" fmla="*/ 746 h 828"/>
                <a:gd name="T32" fmla="*/ 708 w 829"/>
                <a:gd name="T33" fmla="*/ 706 h 828"/>
                <a:gd name="T34" fmla="*/ 747 w 829"/>
                <a:gd name="T35" fmla="*/ 661 h 828"/>
                <a:gd name="T36" fmla="*/ 779 w 829"/>
                <a:gd name="T37" fmla="*/ 611 h 828"/>
                <a:gd name="T38" fmla="*/ 804 w 829"/>
                <a:gd name="T39" fmla="*/ 555 h 828"/>
                <a:gd name="T40" fmla="*/ 821 w 829"/>
                <a:gd name="T41" fmla="*/ 497 h 828"/>
                <a:gd name="T42" fmla="*/ 829 w 829"/>
                <a:gd name="T43" fmla="*/ 435 h 828"/>
                <a:gd name="T44" fmla="*/ 829 w 829"/>
                <a:gd name="T45" fmla="*/ 392 h 828"/>
                <a:gd name="T46" fmla="*/ 821 w 829"/>
                <a:gd name="T47" fmla="*/ 330 h 828"/>
                <a:gd name="T48" fmla="*/ 804 w 829"/>
                <a:gd name="T49" fmla="*/ 272 h 828"/>
                <a:gd name="T50" fmla="*/ 779 w 829"/>
                <a:gd name="T51" fmla="*/ 217 h 828"/>
                <a:gd name="T52" fmla="*/ 747 w 829"/>
                <a:gd name="T53" fmla="*/ 166 h 828"/>
                <a:gd name="T54" fmla="*/ 708 w 829"/>
                <a:gd name="T55" fmla="*/ 121 h 828"/>
                <a:gd name="T56" fmla="*/ 662 w 829"/>
                <a:gd name="T57" fmla="*/ 81 h 828"/>
                <a:gd name="T58" fmla="*/ 612 w 829"/>
                <a:gd name="T59" fmla="*/ 50 h 828"/>
                <a:gd name="T60" fmla="*/ 557 w 829"/>
                <a:gd name="T61" fmla="*/ 24 h 828"/>
                <a:gd name="T62" fmla="*/ 499 w 829"/>
                <a:gd name="T63" fmla="*/ 8 h 828"/>
                <a:gd name="T64" fmla="*/ 437 w 829"/>
                <a:gd name="T65" fmla="*/ 0 h 828"/>
                <a:gd name="T66" fmla="*/ 393 w 829"/>
                <a:gd name="T67" fmla="*/ 0 h 828"/>
                <a:gd name="T68" fmla="*/ 331 w 829"/>
                <a:gd name="T69" fmla="*/ 8 h 828"/>
                <a:gd name="T70" fmla="*/ 273 w 829"/>
                <a:gd name="T71" fmla="*/ 24 h 828"/>
                <a:gd name="T72" fmla="*/ 217 w 829"/>
                <a:gd name="T73" fmla="*/ 50 h 828"/>
                <a:gd name="T74" fmla="*/ 168 w 829"/>
                <a:gd name="T75" fmla="*/ 81 h 828"/>
                <a:gd name="T76" fmla="*/ 122 w 829"/>
                <a:gd name="T77" fmla="*/ 121 h 828"/>
                <a:gd name="T78" fmla="*/ 83 w 829"/>
                <a:gd name="T79" fmla="*/ 166 h 828"/>
                <a:gd name="T80" fmla="*/ 51 w 829"/>
                <a:gd name="T81" fmla="*/ 217 h 828"/>
                <a:gd name="T82" fmla="*/ 26 w 829"/>
                <a:gd name="T83" fmla="*/ 272 h 828"/>
                <a:gd name="T84" fmla="*/ 9 w 829"/>
                <a:gd name="T85" fmla="*/ 330 h 828"/>
                <a:gd name="T86" fmla="*/ 1 w 829"/>
                <a:gd name="T87" fmla="*/ 392 h 828"/>
                <a:gd name="T88" fmla="*/ 475 w 829"/>
                <a:gd name="T89" fmla="*/ 414 h 828"/>
                <a:gd name="T90" fmla="*/ 471 w 829"/>
                <a:gd name="T91" fmla="*/ 436 h 828"/>
                <a:gd name="T92" fmla="*/ 448 w 829"/>
                <a:gd name="T93" fmla="*/ 463 h 828"/>
                <a:gd name="T94" fmla="*/ 415 w 829"/>
                <a:gd name="T95" fmla="*/ 473 h 828"/>
                <a:gd name="T96" fmla="*/ 392 w 829"/>
                <a:gd name="T97" fmla="*/ 469 h 828"/>
                <a:gd name="T98" fmla="*/ 366 w 829"/>
                <a:gd name="T99" fmla="*/ 448 h 828"/>
                <a:gd name="T100" fmla="*/ 355 w 829"/>
                <a:gd name="T101" fmla="*/ 414 h 828"/>
                <a:gd name="T102" fmla="*/ 359 w 829"/>
                <a:gd name="T103" fmla="*/ 391 h 828"/>
                <a:gd name="T104" fmla="*/ 382 w 829"/>
                <a:gd name="T105" fmla="*/ 364 h 828"/>
                <a:gd name="T106" fmla="*/ 415 w 829"/>
                <a:gd name="T107" fmla="*/ 354 h 828"/>
                <a:gd name="T108" fmla="*/ 438 w 829"/>
                <a:gd name="T109" fmla="*/ 358 h 828"/>
                <a:gd name="T110" fmla="*/ 464 w 829"/>
                <a:gd name="T111" fmla="*/ 381 h 828"/>
                <a:gd name="T112" fmla="*/ 475 w 829"/>
                <a:gd name="T113" fmla="*/ 414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9" h="828">
                  <a:moveTo>
                    <a:pt x="0" y="414"/>
                  </a:moveTo>
                  <a:lnTo>
                    <a:pt x="0" y="414"/>
                  </a:lnTo>
                  <a:lnTo>
                    <a:pt x="1" y="435"/>
                  </a:lnTo>
                  <a:lnTo>
                    <a:pt x="3" y="455"/>
                  </a:lnTo>
                  <a:lnTo>
                    <a:pt x="5" y="477"/>
                  </a:lnTo>
                  <a:lnTo>
                    <a:pt x="9" y="497"/>
                  </a:lnTo>
                  <a:lnTo>
                    <a:pt x="14" y="517"/>
                  </a:lnTo>
                  <a:lnTo>
                    <a:pt x="19" y="536"/>
                  </a:lnTo>
                  <a:lnTo>
                    <a:pt x="26" y="555"/>
                  </a:lnTo>
                  <a:lnTo>
                    <a:pt x="33" y="574"/>
                  </a:lnTo>
                  <a:lnTo>
                    <a:pt x="42" y="592"/>
                  </a:lnTo>
                  <a:lnTo>
                    <a:pt x="51" y="611"/>
                  </a:lnTo>
                  <a:lnTo>
                    <a:pt x="61" y="628"/>
                  </a:lnTo>
                  <a:lnTo>
                    <a:pt x="71" y="644"/>
                  </a:lnTo>
                  <a:lnTo>
                    <a:pt x="83" y="661"/>
                  </a:lnTo>
                  <a:lnTo>
                    <a:pt x="95" y="677"/>
                  </a:lnTo>
                  <a:lnTo>
                    <a:pt x="108" y="691"/>
                  </a:lnTo>
                  <a:lnTo>
                    <a:pt x="122" y="706"/>
                  </a:lnTo>
                  <a:lnTo>
                    <a:pt x="137" y="720"/>
                  </a:lnTo>
                  <a:lnTo>
                    <a:pt x="151" y="733"/>
                  </a:lnTo>
                  <a:lnTo>
                    <a:pt x="168" y="746"/>
                  </a:lnTo>
                  <a:lnTo>
                    <a:pt x="184" y="757"/>
                  </a:lnTo>
                  <a:lnTo>
                    <a:pt x="201" y="767"/>
                  </a:lnTo>
                  <a:lnTo>
                    <a:pt x="217" y="777"/>
                  </a:lnTo>
                  <a:lnTo>
                    <a:pt x="236" y="786"/>
                  </a:lnTo>
                  <a:lnTo>
                    <a:pt x="254" y="795"/>
                  </a:lnTo>
                  <a:lnTo>
                    <a:pt x="273" y="803"/>
                  </a:lnTo>
                  <a:lnTo>
                    <a:pt x="292" y="809"/>
                  </a:lnTo>
                  <a:lnTo>
                    <a:pt x="311" y="814"/>
                  </a:lnTo>
                  <a:lnTo>
                    <a:pt x="331" y="819"/>
                  </a:lnTo>
                  <a:lnTo>
                    <a:pt x="352" y="823"/>
                  </a:lnTo>
                  <a:lnTo>
                    <a:pt x="373" y="825"/>
                  </a:lnTo>
                  <a:lnTo>
                    <a:pt x="393" y="827"/>
                  </a:lnTo>
                  <a:lnTo>
                    <a:pt x="415" y="828"/>
                  </a:lnTo>
                  <a:lnTo>
                    <a:pt x="415" y="828"/>
                  </a:lnTo>
                  <a:lnTo>
                    <a:pt x="437" y="827"/>
                  </a:lnTo>
                  <a:lnTo>
                    <a:pt x="457" y="825"/>
                  </a:lnTo>
                  <a:lnTo>
                    <a:pt x="478" y="823"/>
                  </a:lnTo>
                  <a:lnTo>
                    <a:pt x="499" y="819"/>
                  </a:lnTo>
                  <a:lnTo>
                    <a:pt x="518" y="814"/>
                  </a:lnTo>
                  <a:lnTo>
                    <a:pt x="538" y="809"/>
                  </a:lnTo>
                  <a:lnTo>
                    <a:pt x="557" y="803"/>
                  </a:lnTo>
                  <a:lnTo>
                    <a:pt x="576" y="795"/>
                  </a:lnTo>
                  <a:lnTo>
                    <a:pt x="594" y="786"/>
                  </a:lnTo>
                  <a:lnTo>
                    <a:pt x="612" y="777"/>
                  </a:lnTo>
                  <a:lnTo>
                    <a:pt x="629" y="767"/>
                  </a:lnTo>
                  <a:lnTo>
                    <a:pt x="646" y="757"/>
                  </a:lnTo>
                  <a:lnTo>
                    <a:pt x="662" y="746"/>
                  </a:lnTo>
                  <a:lnTo>
                    <a:pt x="679" y="733"/>
                  </a:lnTo>
                  <a:lnTo>
                    <a:pt x="693" y="720"/>
                  </a:lnTo>
                  <a:lnTo>
                    <a:pt x="708" y="706"/>
                  </a:lnTo>
                  <a:lnTo>
                    <a:pt x="722" y="691"/>
                  </a:lnTo>
                  <a:lnTo>
                    <a:pt x="735" y="677"/>
                  </a:lnTo>
                  <a:lnTo>
                    <a:pt x="747" y="661"/>
                  </a:lnTo>
                  <a:lnTo>
                    <a:pt x="759" y="644"/>
                  </a:lnTo>
                  <a:lnTo>
                    <a:pt x="769" y="628"/>
                  </a:lnTo>
                  <a:lnTo>
                    <a:pt x="779" y="611"/>
                  </a:lnTo>
                  <a:lnTo>
                    <a:pt x="788" y="592"/>
                  </a:lnTo>
                  <a:lnTo>
                    <a:pt x="797" y="574"/>
                  </a:lnTo>
                  <a:lnTo>
                    <a:pt x="804" y="555"/>
                  </a:lnTo>
                  <a:lnTo>
                    <a:pt x="811" y="536"/>
                  </a:lnTo>
                  <a:lnTo>
                    <a:pt x="816" y="517"/>
                  </a:lnTo>
                  <a:lnTo>
                    <a:pt x="821" y="497"/>
                  </a:lnTo>
                  <a:lnTo>
                    <a:pt x="825" y="477"/>
                  </a:lnTo>
                  <a:lnTo>
                    <a:pt x="827" y="455"/>
                  </a:lnTo>
                  <a:lnTo>
                    <a:pt x="829" y="435"/>
                  </a:lnTo>
                  <a:lnTo>
                    <a:pt x="829" y="414"/>
                  </a:lnTo>
                  <a:lnTo>
                    <a:pt x="829" y="414"/>
                  </a:lnTo>
                  <a:lnTo>
                    <a:pt x="829" y="392"/>
                  </a:lnTo>
                  <a:lnTo>
                    <a:pt x="827" y="372"/>
                  </a:lnTo>
                  <a:lnTo>
                    <a:pt x="825" y="350"/>
                  </a:lnTo>
                  <a:lnTo>
                    <a:pt x="821" y="330"/>
                  </a:lnTo>
                  <a:lnTo>
                    <a:pt x="816" y="311"/>
                  </a:lnTo>
                  <a:lnTo>
                    <a:pt x="811" y="291"/>
                  </a:lnTo>
                  <a:lnTo>
                    <a:pt x="804" y="272"/>
                  </a:lnTo>
                  <a:lnTo>
                    <a:pt x="797" y="253"/>
                  </a:lnTo>
                  <a:lnTo>
                    <a:pt x="788" y="235"/>
                  </a:lnTo>
                  <a:lnTo>
                    <a:pt x="779" y="217"/>
                  </a:lnTo>
                  <a:lnTo>
                    <a:pt x="769" y="199"/>
                  </a:lnTo>
                  <a:lnTo>
                    <a:pt x="759" y="183"/>
                  </a:lnTo>
                  <a:lnTo>
                    <a:pt x="747" y="166"/>
                  </a:lnTo>
                  <a:lnTo>
                    <a:pt x="735" y="150"/>
                  </a:lnTo>
                  <a:lnTo>
                    <a:pt x="722" y="136"/>
                  </a:lnTo>
                  <a:lnTo>
                    <a:pt x="708" y="121"/>
                  </a:lnTo>
                  <a:lnTo>
                    <a:pt x="693" y="107"/>
                  </a:lnTo>
                  <a:lnTo>
                    <a:pt x="679" y="94"/>
                  </a:lnTo>
                  <a:lnTo>
                    <a:pt x="662" y="81"/>
                  </a:lnTo>
                  <a:lnTo>
                    <a:pt x="646" y="70"/>
                  </a:lnTo>
                  <a:lnTo>
                    <a:pt x="629" y="60"/>
                  </a:lnTo>
                  <a:lnTo>
                    <a:pt x="612" y="50"/>
                  </a:lnTo>
                  <a:lnTo>
                    <a:pt x="594" y="41"/>
                  </a:lnTo>
                  <a:lnTo>
                    <a:pt x="576" y="32"/>
                  </a:lnTo>
                  <a:lnTo>
                    <a:pt x="557" y="24"/>
                  </a:lnTo>
                  <a:lnTo>
                    <a:pt x="538" y="18"/>
                  </a:lnTo>
                  <a:lnTo>
                    <a:pt x="518" y="13"/>
                  </a:lnTo>
                  <a:lnTo>
                    <a:pt x="499" y="8"/>
                  </a:lnTo>
                  <a:lnTo>
                    <a:pt x="478" y="4"/>
                  </a:lnTo>
                  <a:lnTo>
                    <a:pt x="457" y="2"/>
                  </a:lnTo>
                  <a:lnTo>
                    <a:pt x="437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393" y="0"/>
                  </a:lnTo>
                  <a:lnTo>
                    <a:pt x="373" y="2"/>
                  </a:lnTo>
                  <a:lnTo>
                    <a:pt x="352" y="4"/>
                  </a:lnTo>
                  <a:lnTo>
                    <a:pt x="331" y="8"/>
                  </a:lnTo>
                  <a:lnTo>
                    <a:pt x="311" y="13"/>
                  </a:lnTo>
                  <a:lnTo>
                    <a:pt x="292" y="18"/>
                  </a:lnTo>
                  <a:lnTo>
                    <a:pt x="273" y="24"/>
                  </a:lnTo>
                  <a:lnTo>
                    <a:pt x="254" y="32"/>
                  </a:lnTo>
                  <a:lnTo>
                    <a:pt x="236" y="41"/>
                  </a:lnTo>
                  <a:lnTo>
                    <a:pt x="217" y="50"/>
                  </a:lnTo>
                  <a:lnTo>
                    <a:pt x="201" y="60"/>
                  </a:lnTo>
                  <a:lnTo>
                    <a:pt x="184" y="70"/>
                  </a:lnTo>
                  <a:lnTo>
                    <a:pt x="168" y="81"/>
                  </a:lnTo>
                  <a:lnTo>
                    <a:pt x="151" y="94"/>
                  </a:lnTo>
                  <a:lnTo>
                    <a:pt x="137" y="107"/>
                  </a:lnTo>
                  <a:lnTo>
                    <a:pt x="122" y="121"/>
                  </a:lnTo>
                  <a:lnTo>
                    <a:pt x="108" y="136"/>
                  </a:lnTo>
                  <a:lnTo>
                    <a:pt x="95" y="150"/>
                  </a:lnTo>
                  <a:lnTo>
                    <a:pt x="83" y="166"/>
                  </a:lnTo>
                  <a:lnTo>
                    <a:pt x="71" y="183"/>
                  </a:lnTo>
                  <a:lnTo>
                    <a:pt x="61" y="199"/>
                  </a:lnTo>
                  <a:lnTo>
                    <a:pt x="51" y="217"/>
                  </a:lnTo>
                  <a:lnTo>
                    <a:pt x="42" y="235"/>
                  </a:lnTo>
                  <a:lnTo>
                    <a:pt x="33" y="253"/>
                  </a:lnTo>
                  <a:lnTo>
                    <a:pt x="26" y="272"/>
                  </a:lnTo>
                  <a:lnTo>
                    <a:pt x="19" y="291"/>
                  </a:lnTo>
                  <a:lnTo>
                    <a:pt x="14" y="311"/>
                  </a:lnTo>
                  <a:lnTo>
                    <a:pt x="9" y="330"/>
                  </a:lnTo>
                  <a:lnTo>
                    <a:pt x="5" y="350"/>
                  </a:lnTo>
                  <a:lnTo>
                    <a:pt x="3" y="372"/>
                  </a:lnTo>
                  <a:lnTo>
                    <a:pt x="1" y="392"/>
                  </a:lnTo>
                  <a:lnTo>
                    <a:pt x="0" y="414"/>
                  </a:lnTo>
                  <a:lnTo>
                    <a:pt x="0" y="414"/>
                  </a:lnTo>
                  <a:close/>
                  <a:moveTo>
                    <a:pt x="475" y="414"/>
                  </a:moveTo>
                  <a:lnTo>
                    <a:pt x="475" y="414"/>
                  </a:lnTo>
                  <a:lnTo>
                    <a:pt x="473" y="426"/>
                  </a:lnTo>
                  <a:lnTo>
                    <a:pt x="471" y="436"/>
                  </a:lnTo>
                  <a:lnTo>
                    <a:pt x="464" y="448"/>
                  </a:lnTo>
                  <a:lnTo>
                    <a:pt x="457" y="457"/>
                  </a:lnTo>
                  <a:lnTo>
                    <a:pt x="448" y="463"/>
                  </a:lnTo>
                  <a:lnTo>
                    <a:pt x="438" y="469"/>
                  </a:lnTo>
                  <a:lnTo>
                    <a:pt x="426" y="473"/>
                  </a:lnTo>
                  <a:lnTo>
                    <a:pt x="415" y="473"/>
                  </a:lnTo>
                  <a:lnTo>
                    <a:pt x="415" y="473"/>
                  </a:lnTo>
                  <a:lnTo>
                    <a:pt x="402" y="473"/>
                  </a:lnTo>
                  <a:lnTo>
                    <a:pt x="392" y="469"/>
                  </a:lnTo>
                  <a:lnTo>
                    <a:pt x="382" y="463"/>
                  </a:lnTo>
                  <a:lnTo>
                    <a:pt x="373" y="457"/>
                  </a:lnTo>
                  <a:lnTo>
                    <a:pt x="366" y="448"/>
                  </a:lnTo>
                  <a:lnTo>
                    <a:pt x="359" y="436"/>
                  </a:lnTo>
                  <a:lnTo>
                    <a:pt x="357" y="426"/>
                  </a:lnTo>
                  <a:lnTo>
                    <a:pt x="355" y="414"/>
                  </a:lnTo>
                  <a:lnTo>
                    <a:pt x="355" y="414"/>
                  </a:lnTo>
                  <a:lnTo>
                    <a:pt x="357" y="401"/>
                  </a:lnTo>
                  <a:lnTo>
                    <a:pt x="359" y="391"/>
                  </a:lnTo>
                  <a:lnTo>
                    <a:pt x="366" y="381"/>
                  </a:lnTo>
                  <a:lnTo>
                    <a:pt x="373" y="372"/>
                  </a:lnTo>
                  <a:lnTo>
                    <a:pt x="382" y="364"/>
                  </a:lnTo>
                  <a:lnTo>
                    <a:pt x="392" y="358"/>
                  </a:lnTo>
                  <a:lnTo>
                    <a:pt x="402" y="355"/>
                  </a:lnTo>
                  <a:lnTo>
                    <a:pt x="415" y="354"/>
                  </a:lnTo>
                  <a:lnTo>
                    <a:pt x="415" y="354"/>
                  </a:lnTo>
                  <a:lnTo>
                    <a:pt x="426" y="355"/>
                  </a:lnTo>
                  <a:lnTo>
                    <a:pt x="438" y="358"/>
                  </a:lnTo>
                  <a:lnTo>
                    <a:pt x="448" y="364"/>
                  </a:lnTo>
                  <a:lnTo>
                    <a:pt x="457" y="372"/>
                  </a:lnTo>
                  <a:lnTo>
                    <a:pt x="464" y="381"/>
                  </a:lnTo>
                  <a:lnTo>
                    <a:pt x="471" y="391"/>
                  </a:lnTo>
                  <a:lnTo>
                    <a:pt x="473" y="401"/>
                  </a:lnTo>
                  <a:lnTo>
                    <a:pt x="475" y="414"/>
                  </a:lnTo>
                  <a:lnTo>
                    <a:pt x="475" y="4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Freeform 15"/>
            <p:cNvSpPr>
              <a:spLocks/>
            </p:cNvSpPr>
            <p:nvPr/>
          </p:nvSpPr>
          <p:spPr bwMode="auto">
            <a:xfrm>
              <a:off x="3736" y="1609"/>
              <a:ext cx="389" cy="285"/>
            </a:xfrm>
            <a:custGeom>
              <a:avLst/>
              <a:gdLst>
                <a:gd name="T0" fmla="*/ 1002 w 1167"/>
                <a:gd name="T1" fmla="*/ 486 h 853"/>
                <a:gd name="T2" fmla="*/ 932 w 1167"/>
                <a:gd name="T3" fmla="*/ 453 h 853"/>
                <a:gd name="T4" fmla="*/ 814 w 1167"/>
                <a:gd name="T5" fmla="*/ 396 h 853"/>
                <a:gd name="T6" fmla="*/ 690 w 1167"/>
                <a:gd name="T7" fmla="*/ 337 h 853"/>
                <a:gd name="T8" fmla="*/ 557 w 1167"/>
                <a:gd name="T9" fmla="*/ 274 h 853"/>
                <a:gd name="T10" fmla="*/ 420 w 1167"/>
                <a:gd name="T11" fmla="*/ 209 h 853"/>
                <a:gd name="T12" fmla="*/ 421 w 1167"/>
                <a:gd name="T13" fmla="*/ 198 h 853"/>
                <a:gd name="T14" fmla="*/ 418 w 1167"/>
                <a:gd name="T15" fmla="*/ 179 h 853"/>
                <a:gd name="T16" fmla="*/ 410 w 1167"/>
                <a:gd name="T17" fmla="*/ 160 h 853"/>
                <a:gd name="T18" fmla="*/ 394 w 1167"/>
                <a:gd name="T19" fmla="*/ 146 h 853"/>
                <a:gd name="T20" fmla="*/ 366 w 1167"/>
                <a:gd name="T21" fmla="*/ 132 h 853"/>
                <a:gd name="T22" fmla="*/ 111 w 1167"/>
                <a:gd name="T23" fmla="*/ 10 h 853"/>
                <a:gd name="T24" fmla="*/ 104 w 1167"/>
                <a:gd name="T25" fmla="*/ 7 h 853"/>
                <a:gd name="T26" fmla="*/ 80 w 1167"/>
                <a:gd name="T27" fmla="*/ 0 h 853"/>
                <a:gd name="T28" fmla="*/ 56 w 1167"/>
                <a:gd name="T29" fmla="*/ 4 h 853"/>
                <a:gd name="T30" fmla="*/ 34 w 1167"/>
                <a:gd name="T31" fmla="*/ 17 h 853"/>
                <a:gd name="T32" fmla="*/ 19 w 1167"/>
                <a:gd name="T33" fmla="*/ 37 h 853"/>
                <a:gd name="T34" fmla="*/ 6 w 1167"/>
                <a:gd name="T35" fmla="*/ 64 h 853"/>
                <a:gd name="T36" fmla="*/ 5 w 1167"/>
                <a:gd name="T37" fmla="*/ 69 h 853"/>
                <a:gd name="T38" fmla="*/ 1 w 1167"/>
                <a:gd name="T39" fmla="*/ 80 h 853"/>
                <a:gd name="T40" fmla="*/ 1 w 1167"/>
                <a:gd name="T41" fmla="*/ 104 h 853"/>
                <a:gd name="T42" fmla="*/ 10 w 1167"/>
                <a:gd name="T43" fmla="*/ 125 h 853"/>
                <a:gd name="T44" fmla="*/ 26 w 1167"/>
                <a:gd name="T45" fmla="*/ 142 h 853"/>
                <a:gd name="T46" fmla="*/ 144 w 1167"/>
                <a:gd name="T47" fmla="*/ 199 h 853"/>
                <a:gd name="T48" fmla="*/ 317 w 1167"/>
                <a:gd name="T49" fmla="*/ 282 h 853"/>
                <a:gd name="T50" fmla="*/ 323 w 1167"/>
                <a:gd name="T51" fmla="*/ 284 h 853"/>
                <a:gd name="T52" fmla="*/ 332 w 1167"/>
                <a:gd name="T53" fmla="*/ 287 h 853"/>
                <a:gd name="T54" fmla="*/ 351 w 1167"/>
                <a:gd name="T55" fmla="*/ 288 h 853"/>
                <a:gd name="T56" fmla="*/ 360 w 1167"/>
                <a:gd name="T57" fmla="*/ 287 h 853"/>
                <a:gd name="T58" fmla="*/ 378 w 1167"/>
                <a:gd name="T59" fmla="*/ 279 h 853"/>
                <a:gd name="T60" fmla="*/ 393 w 1167"/>
                <a:gd name="T61" fmla="*/ 266 h 853"/>
                <a:gd name="T62" fmla="*/ 445 w 1167"/>
                <a:gd name="T63" fmla="*/ 292 h 853"/>
                <a:gd name="T64" fmla="*/ 580 w 1167"/>
                <a:gd name="T65" fmla="*/ 355 h 853"/>
                <a:gd name="T66" fmla="*/ 705 w 1167"/>
                <a:gd name="T67" fmla="*/ 415 h 853"/>
                <a:gd name="T68" fmla="*/ 823 w 1167"/>
                <a:gd name="T69" fmla="*/ 471 h 853"/>
                <a:gd name="T70" fmla="*/ 937 w 1167"/>
                <a:gd name="T71" fmla="*/ 525 h 853"/>
                <a:gd name="T72" fmla="*/ 971 w 1167"/>
                <a:gd name="T73" fmla="*/ 558 h 853"/>
                <a:gd name="T74" fmla="*/ 1076 w 1167"/>
                <a:gd name="T75" fmla="*/ 728 h 853"/>
                <a:gd name="T76" fmla="*/ 1152 w 1167"/>
                <a:gd name="T77" fmla="*/ 853 h 853"/>
                <a:gd name="T78" fmla="*/ 1167 w 1167"/>
                <a:gd name="T79" fmla="*/ 756 h 853"/>
                <a:gd name="T80" fmla="*/ 1049 w 1167"/>
                <a:gd name="T81" fmla="*/ 56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7" h="853">
                  <a:moveTo>
                    <a:pt x="1049" y="563"/>
                  </a:moveTo>
                  <a:lnTo>
                    <a:pt x="1002" y="486"/>
                  </a:lnTo>
                  <a:lnTo>
                    <a:pt x="968" y="469"/>
                  </a:lnTo>
                  <a:lnTo>
                    <a:pt x="932" y="453"/>
                  </a:lnTo>
                  <a:lnTo>
                    <a:pt x="850" y="413"/>
                  </a:lnTo>
                  <a:lnTo>
                    <a:pt x="814" y="396"/>
                  </a:lnTo>
                  <a:lnTo>
                    <a:pt x="728" y="355"/>
                  </a:lnTo>
                  <a:lnTo>
                    <a:pt x="690" y="337"/>
                  </a:lnTo>
                  <a:lnTo>
                    <a:pt x="597" y="293"/>
                  </a:lnTo>
                  <a:lnTo>
                    <a:pt x="557" y="274"/>
                  </a:lnTo>
                  <a:lnTo>
                    <a:pt x="454" y="225"/>
                  </a:lnTo>
                  <a:lnTo>
                    <a:pt x="420" y="209"/>
                  </a:lnTo>
                  <a:lnTo>
                    <a:pt x="420" y="209"/>
                  </a:lnTo>
                  <a:lnTo>
                    <a:pt x="421" y="198"/>
                  </a:lnTo>
                  <a:lnTo>
                    <a:pt x="421" y="188"/>
                  </a:lnTo>
                  <a:lnTo>
                    <a:pt x="418" y="179"/>
                  </a:lnTo>
                  <a:lnTo>
                    <a:pt x="415" y="169"/>
                  </a:lnTo>
                  <a:lnTo>
                    <a:pt x="410" y="160"/>
                  </a:lnTo>
                  <a:lnTo>
                    <a:pt x="402" y="152"/>
                  </a:lnTo>
                  <a:lnTo>
                    <a:pt x="394" y="146"/>
                  </a:lnTo>
                  <a:lnTo>
                    <a:pt x="385" y="141"/>
                  </a:lnTo>
                  <a:lnTo>
                    <a:pt x="366" y="132"/>
                  </a:lnTo>
                  <a:lnTo>
                    <a:pt x="212" y="59"/>
                  </a:lnTo>
                  <a:lnTo>
                    <a:pt x="111" y="10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91" y="3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6" y="4"/>
                  </a:lnTo>
                  <a:lnTo>
                    <a:pt x="44" y="9"/>
                  </a:lnTo>
                  <a:lnTo>
                    <a:pt x="34" y="17"/>
                  </a:lnTo>
                  <a:lnTo>
                    <a:pt x="26" y="26"/>
                  </a:lnTo>
                  <a:lnTo>
                    <a:pt x="19" y="37"/>
                  </a:lnTo>
                  <a:lnTo>
                    <a:pt x="19" y="38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1" y="80"/>
                  </a:lnTo>
                  <a:lnTo>
                    <a:pt x="0" y="92"/>
                  </a:lnTo>
                  <a:lnTo>
                    <a:pt x="1" y="104"/>
                  </a:lnTo>
                  <a:lnTo>
                    <a:pt x="5" y="114"/>
                  </a:lnTo>
                  <a:lnTo>
                    <a:pt x="10" y="125"/>
                  </a:lnTo>
                  <a:lnTo>
                    <a:pt x="18" y="135"/>
                  </a:lnTo>
                  <a:lnTo>
                    <a:pt x="26" y="142"/>
                  </a:lnTo>
                  <a:lnTo>
                    <a:pt x="37" y="149"/>
                  </a:lnTo>
                  <a:lnTo>
                    <a:pt x="144" y="199"/>
                  </a:lnTo>
                  <a:lnTo>
                    <a:pt x="205" y="228"/>
                  </a:lnTo>
                  <a:lnTo>
                    <a:pt x="317" y="282"/>
                  </a:lnTo>
                  <a:lnTo>
                    <a:pt x="317" y="282"/>
                  </a:lnTo>
                  <a:lnTo>
                    <a:pt x="323" y="284"/>
                  </a:lnTo>
                  <a:lnTo>
                    <a:pt x="323" y="284"/>
                  </a:lnTo>
                  <a:lnTo>
                    <a:pt x="332" y="287"/>
                  </a:lnTo>
                  <a:lnTo>
                    <a:pt x="341" y="288"/>
                  </a:lnTo>
                  <a:lnTo>
                    <a:pt x="351" y="288"/>
                  </a:lnTo>
                  <a:lnTo>
                    <a:pt x="360" y="287"/>
                  </a:lnTo>
                  <a:lnTo>
                    <a:pt x="360" y="287"/>
                  </a:lnTo>
                  <a:lnTo>
                    <a:pt x="369" y="283"/>
                  </a:lnTo>
                  <a:lnTo>
                    <a:pt x="378" y="279"/>
                  </a:lnTo>
                  <a:lnTo>
                    <a:pt x="385" y="273"/>
                  </a:lnTo>
                  <a:lnTo>
                    <a:pt x="393" y="266"/>
                  </a:lnTo>
                  <a:lnTo>
                    <a:pt x="445" y="291"/>
                  </a:lnTo>
                  <a:lnTo>
                    <a:pt x="445" y="292"/>
                  </a:lnTo>
                  <a:lnTo>
                    <a:pt x="487" y="311"/>
                  </a:lnTo>
                  <a:lnTo>
                    <a:pt x="580" y="355"/>
                  </a:lnTo>
                  <a:lnTo>
                    <a:pt x="619" y="373"/>
                  </a:lnTo>
                  <a:lnTo>
                    <a:pt x="705" y="415"/>
                  </a:lnTo>
                  <a:lnTo>
                    <a:pt x="741" y="431"/>
                  </a:lnTo>
                  <a:lnTo>
                    <a:pt x="823" y="471"/>
                  </a:lnTo>
                  <a:lnTo>
                    <a:pt x="857" y="487"/>
                  </a:lnTo>
                  <a:lnTo>
                    <a:pt x="937" y="525"/>
                  </a:lnTo>
                  <a:lnTo>
                    <a:pt x="958" y="535"/>
                  </a:lnTo>
                  <a:lnTo>
                    <a:pt x="971" y="558"/>
                  </a:lnTo>
                  <a:lnTo>
                    <a:pt x="1046" y="680"/>
                  </a:lnTo>
                  <a:lnTo>
                    <a:pt x="1076" y="728"/>
                  </a:lnTo>
                  <a:lnTo>
                    <a:pt x="1152" y="853"/>
                  </a:lnTo>
                  <a:lnTo>
                    <a:pt x="1152" y="853"/>
                  </a:lnTo>
                  <a:lnTo>
                    <a:pt x="1161" y="805"/>
                  </a:lnTo>
                  <a:lnTo>
                    <a:pt x="1167" y="756"/>
                  </a:lnTo>
                  <a:lnTo>
                    <a:pt x="1082" y="618"/>
                  </a:lnTo>
                  <a:lnTo>
                    <a:pt x="1049" y="5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1" name="Freeform 19"/>
          <p:cNvSpPr>
            <a:spLocks noEditPoints="1"/>
          </p:cNvSpPr>
          <p:nvPr/>
        </p:nvSpPr>
        <p:spPr bwMode="auto">
          <a:xfrm rot="20152179">
            <a:off x="6463156" y="2203295"/>
            <a:ext cx="360045" cy="567079"/>
          </a:xfrm>
          <a:custGeom>
            <a:avLst/>
            <a:gdLst>
              <a:gd name="T0" fmla="*/ 1158 w 1164"/>
              <a:gd name="T1" fmla="*/ 408 h 1610"/>
              <a:gd name="T2" fmla="*/ 1142 w 1164"/>
              <a:gd name="T3" fmla="*/ 384 h 1610"/>
              <a:gd name="T4" fmla="*/ 781 w 1164"/>
              <a:gd name="T5" fmla="*/ 24 h 1610"/>
              <a:gd name="T6" fmla="*/ 755 w 1164"/>
              <a:gd name="T7" fmla="*/ 6 h 1610"/>
              <a:gd name="T8" fmla="*/ 741 w 1164"/>
              <a:gd name="T9" fmla="*/ 2 h 1610"/>
              <a:gd name="T10" fmla="*/ 725 w 1164"/>
              <a:gd name="T11" fmla="*/ 0 h 1610"/>
              <a:gd name="T12" fmla="*/ 78 w 1164"/>
              <a:gd name="T13" fmla="*/ 0 h 1610"/>
              <a:gd name="T14" fmla="*/ 78 w 1164"/>
              <a:gd name="T15" fmla="*/ 0 h 1610"/>
              <a:gd name="T16" fmla="*/ 48 w 1164"/>
              <a:gd name="T17" fmla="*/ 6 h 1610"/>
              <a:gd name="T18" fmla="*/ 24 w 1164"/>
              <a:gd name="T19" fmla="*/ 22 h 1610"/>
              <a:gd name="T20" fmla="*/ 24 w 1164"/>
              <a:gd name="T21" fmla="*/ 22 h 1610"/>
              <a:gd name="T22" fmla="*/ 6 w 1164"/>
              <a:gd name="T23" fmla="*/ 48 h 1610"/>
              <a:gd name="T24" fmla="*/ 0 w 1164"/>
              <a:gd name="T25" fmla="*/ 78 h 1610"/>
              <a:gd name="T26" fmla="*/ 0 w 1164"/>
              <a:gd name="T27" fmla="*/ 78 h 1610"/>
              <a:gd name="T28" fmla="*/ 0 w 1164"/>
              <a:gd name="T29" fmla="*/ 806 h 1610"/>
              <a:gd name="T30" fmla="*/ 0 w 1164"/>
              <a:gd name="T31" fmla="*/ 1532 h 1610"/>
              <a:gd name="T32" fmla="*/ 2 w 1164"/>
              <a:gd name="T33" fmla="*/ 1548 h 1610"/>
              <a:gd name="T34" fmla="*/ 14 w 1164"/>
              <a:gd name="T35" fmla="*/ 1576 h 1610"/>
              <a:gd name="T36" fmla="*/ 24 w 1164"/>
              <a:gd name="T37" fmla="*/ 1588 h 1610"/>
              <a:gd name="T38" fmla="*/ 36 w 1164"/>
              <a:gd name="T39" fmla="*/ 1598 h 1610"/>
              <a:gd name="T40" fmla="*/ 62 w 1164"/>
              <a:gd name="T41" fmla="*/ 1608 h 1610"/>
              <a:gd name="T42" fmla="*/ 78 w 1164"/>
              <a:gd name="T43" fmla="*/ 1610 h 1610"/>
              <a:gd name="T44" fmla="*/ 581 w 1164"/>
              <a:gd name="T45" fmla="*/ 1610 h 1610"/>
              <a:gd name="T46" fmla="*/ 1086 w 1164"/>
              <a:gd name="T47" fmla="*/ 1610 h 1610"/>
              <a:gd name="T48" fmla="*/ 1102 w 1164"/>
              <a:gd name="T49" fmla="*/ 1610 h 1610"/>
              <a:gd name="T50" fmla="*/ 1130 w 1164"/>
              <a:gd name="T51" fmla="*/ 1598 h 1610"/>
              <a:gd name="T52" fmla="*/ 1142 w 1164"/>
              <a:gd name="T53" fmla="*/ 1586 h 1610"/>
              <a:gd name="T54" fmla="*/ 1150 w 1164"/>
              <a:gd name="T55" fmla="*/ 1576 h 1610"/>
              <a:gd name="T56" fmla="*/ 1162 w 1164"/>
              <a:gd name="T57" fmla="*/ 1548 h 1610"/>
              <a:gd name="T58" fmla="*/ 1164 w 1164"/>
              <a:gd name="T59" fmla="*/ 438 h 1610"/>
              <a:gd name="T60" fmla="*/ 1162 w 1164"/>
              <a:gd name="T61" fmla="*/ 424 h 1610"/>
              <a:gd name="T62" fmla="*/ 1158 w 1164"/>
              <a:gd name="T63" fmla="*/ 408 h 1610"/>
              <a:gd name="T64" fmla="*/ 469 w 1164"/>
              <a:gd name="T65" fmla="*/ 1412 h 1610"/>
              <a:gd name="T66" fmla="*/ 695 w 1164"/>
              <a:gd name="T67" fmla="*/ 1210 h 1610"/>
              <a:gd name="T68" fmla="*/ 449 w 1164"/>
              <a:gd name="T69" fmla="*/ 1172 h 1610"/>
              <a:gd name="T70" fmla="*/ 202 w 1164"/>
              <a:gd name="T71" fmla="*/ 800 h 1610"/>
              <a:gd name="T72" fmla="*/ 429 w 1164"/>
              <a:gd name="T73" fmla="*/ 1022 h 1610"/>
              <a:gd name="T74" fmla="*/ 431 w 1164"/>
              <a:gd name="T75" fmla="*/ 1030 h 1610"/>
              <a:gd name="T76" fmla="*/ 441 w 1164"/>
              <a:gd name="T77" fmla="*/ 1040 h 1610"/>
              <a:gd name="T78" fmla="*/ 715 w 1164"/>
              <a:gd name="T79" fmla="*/ 1042 h 1610"/>
              <a:gd name="T80" fmla="*/ 962 w 1164"/>
              <a:gd name="T81" fmla="*/ 1172 h 1610"/>
              <a:gd name="T82" fmla="*/ 449 w 1164"/>
              <a:gd name="T83" fmla="*/ 1172 h 1610"/>
              <a:gd name="T84" fmla="*/ 202 w 1164"/>
              <a:gd name="T85" fmla="*/ 1412 h 1610"/>
              <a:gd name="T86" fmla="*/ 429 w 1164"/>
              <a:gd name="T87" fmla="*/ 1210 h 1610"/>
              <a:gd name="T88" fmla="*/ 469 w 1164"/>
              <a:gd name="T89" fmla="*/ 800 h 1610"/>
              <a:gd name="T90" fmla="*/ 695 w 1164"/>
              <a:gd name="T91" fmla="*/ 1002 h 1610"/>
              <a:gd name="T92" fmla="*/ 469 w 1164"/>
              <a:gd name="T93" fmla="*/ 800 h 1610"/>
              <a:gd name="T94" fmla="*/ 962 w 1164"/>
              <a:gd name="T95" fmla="*/ 1412 h 1610"/>
              <a:gd name="T96" fmla="*/ 735 w 1164"/>
              <a:gd name="T97" fmla="*/ 1210 h 1610"/>
              <a:gd name="T98" fmla="*/ 962 w 1164"/>
              <a:gd name="T99" fmla="*/ 1002 h 1610"/>
              <a:gd name="T100" fmla="*/ 735 w 1164"/>
              <a:gd name="T101" fmla="*/ 800 h 1610"/>
              <a:gd name="T102" fmla="*/ 962 w 1164"/>
              <a:gd name="T103" fmla="*/ 1002 h 1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64" h="1610">
                <a:moveTo>
                  <a:pt x="1158" y="408"/>
                </a:moveTo>
                <a:lnTo>
                  <a:pt x="1158" y="408"/>
                </a:lnTo>
                <a:lnTo>
                  <a:pt x="1152" y="396"/>
                </a:lnTo>
                <a:lnTo>
                  <a:pt x="1142" y="384"/>
                </a:lnTo>
                <a:lnTo>
                  <a:pt x="781" y="24"/>
                </a:lnTo>
                <a:lnTo>
                  <a:pt x="781" y="24"/>
                </a:lnTo>
                <a:lnTo>
                  <a:pt x="769" y="12"/>
                </a:lnTo>
                <a:lnTo>
                  <a:pt x="755" y="6"/>
                </a:lnTo>
                <a:lnTo>
                  <a:pt x="755" y="6"/>
                </a:lnTo>
                <a:lnTo>
                  <a:pt x="741" y="2"/>
                </a:lnTo>
                <a:lnTo>
                  <a:pt x="725" y="0"/>
                </a:lnTo>
                <a:lnTo>
                  <a:pt x="725" y="0"/>
                </a:lnTo>
                <a:lnTo>
                  <a:pt x="403" y="0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62" y="2"/>
                </a:lnTo>
                <a:lnTo>
                  <a:pt x="48" y="6"/>
                </a:lnTo>
                <a:lnTo>
                  <a:pt x="34" y="14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14" y="34"/>
                </a:lnTo>
                <a:lnTo>
                  <a:pt x="6" y="48"/>
                </a:lnTo>
                <a:lnTo>
                  <a:pt x="2" y="62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806"/>
                </a:lnTo>
                <a:lnTo>
                  <a:pt x="0" y="806"/>
                </a:lnTo>
                <a:lnTo>
                  <a:pt x="0" y="1532"/>
                </a:lnTo>
                <a:lnTo>
                  <a:pt x="0" y="1532"/>
                </a:lnTo>
                <a:lnTo>
                  <a:pt x="0" y="1532"/>
                </a:lnTo>
                <a:lnTo>
                  <a:pt x="2" y="1548"/>
                </a:lnTo>
                <a:lnTo>
                  <a:pt x="6" y="1562"/>
                </a:lnTo>
                <a:lnTo>
                  <a:pt x="14" y="1576"/>
                </a:lnTo>
                <a:lnTo>
                  <a:pt x="22" y="1588"/>
                </a:lnTo>
                <a:lnTo>
                  <a:pt x="24" y="1588"/>
                </a:lnTo>
                <a:lnTo>
                  <a:pt x="24" y="1588"/>
                </a:lnTo>
                <a:lnTo>
                  <a:pt x="36" y="1598"/>
                </a:lnTo>
                <a:lnTo>
                  <a:pt x="48" y="1604"/>
                </a:lnTo>
                <a:lnTo>
                  <a:pt x="62" y="1608"/>
                </a:lnTo>
                <a:lnTo>
                  <a:pt x="78" y="1610"/>
                </a:lnTo>
                <a:lnTo>
                  <a:pt x="78" y="1610"/>
                </a:lnTo>
                <a:lnTo>
                  <a:pt x="78" y="1610"/>
                </a:lnTo>
                <a:lnTo>
                  <a:pt x="581" y="1610"/>
                </a:lnTo>
                <a:lnTo>
                  <a:pt x="581" y="1610"/>
                </a:lnTo>
                <a:lnTo>
                  <a:pt x="1086" y="1610"/>
                </a:lnTo>
                <a:lnTo>
                  <a:pt x="1086" y="1610"/>
                </a:lnTo>
                <a:lnTo>
                  <a:pt x="1102" y="1610"/>
                </a:lnTo>
                <a:lnTo>
                  <a:pt x="1116" y="1604"/>
                </a:lnTo>
                <a:lnTo>
                  <a:pt x="1130" y="1598"/>
                </a:lnTo>
                <a:lnTo>
                  <a:pt x="1140" y="1588"/>
                </a:lnTo>
                <a:lnTo>
                  <a:pt x="1142" y="1586"/>
                </a:lnTo>
                <a:lnTo>
                  <a:pt x="1142" y="1586"/>
                </a:lnTo>
                <a:lnTo>
                  <a:pt x="1150" y="1576"/>
                </a:lnTo>
                <a:lnTo>
                  <a:pt x="1158" y="1562"/>
                </a:lnTo>
                <a:lnTo>
                  <a:pt x="1162" y="1548"/>
                </a:lnTo>
                <a:lnTo>
                  <a:pt x="1164" y="1532"/>
                </a:lnTo>
                <a:lnTo>
                  <a:pt x="1164" y="438"/>
                </a:lnTo>
                <a:lnTo>
                  <a:pt x="1164" y="438"/>
                </a:lnTo>
                <a:lnTo>
                  <a:pt x="1162" y="424"/>
                </a:lnTo>
                <a:lnTo>
                  <a:pt x="1158" y="408"/>
                </a:lnTo>
                <a:lnTo>
                  <a:pt x="1158" y="408"/>
                </a:lnTo>
                <a:close/>
                <a:moveTo>
                  <a:pt x="695" y="1412"/>
                </a:moveTo>
                <a:lnTo>
                  <a:pt x="469" y="1412"/>
                </a:lnTo>
                <a:lnTo>
                  <a:pt x="469" y="1210"/>
                </a:lnTo>
                <a:lnTo>
                  <a:pt x="695" y="1210"/>
                </a:lnTo>
                <a:lnTo>
                  <a:pt x="695" y="1412"/>
                </a:lnTo>
                <a:close/>
                <a:moveTo>
                  <a:pt x="449" y="1172"/>
                </a:moveTo>
                <a:lnTo>
                  <a:pt x="202" y="1172"/>
                </a:lnTo>
                <a:lnTo>
                  <a:pt x="202" y="800"/>
                </a:lnTo>
                <a:lnTo>
                  <a:pt x="429" y="800"/>
                </a:lnTo>
                <a:lnTo>
                  <a:pt x="429" y="1022"/>
                </a:lnTo>
                <a:lnTo>
                  <a:pt x="429" y="1022"/>
                </a:lnTo>
                <a:lnTo>
                  <a:pt x="431" y="1030"/>
                </a:lnTo>
                <a:lnTo>
                  <a:pt x="435" y="1036"/>
                </a:lnTo>
                <a:lnTo>
                  <a:pt x="441" y="1040"/>
                </a:lnTo>
                <a:lnTo>
                  <a:pt x="449" y="1042"/>
                </a:lnTo>
                <a:lnTo>
                  <a:pt x="715" y="1042"/>
                </a:lnTo>
                <a:lnTo>
                  <a:pt x="962" y="1042"/>
                </a:lnTo>
                <a:lnTo>
                  <a:pt x="962" y="1172"/>
                </a:lnTo>
                <a:lnTo>
                  <a:pt x="715" y="1172"/>
                </a:lnTo>
                <a:lnTo>
                  <a:pt x="449" y="1172"/>
                </a:lnTo>
                <a:close/>
                <a:moveTo>
                  <a:pt x="429" y="1412"/>
                </a:moveTo>
                <a:lnTo>
                  <a:pt x="202" y="1412"/>
                </a:lnTo>
                <a:lnTo>
                  <a:pt x="202" y="1210"/>
                </a:lnTo>
                <a:lnTo>
                  <a:pt x="429" y="1210"/>
                </a:lnTo>
                <a:lnTo>
                  <a:pt x="429" y="1412"/>
                </a:lnTo>
                <a:close/>
                <a:moveTo>
                  <a:pt x="469" y="800"/>
                </a:moveTo>
                <a:lnTo>
                  <a:pt x="695" y="800"/>
                </a:lnTo>
                <a:lnTo>
                  <a:pt x="695" y="1002"/>
                </a:lnTo>
                <a:lnTo>
                  <a:pt x="469" y="1002"/>
                </a:lnTo>
                <a:lnTo>
                  <a:pt x="469" y="800"/>
                </a:lnTo>
                <a:close/>
                <a:moveTo>
                  <a:pt x="962" y="1210"/>
                </a:moveTo>
                <a:lnTo>
                  <a:pt x="962" y="1412"/>
                </a:lnTo>
                <a:lnTo>
                  <a:pt x="735" y="1412"/>
                </a:lnTo>
                <a:lnTo>
                  <a:pt x="735" y="1210"/>
                </a:lnTo>
                <a:lnTo>
                  <a:pt x="962" y="1210"/>
                </a:lnTo>
                <a:close/>
                <a:moveTo>
                  <a:pt x="962" y="1002"/>
                </a:moveTo>
                <a:lnTo>
                  <a:pt x="735" y="1002"/>
                </a:lnTo>
                <a:lnTo>
                  <a:pt x="735" y="800"/>
                </a:lnTo>
                <a:lnTo>
                  <a:pt x="962" y="800"/>
                </a:lnTo>
                <a:lnTo>
                  <a:pt x="962" y="100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5" name="Freeform 23"/>
          <p:cNvSpPr>
            <a:spLocks/>
          </p:cNvSpPr>
          <p:nvPr/>
        </p:nvSpPr>
        <p:spPr bwMode="auto">
          <a:xfrm>
            <a:off x="8669616" y="1496985"/>
            <a:ext cx="470431" cy="391820"/>
          </a:xfrm>
          <a:custGeom>
            <a:avLst/>
            <a:gdLst>
              <a:gd name="T0" fmla="*/ 2402 w 2402"/>
              <a:gd name="T1" fmla="*/ 46 h 2468"/>
              <a:gd name="T2" fmla="*/ 2400 w 2402"/>
              <a:gd name="T3" fmla="*/ 42 h 2468"/>
              <a:gd name="T4" fmla="*/ 2400 w 2402"/>
              <a:gd name="T5" fmla="*/ 40 h 2468"/>
              <a:gd name="T6" fmla="*/ 2398 w 2402"/>
              <a:gd name="T7" fmla="*/ 32 h 2468"/>
              <a:gd name="T8" fmla="*/ 2396 w 2402"/>
              <a:gd name="T9" fmla="*/ 28 h 2468"/>
              <a:gd name="T10" fmla="*/ 2394 w 2402"/>
              <a:gd name="T11" fmla="*/ 22 h 2468"/>
              <a:gd name="T12" fmla="*/ 2392 w 2402"/>
              <a:gd name="T13" fmla="*/ 18 h 2468"/>
              <a:gd name="T14" fmla="*/ 2386 w 2402"/>
              <a:gd name="T15" fmla="*/ 12 h 2468"/>
              <a:gd name="T16" fmla="*/ 2382 w 2402"/>
              <a:gd name="T17" fmla="*/ 10 h 2468"/>
              <a:gd name="T18" fmla="*/ 2378 w 2402"/>
              <a:gd name="T19" fmla="*/ 6 h 2468"/>
              <a:gd name="T20" fmla="*/ 2374 w 2402"/>
              <a:gd name="T21" fmla="*/ 4 h 2468"/>
              <a:gd name="T22" fmla="*/ 2366 w 2402"/>
              <a:gd name="T23" fmla="*/ 2 h 2468"/>
              <a:gd name="T24" fmla="*/ 2362 w 2402"/>
              <a:gd name="T25" fmla="*/ 0 h 2468"/>
              <a:gd name="T26" fmla="*/ 2356 w 2402"/>
              <a:gd name="T27" fmla="*/ 0 h 2468"/>
              <a:gd name="T28" fmla="*/ 2354 w 2402"/>
              <a:gd name="T29" fmla="*/ 0 h 2468"/>
              <a:gd name="T30" fmla="*/ 2348 w 2402"/>
              <a:gd name="T31" fmla="*/ 0 h 2468"/>
              <a:gd name="T32" fmla="*/ 642 w 2402"/>
              <a:gd name="T33" fmla="*/ 250 h 2468"/>
              <a:gd name="T34" fmla="*/ 638 w 2402"/>
              <a:gd name="T35" fmla="*/ 252 h 2468"/>
              <a:gd name="T36" fmla="*/ 632 w 2402"/>
              <a:gd name="T37" fmla="*/ 254 h 2468"/>
              <a:gd name="T38" fmla="*/ 628 w 2402"/>
              <a:gd name="T39" fmla="*/ 256 h 2468"/>
              <a:gd name="T40" fmla="*/ 622 w 2402"/>
              <a:gd name="T41" fmla="*/ 260 h 2468"/>
              <a:gd name="T42" fmla="*/ 620 w 2402"/>
              <a:gd name="T43" fmla="*/ 264 h 2468"/>
              <a:gd name="T44" fmla="*/ 616 w 2402"/>
              <a:gd name="T45" fmla="*/ 268 h 2468"/>
              <a:gd name="T46" fmla="*/ 612 w 2402"/>
              <a:gd name="T47" fmla="*/ 272 h 2468"/>
              <a:gd name="T48" fmla="*/ 610 w 2402"/>
              <a:gd name="T49" fmla="*/ 280 h 2468"/>
              <a:gd name="T50" fmla="*/ 608 w 2402"/>
              <a:gd name="T51" fmla="*/ 284 h 2468"/>
              <a:gd name="T52" fmla="*/ 606 w 2402"/>
              <a:gd name="T53" fmla="*/ 290 h 2468"/>
              <a:gd name="T54" fmla="*/ 606 w 2402"/>
              <a:gd name="T55" fmla="*/ 294 h 2468"/>
              <a:gd name="T56" fmla="*/ 562 w 2402"/>
              <a:gd name="T57" fmla="*/ 1932 h 2468"/>
              <a:gd name="T58" fmla="*/ 428 w 2402"/>
              <a:gd name="T59" fmla="*/ 1896 h 2468"/>
              <a:gd name="T60" fmla="*/ 302 w 2402"/>
              <a:gd name="T61" fmla="*/ 1906 h 2468"/>
              <a:gd name="T62" fmla="*/ 176 w 2402"/>
              <a:gd name="T63" fmla="*/ 1954 h 2468"/>
              <a:gd name="T64" fmla="*/ 56 w 2402"/>
              <a:gd name="T65" fmla="*/ 2060 h 2468"/>
              <a:gd name="T66" fmla="*/ 4 w 2402"/>
              <a:gd name="T67" fmla="*/ 2172 h 2468"/>
              <a:gd name="T68" fmla="*/ 10 w 2402"/>
              <a:gd name="T69" fmla="*/ 2284 h 2468"/>
              <a:gd name="T70" fmla="*/ 64 w 2402"/>
              <a:gd name="T71" fmla="*/ 2376 h 2468"/>
              <a:gd name="T72" fmla="*/ 154 w 2402"/>
              <a:gd name="T73" fmla="*/ 2438 h 2468"/>
              <a:gd name="T74" fmla="*/ 274 w 2402"/>
              <a:gd name="T75" fmla="*/ 2466 h 2468"/>
              <a:gd name="T76" fmla="*/ 398 w 2402"/>
              <a:gd name="T77" fmla="*/ 2456 h 2468"/>
              <a:gd name="T78" fmla="*/ 524 w 2402"/>
              <a:gd name="T79" fmla="*/ 2408 h 2468"/>
              <a:gd name="T80" fmla="*/ 644 w 2402"/>
              <a:gd name="T81" fmla="*/ 2302 h 2468"/>
              <a:gd name="T82" fmla="*/ 688 w 2402"/>
              <a:gd name="T83" fmla="*/ 2220 h 2468"/>
              <a:gd name="T84" fmla="*/ 700 w 2402"/>
              <a:gd name="T85" fmla="*/ 2134 h 2468"/>
              <a:gd name="T86" fmla="*/ 2308 w 2402"/>
              <a:gd name="T87" fmla="*/ 1709 h 2468"/>
              <a:gd name="T88" fmla="*/ 2186 w 2402"/>
              <a:gd name="T89" fmla="*/ 1655 h 2468"/>
              <a:gd name="T90" fmla="*/ 2066 w 2402"/>
              <a:gd name="T91" fmla="*/ 1645 h 2468"/>
              <a:gd name="T92" fmla="*/ 1936 w 2402"/>
              <a:gd name="T93" fmla="*/ 1677 h 2468"/>
              <a:gd name="T94" fmla="*/ 1794 w 2402"/>
              <a:gd name="T95" fmla="*/ 1767 h 2468"/>
              <a:gd name="T96" fmla="*/ 1712 w 2402"/>
              <a:gd name="T97" fmla="*/ 1896 h 2468"/>
              <a:gd name="T98" fmla="*/ 1710 w 2402"/>
              <a:gd name="T99" fmla="*/ 2036 h 2468"/>
              <a:gd name="T100" fmla="*/ 1750 w 2402"/>
              <a:gd name="T101" fmla="*/ 2110 h 2468"/>
              <a:gd name="T102" fmla="*/ 1834 w 2402"/>
              <a:gd name="T103" fmla="*/ 2180 h 2468"/>
              <a:gd name="T104" fmla="*/ 1950 w 2402"/>
              <a:gd name="T105" fmla="*/ 2214 h 2468"/>
              <a:gd name="T106" fmla="*/ 2068 w 2402"/>
              <a:gd name="T107" fmla="*/ 2214 h 2468"/>
              <a:gd name="T108" fmla="*/ 2196 w 2402"/>
              <a:gd name="T109" fmla="*/ 2174 h 2468"/>
              <a:gd name="T110" fmla="*/ 2326 w 2402"/>
              <a:gd name="T111" fmla="*/ 2078 h 2468"/>
              <a:gd name="T112" fmla="*/ 2380 w 2402"/>
              <a:gd name="T113" fmla="*/ 1992 h 2468"/>
              <a:gd name="T114" fmla="*/ 2400 w 2402"/>
              <a:gd name="T115" fmla="*/ 1884 h 2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402" h="2468">
                <a:moveTo>
                  <a:pt x="2400" y="1884"/>
                </a:moveTo>
                <a:lnTo>
                  <a:pt x="2400" y="1884"/>
                </a:lnTo>
                <a:lnTo>
                  <a:pt x="2402" y="1882"/>
                </a:lnTo>
                <a:lnTo>
                  <a:pt x="2402" y="46"/>
                </a:lnTo>
                <a:lnTo>
                  <a:pt x="2402" y="46"/>
                </a:lnTo>
                <a:lnTo>
                  <a:pt x="2400" y="46"/>
                </a:lnTo>
                <a:lnTo>
                  <a:pt x="2400" y="46"/>
                </a:lnTo>
                <a:lnTo>
                  <a:pt x="2400" y="44"/>
                </a:lnTo>
                <a:lnTo>
                  <a:pt x="2400" y="44"/>
                </a:lnTo>
                <a:lnTo>
                  <a:pt x="2400" y="42"/>
                </a:lnTo>
                <a:lnTo>
                  <a:pt x="2400" y="42"/>
                </a:lnTo>
                <a:lnTo>
                  <a:pt x="2400" y="40"/>
                </a:lnTo>
                <a:lnTo>
                  <a:pt x="2400" y="40"/>
                </a:lnTo>
                <a:lnTo>
                  <a:pt x="2400" y="40"/>
                </a:lnTo>
                <a:lnTo>
                  <a:pt x="2400" y="40"/>
                </a:lnTo>
                <a:lnTo>
                  <a:pt x="2400" y="36"/>
                </a:lnTo>
                <a:lnTo>
                  <a:pt x="2400" y="36"/>
                </a:lnTo>
                <a:lnTo>
                  <a:pt x="2400" y="34"/>
                </a:lnTo>
                <a:lnTo>
                  <a:pt x="2400" y="34"/>
                </a:lnTo>
                <a:lnTo>
                  <a:pt x="2398" y="32"/>
                </a:lnTo>
                <a:lnTo>
                  <a:pt x="2398" y="32"/>
                </a:lnTo>
                <a:lnTo>
                  <a:pt x="2398" y="30"/>
                </a:lnTo>
                <a:lnTo>
                  <a:pt x="2398" y="30"/>
                </a:lnTo>
                <a:lnTo>
                  <a:pt x="2396" y="28"/>
                </a:lnTo>
                <a:lnTo>
                  <a:pt x="2396" y="28"/>
                </a:lnTo>
                <a:lnTo>
                  <a:pt x="2396" y="26"/>
                </a:lnTo>
                <a:lnTo>
                  <a:pt x="2396" y="26"/>
                </a:lnTo>
                <a:lnTo>
                  <a:pt x="2394" y="24"/>
                </a:lnTo>
                <a:lnTo>
                  <a:pt x="2394" y="24"/>
                </a:lnTo>
                <a:lnTo>
                  <a:pt x="2394" y="22"/>
                </a:lnTo>
                <a:lnTo>
                  <a:pt x="2394" y="22"/>
                </a:lnTo>
                <a:lnTo>
                  <a:pt x="2392" y="20"/>
                </a:lnTo>
                <a:lnTo>
                  <a:pt x="2392" y="20"/>
                </a:lnTo>
                <a:lnTo>
                  <a:pt x="2392" y="18"/>
                </a:lnTo>
                <a:lnTo>
                  <a:pt x="2392" y="18"/>
                </a:lnTo>
                <a:lnTo>
                  <a:pt x="2390" y="16"/>
                </a:lnTo>
                <a:lnTo>
                  <a:pt x="2390" y="16"/>
                </a:lnTo>
                <a:lnTo>
                  <a:pt x="2388" y="14"/>
                </a:lnTo>
                <a:lnTo>
                  <a:pt x="2388" y="14"/>
                </a:lnTo>
                <a:lnTo>
                  <a:pt x="2386" y="12"/>
                </a:lnTo>
                <a:lnTo>
                  <a:pt x="2386" y="12"/>
                </a:lnTo>
                <a:lnTo>
                  <a:pt x="2384" y="12"/>
                </a:lnTo>
                <a:lnTo>
                  <a:pt x="2384" y="12"/>
                </a:lnTo>
                <a:lnTo>
                  <a:pt x="2382" y="10"/>
                </a:lnTo>
                <a:lnTo>
                  <a:pt x="2382" y="10"/>
                </a:lnTo>
                <a:lnTo>
                  <a:pt x="2382" y="8"/>
                </a:lnTo>
                <a:lnTo>
                  <a:pt x="2382" y="8"/>
                </a:lnTo>
                <a:lnTo>
                  <a:pt x="2378" y="8"/>
                </a:lnTo>
                <a:lnTo>
                  <a:pt x="2378" y="8"/>
                </a:lnTo>
                <a:lnTo>
                  <a:pt x="2378" y="6"/>
                </a:lnTo>
                <a:lnTo>
                  <a:pt x="2378" y="6"/>
                </a:lnTo>
                <a:lnTo>
                  <a:pt x="2376" y="4"/>
                </a:lnTo>
                <a:lnTo>
                  <a:pt x="2376" y="4"/>
                </a:lnTo>
                <a:lnTo>
                  <a:pt x="2374" y="4"/>
                </a:lnTo>
                <a:lnTo>
                  <a:pt x="2374" y="4"/>
                </a:lnTo>
                <a:lnTo>
                  <a:pt x="2370" y="4"/>
                </a:lnTo>
                <a:lnTo>
                  <a:pt x="2370" y="4"/>
                </a:lnTo>
                <a:lnTo>
                  <a:pt x="2370" y="2"/>
                </a:lnTo>
                <a:lnTo>
                  <a:pt x="2370" y="2"/>
                </a:lnTo>
                <a:lnTo>
                  <a:pt x="2366" y="2"/>
                </a:lnTo>
                <a:lnTo>
                  <a:pt x="2366" y="2"/>
                </a:lnTo>
                <a:lnTo>
                  <a:pt x="2364" y="2"/>
                </a:lnTo>
                <a:lnTo>
                  <a:pt x="2364" y="2"/>
                </a:lnTo>
                <a:lnTo>
                  <a:pt x="2362" y="0"/>
                </a:lnTo>
                <a:lnTo>
                  <a:pt x="2362" y="0"/>
                </a:lnTo>
                <a:lnTo>
                  <a:pt x="2360" y="0"/>
                </a:lnTo>
                <a:lnTo>
                  <a:pt x="2360" y="0"/>
                </a:lnTo>
                <a:lnTo>
                  <a:pt x="2358" y="0"/>
                </a:lnTo>
                <a:lnTo>
                  <a:pt x="2358" y="0"/>
                </a:lnTo>
                <a:lnTo>
                  <a:pt x="2356" y="0"/>
                </a:lnTo>
                <a:lnTo>
                  <a:pt x="2356" y="0"/>
                </a:lnTo>
                <a:lnTo>
                  <a:pt x="2354" y="0"/>
                </a:lnTo>
                <a:lnTo>
                  <a:pt x="2354" y="0"/>
                </a:lnTo>
                <a:lnTo>
                  <a:pt x="2354" y="0"/>
                </a:lnTo>
                <a:lnTo>
                  <a:pt x="2354" y="0"/>
                </a:lnTo>
                <a:lnTo>
                  <a:pt x="2350" y="0"/>
                </a:lnTo>
                <a:lnTo>
                  <a:pt x="2350" y="0"/>
                </a:lnTo>
                <a:lnTo>
                  <a:pt x="2348" y="0"/>
                </a:lnTo>
                <a:lnTo>
                  <a:pt x="2348" y="0"/>
                </a:lnTo>
                <a:lnTo>
                  <a:pt x="2348" y="0"/>
                </a:lnTo>
                <a:lnTo>
                  <a:pt x="646" y="250"/>
                </a:lnTo>
                <a:lnTo>
                  <a:pt x="646" y="250"/>
                </a:lnTo>
                <a:lnTo>
                  <a:pt x="646" y="250"/>
                </a:lnTo>
                <a:lnTo>
                  <a:pt x="646" y="250"/>
                </a:lnTo>
                <a:lnTo>
                  <a:pt x="642" y="250"/>
                </a:lnTo>
                <a:lnTo>
                  <a:pt x="642" y="250"/>
                </a:lnTo>
                <a:lnTo>
                  <a:pt x="640" y="250"/>
                </a:lnTo>
                <a:lnTo>
                  <a:pt x="640" y="250"/>
                </a:lnTo>
                <a:lnTo>
                  <a:pt x="638" y="252"/>
                </a:lnTo>
                <a:lnTo>
                  <a:pt x="638" y="252"/>
                </a:lnTo>
                <a:lnTo>
                  <a:pt x="636" y="252"/>
                </a:lnTo>
                <a:lnTo>
                  <a:pt x="636" y="252"/>
                </a:lnTo>
                <a:lnTo>
                  <a:pt x="634" y="254"/>
                </a:lnTo>
                <a:lnTo>
                  <a:pt x="634" y="254"/>
                </a:lnTo>
                <a:lnTo>
                  <a:pt x="632" y="254"/>
                </a:lnTo>
                <a:lnTo>
                  <a:pt x="632" y="254"/>
                </a:lnTo>
                <a:lnTo>
                  <a:pt x="630" y="256"/>
                </a:lnTo>
                <a:lnTo>
                  <a:pt x="630" y="256"/>
                </a:lnTo>
                <a:lnTo>
                  <a:pt x="628" y="256"/>
                </a:lnTo>
                <a:lnTo>
                  <a:pt x="628" y="256"/>
                </a:lnTo>
                <a:lnTo>
                  <a:pt x="626" y="258"/>
                </a:lnTo>
                <a:lnTo>
                  <a:pt x="626" y="258"/>
                </a:lnTo>
                <a:lnTo>
                  <a:pt x="624" y="260"/>
                </a:lnTo>
                <a:lnTo>
                  <a:pt x="624" y="260"/>
                </a:lnTo>
                <a:lnTo>
                  <a:pt x="622" y="260"/>
                </a:lnTo>
                <a:lnTo>
                  <a:pt x="622" y="260"/>
                </a:lnTo>
                <a:lnTo>
                  <a:pt x="620" y="262"/>
                </a:lnTo>
                <a:lnTo>
                  <a:pt x="620" y="262"/>
                </a:lnTo>
                <a:lnTo>
                  <a:pt x="620" y="264"/>
                </a:lnTo>
                <a:lnTo>
                  <a:pt x="620" y="264"/>
                </a:lnTo>
                <a:lnTo>
                  <a:pt x="618" y="266"/>
                </a:lnTo>
                <a:lnTo>
                  <a:pt x="618" y="266"/>
                </a:lnTo>
                <a:lnTo>
                  <a:pt x="616" y="268"/>
                </a:lnTo>
                <a:lnTo>
                  <a:pt x="616" y="268"/>
                </a:lnTo>
                <a:lnTo>
                  <a:pt x="616" y="268"/>
                </a:lnTo>
                <a:lnTo>
                  <a:pt x="616" y="268"/>
                </a:lnTo>
                <a:lnTo>
                  <a:pt x="614" y="270"/>
                </a:lnTo>
                <a:lnTo>
                  <a:pt x="614" y="270"/>
                </a:lnTo>
                <a:lnTo>
                  <a:pt x="612" y="272"/>
                </a:lnTo>
                <a:lnTo>
                  <a:pt x="612" y="272"/>
                </a:lnTo>
                <a:lnTo>
                  <a:pt x="612" y="274"/>
                </a:lnTo>
                <a:lnTo>
                  <a:pt x="612" y="274"/>
                </a:lnTo>
                <a:lnTo>
                  <a:pt x="610" y="276"/>
                </a:lnTo>
                <a:lnTo>
                  <a:pt x="610" y="276"/>
                </a:lnTo>
                <a:lnTo>
                  <a:pt x="610" y="280"/>
                </a:lnTo>
                <a:lnTo>
                  <a:pt x="610" y="280"/>
                </a:lnTo>
                <a:lnTo>
                  <a:pt x="608" y="282"/>
                </a:lnTo>
                <a:lnTo>
                  <a:pt x="608" y="282"/>
                </a:lnTo>
                <a:lnTo>
                  <a:pt x="608" y="284"/>
                </a:lnTo>
                <a:lnTo>
                  <a:pt x="608" y="284"/>
                </a:lnTo>
                <a:lnTo>
                  <a:pt x="608" y="286"/>
                </a:lnTo>
                <a:lnTo>
                  <a:pt x="608" y="286"/>
                </a:lnTo>
                <a:lnTo>
                  <a:pt x="608" y="288"/>
                </a:lnTo>
                <a:lnTo>
                  <a:pt x="608" y="288"/>
                </a:lnTo>
                <a:lnTo>
                  <a:pt x="606" y="290"/>
                </a:lnTo>
                <a:lnTo>
                  <a:pt x="606" y="290"/>
                </a:lnTo>
                <a:lnTo>
                  <a:pt x="606" y="292"/>
                </a:lnTo>
                <a:lnTo>
                  <a:pt x="606" y="292"/>
                </a:lnTo>
                <a:lnTo>
                  <a:pt x="606" y="294"/>
                </a:lnTo>
                <a:lnTo>
                  <a:pt x="606" y="294"/>
                </a:lnTo>
                <a:lnTo>
                  <a:pt x="606" y="296"/>
                </a:lnTo>
                <a:lnTo>
                  <a:pt x="606" y="1958"/>
                </a:lnTo>
                <a:lnTo>
                  <a:pt x="606" y="1958"/>
                </a:lnTo>
                <a:lnTo>
                  <a:pt x="586" y="1944"/>
                </a:lnTo>
                <a:lnTo>
                  <a:pt x="562" y="1932"/>
                </a:lnTo>
                <a:lnTo>
                  <a:pt x="538" y="1920"/>
                </a:lnTo>
                <a:lnTo>
                  <a:pt x="514" y="1912"/>
                </a:lnTo>
                <a:lnTo>
                  <a:pt x="486" y="1904"/>
                </a:lnTo>
                <a:lnTo>
                  <a:pt x="458" y="1900"/>
                </a:lnTo>
                <a:lnTo>
                  <a:pt x="428" y="1896"/>
                </a:lnTo>
                <a:lnTo>
                  <a:pt x="398" y="1894"/>
                </a:lnTo>
                <a:lnTo>
                  <a:pt x="398" y="1894"/>
                </a:lnTo>
                <a:lnTo>
                  <a:pt x="366" y="1896"/>
                </a:lnTo>
                <a:lnTo>
                  <a:pt x="334" y="1900"/>
                </a:lnTo>
                <a:lnTo>
                  <a:pt x="302" y="1906"/>
                </a:lnTo>
                <a:lnTo>
                  <a:pt x="268" y="1914"/>
                </a:lnTo>
                <a:lnTo>
                  <a:pt x="268" y="1914"/>
                </a:lnTo>
                <a:lnTo>
                  <a:pt x="236" y="1926"/>
                </a:lnTo>
                <a:lnTo>
                  <a:pt x="206" y="1940"/>
                </a:lnTo>
                <a:lnTo>
                  <a:pt x="176" y="1954"/>
                </a:lnTo>
                <a:lnTo>
                  <a:pt x="148" y="1972"/>
                </a:lnTo>
                <a:lnTo>
                  <a:pt x="122" y="1992"/>
                </a:lnTo>
                <a:lnTo>
                  <a:pt x="98" y="2012"/>
                </a:lnTo>
                <a:lnTo>
                  <a:pt x="76" y="2036"/>
                </a:lnTo>
                <a:lnTo>
                  <a:pt x="56" y="2060"/>
                </a:lnTo>
                <a:lnTo>
                  <a:pt x="56" y="2060"/>
                </a:lnTo>
                <a:lnTo>
                  <a:pt x="38" y="2088"/>
                </a:lnTo>
                <a:lnTo>
                  <a:pt x="24" y="2114"/>
                </a:lnTo>
                <a:lnTo>
                  <a:pt x="12" y="2142"/>
                </a:lnTo>
                <a:lnTo>
                  <a:pt x="4" y="2172"/>
                </a:lnTo>
                <a:lnTo>
                  <a:pt x="0" y="2200"/>
                </a:lnTo>
                <a:lnTo>
                  <a:pt x="0" y="2228"/>
                </a:lnTo>
                <a:lnTo>
                  <a:pt x="2" y="2256"/>
                </a:lnTo>
                <a:lnTo>
                  <a:pt x="10" y="2284"/>
                </a:lnTo>
                <a:lnTo>
                  <a:pt x="10" y="2284"/>
                </a:lnTo>
                <a:lnTo>
                  <a:pt x="16" y="2304"/>
                </a:lnTo>
                <a:lnTo>
                  <a:pt x="26" y="2324"/>
                </a:lnTo>
                <a:lnTo>
                  <a:pt x="36" y="2342"/>
                </a:lnTo>
                <a:lnTo>
                  <a:pt x="50" y="2360"/>
                </a:lnTo>
                <a:lnTo>
                  <a:pt x="64" y="2376"/>
                </a:lnTo>
                <a:lnTo>
                  <a:pt x="78" y="2392"/>
                </a:lnTo>
                <a:lnTo>
                  <a:pt x="96" y="2406"/>
                </a:lnTo>
                <a:lnTo>
                  <a:pt x="114" y="2418"/>
                </a:lnTo>
                <a:lnTo>
                  <a:pt x="134" y="2428"/>
                </a:lnTo>
                <a:lnTo>
                  <a:pt x="154" y="2438"/>
                </a:lnTo>
                <a:lnTo>
                  <a:pt x="176" y="2448"/>
                </a:lnTo>
                <a:lnTo>
                  <a:pt x="200" y="2454"/>
                </a:lnTo>
                <a:lnTo>
                  <a:pt x="224" y="2460"/>
                </a:lnTo>
                <a:lnTo>
                  <a:pt x="250" y="2464"/>
                </a:lnTo>
                <a:lnTo>
                  <a:pt x="274" y="2466"/>
                </a:lnTo>
                <a:lnTo>
                  <a:pt x="302" y="2468"/>
                </a:lnTo>
                <a:lnTo>
                  <a:pt x="302" y="2468"/>
                </a:lnTo>
                <a:lnTo>
                  <a:pt x="334" y="2466"/>
                </a:lnTo>
                <a:lnTo>
                  <a:pt x="366" y="2462"/>
                </a:lnTo>
                <a:lnTo>
                  <a:pt x="398" y="2456"/>
                </a:lnTo>
                <a:lnTo>
                  <a:pt x="430" y="2448"/>
                </a:lnTo>
                <a:lnTo>
                  <a:pt x="430" y="2448"/>
                </a:lnTo>
                <a:lnTo>
                  <a:pt x="464" y="2436"/>
                </a:lnTo>
                <a:lnTo>
                  <a:pt x="494" y="2424"/>
                </a:lnTo>
                <a:lnTo>
                  <a:pt x="524" y="2408"/>
                </a:lnTo>
                <a:lnTo>
                  <a:pt x="552" y="2390"/>
                </a:lnTo>
                <a:lnTo>
                  <a:pt x="578" y="2370"/>
                </a:lnTo>
                <a:lnTo>
                  <a:pt x="602" y="2350"/>
                </a:lnTo>
                <a:lnTo>
                  <a:pt x="624" y="2326"/>
                </a:lnTo>
                <a:lnTo>
                  <a:pt x="644" y="2302"/>
                </a:lnTo>
                <a:lnTo>
                  <a:pt x="644" y="2302"/>
                </a:lnTo>
                <a:lnTo>
                  <a:pt x="658" y="2282"/>
                </a:lnTo>
                <a:lnTo>
                  <a:pt x="670" y="2262"/>
                </a:lnTo>
                <a:lnTo>
                  <a:pt x="680" y="2240"/>
                </a:lnTo>
                <a:lnTo>
                  <a:pt x="688" y="2220"/>
                </a:lnTo>
                <a:lnTo>
                  <a:pt x="694" y="2198"/>
                </a:lnTo>
                <a:lnTo>
                  <a:pt x="698" y="2176"/>
                </a:lnTo>
                <a:lnTo>
                  <a:pt x="700" y="2156"/>
                </a:lnTo>
                <a:lnTo>
                  <a:pt x="700" y="2134"/>
                </a:lnTo>
                <a:lnTo>
                  <a:pt x="700" y="2134"/>
                </a:lnTo>
                <a:lnTo>
                  <a:pt x="700" y="2132"/>
                </a:lnTo>
                <a:lnTo>
                  <a:pt x="700" y="639"/>
                </a:lnTo>
                <a:lnTo>
                  <a:pt x="2308" y="402"/>
                </a:lnTo>
                <a:lnTo>
                  <a:pt x="2308" y="1709"/>
                </a:lnTo>
                <a:lnTo>
                  <a:pt x="2308" y="1709"/>
                </a:lnTo>
                <a:lnTo>
                  <a:pt x="2286" y="1695"/>
                </a:lnTo>
                <a:lnTo>
                  <a:pt x="2264" y="1681"/>
                </a:lnTo>
                <a:lnTo>
                  <a:pt x="2240" y="1671"/>
                </a:lnTo>
                <a:lnTo>
                  <a:pt x="2214" y="1661"/>
                </a:lnTo>
                <a:lnTo>
                  <a:pt x="2186" y="1655"/>
                </a:lnTo>
                <a:lnTo>
                  <a:pt x="2158" y="1649"/>
                </a:lnTo>
                <a:lnTo>
                  <a:pt x="2130" y="1645"/>
                </a:lnTo>
                <a:lnTo>
                  <a:pt x="2100" y="1645"/>
                </a:lnTo>
                <a:lnTo>
                  <a:pt x="2100" y="1645"/>
                </a:lnTo>
                <a:lnTo>
                  <a:pt x="2066" y="1645"/>
                </a:lnTo>
                <a:lnTo>
                  <a:pt x="2034" y="1649"/>
                </a:lnTo>
                <a:lnTo>
                  <a:pt x="2002" y="1655"/>
                </a:lnTo>
                <a:lnTo>
                  <a:pt x="1970" y="1665"/>
                </a:lnTo>
                <a:lnTo>
                  <a:pt x="1970" y="1665"/>
                </a:lnTo>
                <a:lnTo>
                  <a:pt x="1936" y="1677"/>
                </a:lnTo>
                <a:lnTo>
                  <a:pt x="1902" y="1691"/>
                </a:lnTo>
                <a:lnTo>
                  <a:pt x="1872" y="1707"/>
                </a:lnTo>
                <a:lnTo>
                  <a:pt x="1844" y="1725"/>
                </a:lnTo>
                <a:lnTo>
                  <a:pt x="1818" y="1745"/>
                </a:lnTo>
                <a:lnTo>
                  <a:pt x="1794" y="1767"/>
                </a:lnTo>
                <a:lnTo>
                  <a:pt x="1772" y="1791"/>
                </a:lnTo>
                <a:lnTo>
                  <a:pt x="1752" y="1815"/>
                </a:lnTo>
                <a:lnTo>
                  <a:pt x="1736" y="1841"/>
                </a:lnTo>
                <a:lnTo>
                  <a:pt x="1724" y="1868"/>
                </a:lnTo>
                <a:lnTo>
                  <a:pt x="1712" y="1896"/>
                </a:lnTo>
                <a:lnTo>
                  <a:pt x="1706" y="1924"/>
                </a:lnTo>
                <a:lnTo>
                  <a:pt x="1702" y="1952"/>
                </a:lnTo>
                <a:lnTo>
                  <a:pt x="1700" y="1980"/>
                </a:lnTo>
                <a:lnTo>
                  <a:pt x="1704" y="2008"/>
                </a:lnTo>
                <a:lnTo>
                  <a:pt x="1710" y="2036"/>
                </a:lnTo>
                <a:lnTo>
                  <a:pt x="1710" y="2036"/>
                </a:lnTo>
                <a:lnTo>
                  <a:pt x="1718" y="2056"/>
                </a:lnTo>
                <a:lnTo>
                  <a:pt x="1726" y="2076"/>
                </a:lnTo>
                <a:lnTo>
                  <a:pt x="1738" y="2094"/>
                </a:lnTo>
                <a:lnTo>
                  <a:pt x="1750" y="2110"/>
                </a:lnTo>
                <a:lnTo>
                  <a:pt x="1764" y="2128"/>
                </a:lnTo>
                <a:lnTo>
                  <a:pt x="1780" y="2142"/>
                </a:lnTo>
                <a:lnTo>
                  <a:pt x="1796" y="2156"/>
                </a:lnTo>
                <a:lnTo>
                  <a:pt x="1816" y="2168"/>
                </a:lnTo>
                <a:lnTo>
                  <a:pt x="1834" y="2180"/>
                </a:lnTo>
                <a:lnTo>
                  <a:pt x="1856" y="2190"/>
                </a:lnTo>
                <a:lnTo>
                  <a:pt x="1878" y="2198"/>
                </a:lnTo>
                <a:lnTo>
                  <a:pt x="1900" y="2206"/>
                </a:lnTo>
                <a:lnTo>
                  <a:pt x="1924" y="2210"/>
                </a:lnTo>
                <a:lnTo>
                  <a:pt x="1950" y="2214"/>
                </a:lnTo>
                <a:lnTo>
                  <a:pt x="1976" y="2218"/>
                </a:lnTo>
                <a:lnTo>
                  <a:pt x="2002" y="2218"/>
                </a:lnTo>
                <a:lnTo>
                  <a:pt x="2002" y="2218"/>
                </a:lnTo>
                <a:lnTo>
                  <a:pt x="2034" y="2216"/>
                </a:lnTo>
                <a:lnTo>
                  <a:pt x="2068" y="2214"/>
                </a:lnTo>
                <a:lnTo>
                  <a:pt x="2100" y="2208"/>
                </a:lnTo>
                <a:lnTo>
                  <a:pt x="2132" y="2198"/>
                </a:lnTo>
                <a:lnTo>
                  <a:pt x="2132" y="2198"/>
                </a:lnTo>
                <a:lnTo>
                  <a:pt x="2164" y="2188"/>
                </a:lnTo>
                <a:lnTo>
                  <a:pt x="2196" y="2174"/>
                </a:lnTo>
                <a:lnTo>
                  <a:pt x="2226" y="2158"/>
                </a:lnTo>
                <a:lnTo>
                  <a:pt x="2254" y="2140"/>
                </a:lnTo>
                <a:lnTo>
                  <a:pt x="2280" y="2122"/>
                </a:lnTo>
                <a:lnTo>
                  <a:pt x="2304" y="2100"/>
                </a:lnTo>
                <a:lnTo>
                  <a:pt x="2326" y="2078"/>
                </a:lnTo>
                <a:lnTo>
                  <a:pt x="2346" y="2052"/>
                </a:lnTo>
                <a:lnTo>
                  <a:pt x="2346" y="2052"/>
                </a:lnTo>
                <a:lnTo>
                  <a:pt x="2360" y="2032"/>
                </a:lnTo>
                <a:lnTo>
                  <a:pt x="2370" y="2012"/>
                </a:lnTo>
                <a:lnTo>
                  <a:pt x="2380" y="1992"/>
                </a:lnTo>
                <a:lnTo>
                  <a:pt x="2388" y="1970"/>
                </a:lnTo>
                <a:lnTo>
                  <a:pt x="2394" y="1948"/>
                </a:lnTo>
                <a:lnTo>
                  <a:pt x="2398" y="1928"/>
                </a:lnTo>
                <a:lnTo>
                  <a:pt x="2400" y="1906"/>
                </a:lnTo>
                <a:lnTo>
                  <a:pt x="2400" y="1884"/>
                </a:lnTo>
                <a:lnTo>
                  <a:pt x="2400" y="18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7481187" y="2243172"/>
            <a:ext cx="429532" cy="28096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7499610" y="1474720"/>
            <a:ext cx="429532" cy="28096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2E4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F86DB-A81A-6241-87E5-71CC254EE10E}"/>
              </a:ext>
            </a:extLst>
          </p:cNvPr>
          <p:cNvGrpSpPr/>
          <p:nvPr/>
        </p:nvGrpSpPr>
        <p:grpSpPr>
          <a:xfrm>
            <a:off x="664505" y="3288134"/>
            <a:ext cx="4392647" cy="2842067"/>
            <a:chOff x="617980" y="3409432"/>
            <a:chExt cx="4392647" cy="2842067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FCDDBD2-DAB9-4432-A0F0-36E4F6D7D70F}"/>
                </a:ext>
              </a:extLst>
            </p:cNvPr>
            <p:cNvSpPr txBox="1"/>
            <p:nvPr/>
          </p:nvSpPr>
          <p:spPr>
            <a:xfrm>
              <a:off x="1934996" y="3409432"/>
              <a:ext cx="1758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02E4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DB51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Laptops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E7AF9E5-95E4-4D26-9B6C-93A5A467ABAA}"/>
                </a:ext>
              </a:extLst>
            </p:cNvPr>
            <p:cNvGrpSpPr/>
            <p:nvPr/>
          </p:nvGrpSpPr>
          <p:grpSpPr>
            <a:xfrm>
              <a:off x="617980" y="3845482"/>
              <a:ext cx="4392647" cy="2406017"/>
              <a:chOff x="6245159" y="3638145"/>
              <a:chExt cx="5058382" cy="2770665"/>
            </a:xfrm>
          </p:grpSpPr>
          <p:sp>
            <p:nvSpPr>
              <p:cNvPr id="114" name="Speech Bubble: Rectangle with Corners Rounded 113">
                <a:extLst>
                  <a:ext uri="{FF2B5EF4-FFF2-40B4-BE49-F238E27FC236}">
                    <a16:creationId xmlns:a16="http://schemas.microsoft.com/office/drawing/2014/main" id="{9E82E213-7CD8-47EA-8904-EAB816938D40}"/>
                  </a:ext>
                </a:extLst>
              </p:cNvPr>
              <p:cNvSpPr/>
              <p:nvPr/>
            </p:nvSpPr>
            <p:spPr>
              <a:xfrm>
                <a:off x="6245159" y="3638145"/>
                <a:ext cx="5058382" cy="2770665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FDB5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A0D09D35-9F0D-4217-87EB-DFFD5B8A7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9744" y="3887992"/>
                <a:ext cx="4715395" cy="2226780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78E095-1889-3945-BEE1-9A6783C08397}"/>
              </a:ext>
            </a:extLst>
          </p:cNvPr>
          <p:cNvGrpSpPr/>
          <p:nvPr/>
        </p:nvGrpSpPr>
        <p:grpSpPr>
          <a:xfrm>
            <a:off x="5286891" y="3288134"/>
            <a:ext cx="1807698" cy="2842072"/>
            <a:chOff x="5189380" y="3409432"/>
            <a:chExt cx="1807698" cy="2842072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CA8F92F-0D0F-4531-A9FF-35715771B917}"/>
                </a:ext>
              </a:extLst>
            </p:cNvPr>
            <p:cNvSpPr txBox="1"/>
            <p:nvPr/>
          </p:nvSpPr>
          <p:spPr>
            <a:xfrm>
              <a:off x="5189380" y="3409432"/>
              <a:ext cx="1798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DB51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Phones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84DA9805-C250-4206-8EFE-96529A09EE9C}"/>
                </a:ext>
              </a:extLst>
            </p:cNvPr>
            <p:cNvGrpSpPr/>
            <p:nvPr/>
          </p:nvGrpSpPr>
          <p:grpSpPr>
            <a:xfrm>
              <a:off x="5198711" y="3845481"/>
              <a:ext cx="1798367" cy="2406023"/>
              <a:chOff x="5555970" y="3317346"/>
              <a:chExt cx="2069936" cy="2769354"/>
            </a:xfrm>
          </p:grpSpPr>
          <p:sp>
            <p:nvSpPr>
              <p:cNvPr id="124" name="Speech Bubble: Rectangle with Corners Rounded 123">
                <a:extLst>
                  <a:ext uri="{FF2B5EF4-FFF2-40B4-BE49-F238E27FC236}">
                    <a16:creationId xmlns:a16="http://schemas.microsoft.com/office/drawing/2014/main" id="{874F4803-2ACF-486D-811F-49F63D0A9349}"/>
                  </a:ext>
                </a:extLst>
              </p:cNvPr>
              <p:cNvSpPr/>
              <p:nvPr/>
            </p:nvSpPr>
            <p:spPr>
              <a:xfrm>
                <a:off x="5555970" y="3317346"/>
                <a:ext cx="2054942" cy="2769354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FDB5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AF2CD722-60FA-4787-AEE2-9B90EF76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1000" y="3476265"/>
                <a:ext cx="407249" cy="65574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8678866A-04A9-40D0-8DB5-303B121EF7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65895" y="3442596"/>
                <a:ext cx="339068" cy="689410"/>
              </a:xfrm>
              <a:prstGeom prst="roundRect">
                <a:avLst/>
              </a:prstGeom>
            </p:spPr>
          </p:pic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EBECB3E-13CE-488E-B8BB-D7FAC78A8D31}"/>
                  </a:ext>
                </a:extLst>
              </p:cNvPr>
              <p:cNvSpPr/>
              <p:nvPr/>
            </p:nvSpPr>
            <p:spPr>
              <a:xfrm>
                <a:off x="5944456" y="5430873"/>
                <a:ext cx="784345" cy="31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Samsung Galaxy Fold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BF0EAB4C-14CC-4E21-8359-20ADF55608A0}"/>
                  </a:ext>
                </a:extLst>
              </p:cNvPr>
              <p:cNvSpPr/>
              <p:nvPr/>
            </p:nvSpPr>
            <p:spPr>
              <a:xfrm>
                <a:off x="5584761" y="4102707"/>
                <a:ext cx="636919" cy="21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iPhone XS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8377CB9-156B-4C7A-8545-488D560BD3E8}"/>
                  </a:ext>
                </a:extLst>
              </p:cNvPr>
              <p:cNvSpPr/>
              <p:nvPr/>
            </p:nvSpPr>
            <p:spPr>
              <a:xfrm>
                <a:off x="6172153" y="4102707"/>
                <a:ext cx="873087" cy="21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iPhone XS Max </a:t>
                </a:r>
              </a:p>
            </p:txBody>
          </p:sp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A8B60228-F25C-415D-9A2A-8368F2E299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24286" y="3481407"/>
                <a:ext cx="318525" cy="650600"/>
              </a:xfrm>
              <a:prstGeom prst="roundRect">
                <a:avLst/>
              </a:prstGeom>
            </p:spPr>
          </p:pic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36BD65FD-56CA-4730-AE49-C372DA3AEB59}"/>
                  </a:ext>
                </a:extLst>
              </p:cNvPr>
              <p:cNvSpPr/>
              <p:nvPr/>
            </p:nvSpPr>
            <p:spPr>
              <a:xfrm>
                <a:off x="6983452" y="4102707"/>
                <a:ext cx="642454" cy="21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iPhone XR</a:t>
                </a:r>
              </a:p>
            </p:txBody>
          </p:sp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E89A9CFF-A9A4-453F-9399-0576A4261F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19849" y="4443005"/>
                <a:ext cx="337586" cy="675000"/>
              </a:xfrm>
              <a:prstGeom prst="roundRect">
                <a:avLst>
                  <a:gd name="adj" fmla="val 8929"/>
                </a:avLst>
              </a:prstGeom>
            </p:spPr>
          </p:pic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988EC0F-49CE-400F-8D81-EFB773D8B5B1}"/>
                  </a:ext>
                </a:extLst>
              </p:cNvPr>
              <p:cNvSpPr/>
              <p:nvPr/>
            </p:nvSpPr>
            <p:spPr>
              <a:xfrm>
                <a:off x="7036230" y="5134915"/>
                <a:ext cx="520679" cy="21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Nuu</a:t>
                </a: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 X5</a:t>
                </a:r>
              </a:p>
            </p:txBody>
          </p:sp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92797199-F71A-47B4-8B04-010C0363B6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54180" y="4443005"/>
                <a:ext cx="326118" cy="675001"/>
              </a:xfrm>
              <a:prstGeom prst="roundRect">
                <a:avLst>
                  <a:gd name="adj" fmla="val 8306"/>
                </a:avLst>
              </a:prstGeom>
            </p:spPr>
          </p:pic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8079549-900C-4947-8163-819D4E676F76}"/>
                  </a:ext>
                </a:extLst>
              </p:cNvPr>
              <p:cNvSpPr/>
              <p:nvPr/>
            </p:nvSpPr>
            <p:spPr>
              <a:xfrm>
                <a:off x="5689914" y="5135138"/>
                <a:ext cx="487468" cy="21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Pixel 3</a:t>
                </a:r>
              </a:p>
            </p:txBody>
          </p:sp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6FD3E5B9-443B-4C86-938F-17C7EF498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3108" y="4443005"/>
                <a:ext cx="513930" cy="686123"/>
              </a:xfrm>
              <a:prstGeom prst="rect">
                <a:avLst/>
              </a:prstGeom>
            </p:spPr>
          </p:pic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B8D15C2-F4ED-49C8-A2EB-8703F9FB8A7B}"/>
                  </a:ext>
                </a:extLst>
              </p:cNvPr>
              <p:cNvSpPr/>
              <p:nvPr/>
            </p:nvSpPr>
            <p:spPr>
              <a:xfrm>
                <a:off x="6264987" y="5134521"/>
                <a:ext cx="675665" cy="21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Meizu</a:t>
                </a: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 Zero</a:t>
                </a:r>
              </a:p>
            </p:txBody>
          </p:sp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88E4C7F4-9D70-4A48-9F17-6BC0F74E54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30088" y="5366876"/>
                <a:ext cx="558745" cy="466549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18C951-0BB4-7A40-B34F-97EB8B740284}"/>
              </a:ext>
            </a:extLst>
          </p:cNvPr>
          <p:cNvGrpSpPr/>
          <p:nvPr/>
        </p:nvGrpSpPr>
        <p:grpSpPr>
          <a:xfrm>
            <a:off x="7324328" y="3297465"/>
            <a:ext cx="1544960" cy="2832741"/>
            <a:chOff x="7162169" y="3418763"/>
            <a:chExt cx="1544960" cy="2832741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7EE0458-9A27-4849-9053-954E887FD09D}"/>
                </a:ext>
              </a:extLst>
            </p:cNvPr>
            <p:cNvSpPr txBox="1"/>
            <p:nvPr/>
          </p:nvSpPr>
          <p:spPr>
            <a:xfrm>
              <a:off x="7179197" y="3418763"/>
              <a:ext cx="1513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DB51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Watches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D3CD2B0-B188-4149-A503-EF3EB0D80188}"/>
                </a:ext>
              </a:extLst>
            </p:cNvPr>
            <p:cNvGrpSpPr/>
            <p:nvPr/>
          </p:nvGrpSpPr>
          <p:grpSpPr>
            <a:xfrm>
              <a:off x="7162169" y="3844428"/>
              <a:ext cx="1544960" cy="2407076"/>
              <a:chOff x="7783943" y="3306777"/>
              <a:chExt cx="1544960" cy="2407076"/>
            </a:xfrm>
          </p:grpSpPr>
          <p:sp>
            <p:nvSpPr>
              <p:cNvPr id="145" name="Speech Bubble: Rectangle with Corners Rounded 144">
                <a:extLst>
                  <a:ext uri="{FF2B5EF4-FFF2-40B4-BE49-F238E27FC236}">
                    <a16:creationId xmlns:a16="http://schemas.microsoft.com/office/drawing/2014/main" id="{BEFE6C15-118C-419B-8FF6-D93C6B5697A0}"/>
                  </a:ext>
                </a:extLst>
              </p:cNvPr>
              <p:cNvSpPr/>
              <p:nvPr/>
            </p:nvSpPr>
            <p:spPr>
              <a:xfrm>
                <a:off x="7797722" y="3306777"/>
                <a:ext cx="1531181" cy="2407076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FDB5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568D72E0-C29E-4669-90CF-743D446785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5612"/>
              <a:stretch/>
            </p:blipFill>
            <p:spPr>
              <a:xfrm>
                <a:off x="8643788" y="4544879"/>
                <a:ext cx="547915" cy="603594"/>
              </a:xfrm>
              <a:prstGeom prst="rect">
                <a:avLst/>
              </a:prstGeom>
            </p:spPr>
          </p:pic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CFF5DE1-413B-4719-A240-5D98923E2B76}"/>
                  </a:ext>
                </a:extLst>
              </p:cNvPr>
              <p:cNvSpPr/>
              <p:nvPr/>
            </p:nvSpPr>
            <p:spPr>
              <a:xfrm>
                <a:off x="8590507" y="5173708"/>
                <a:ext cx="6931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Samsung Gear S3 Frontier</a:t>
                </a: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127F167-FD16-485C-A619-F1B20C28084E}"/>
                  </a:ext>
                </a:extLst>
              </p:cNvPr>
              <p:cNvSpPr/>
              <p:nvPr/>
            </p:nvSpPr>
            <p:spPr>
              <a:xfrm>
                <a:off x="7840039" y="5171732"/>
                <a:ext cx="83735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Huawei Watch 2 Pro</a:t>
                </a:r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000F38E-4B78-412E-9047-57641FA73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4153" y="4564371"/>
                <a:ext cx="604179" cy="604179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AFF8B6C9-4FB4-402E-ACC0-B1997DF7B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3961" y="3513338"/>
                <a:ext cx="454871" cy="538779"/>
              </a:xfrm>
              <a:prstGeom prst="rect">
                <a:avLst/>
              </a:prstGeom>
            </p:spPr>
          </p:pic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714587D-33BE-4FEC-B258-B014EA0310F0}"/>
                  </a:ext>
                </a:extLst>
              </p:cNvPr>
              <p:cNvSpPr/>
              <p:nvPr/>
            </p:nvSpPr>
            <p:spPr>
              <a:xfrm>
                <a:off x="8641737" y="4102707"/>
                <a:ext cx="6157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Apple Watch Series 3</a:t>
                </a:r>
              </a:p>
            </p:txBody>
          </p:sp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511D0FE2-DE94-4BC5-96F2-EAB69A14FE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44360" y="3426991"/>
                <a:ext cx="547915" cy="745417"/>
              </a:xfrm>
              <a:prstGeom prst="rect">
                <a:avLst/>
              </a:prstGeom>
            </p:spPr>
          </p:pic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D035D33-0C37-4596-958A-CAEE2F0FD724}"/>
                  </a:ext>
                </a:extLst>
              </p:cNvPr>
              <p:cNvSpPr/>
              <p:nvPr/>
            </p:nvSpPr>
            <p:spPr>
              <a:xfrm>
                <a:off x="7783943" y="4102707"/>
                <a:ext cx="93077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Samsung Gear S3 Classic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234A10-4E34-614A-B811-A970448DBA0D}"/>
              </a:ext>
            </a:extLst>
          </p:cNvPr>
          <p:cNvGrpSpPr/>
          <p:nvPr/>
        </p:nvGrpSpPr>
        <p:grpSpPr>
          <a:xfrm>
            <a:off x="9099027" y="3288134"/>
            <a:ext cx="1136727" cy="2842075"/>
            <a:chOff x="8899228" y="3409432"/>
            <a:chExt cx="1136727" cy="2842075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CF66166-1043-4F9F-A377-89D099D3D0F4}"/>
                </a:ext>
              </a:extLst>
            </p:cNvPr>
            <p:cNvSpPr txBox="1"/>
            <p:nvPr/>
          </p:nvSpPr>
          <p:spPr>
            <a:xfrm>
              <a:off x="8899228" y="3409432"/>
              <a:ext cx="1136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DB51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Tablets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00B6C2F-5CEB-41D5-BED6-4322DE0C2FA2}"/>
                </a:ext>
              </a:extLst>
            </p:cNvPr>
            <p:cNvGrpSpPr/>
            <p:nvPr/>
          </p:nvGrpSpPr>
          <p:grpSpPr>
            <a:xfrm>
              <a:off x="8899228" y="3844428"/>
              <a:ext cx="1136726" cy="2407079"/>
              <a:chOff x="9509682" y="3313080"/>
              <a:chExt cx="1136726" cy="2407079"/>
            </a:xfrm>
          </p:grpSpPr>
          <p:sp>
            <p:nvSpPr>
              <p:cNvPr id="159" name="Speech Bubble: Rectangle with Corners Rounded 158">
                <a:extLst>
                  <a:ext uri="{FF2B5EF4-FFF2-40B4-BE49-F238E27FC236}">
                    <a16:creationId xmlns:a16="http://schemas.microsoft.com/office/drawing/2014/main" id="{A0C835F3-BCDF-4DB8-8012-6C5DB0EFCEEE}"/>
                  </a:ext>
                </a:extLst>
              </p:cNvPr>
              <p:cNvSpPr/>
              <p:nvPr/>
            </p:nvSpPr>
            <p:spPr>
              <a:xfrm>
                <a:off x="9509682" y="3313080"/>
                <a:ext cx="1136726" cy="2407079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FDB5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DA8EF096-F227-43C0-9482-586F09E6B2AA}"/>
                  </a:ext>
                </a:extLst>
              </p:cNvPr>
              <p:cNvSpPr/>
              <p:nvPr/>
            </p:nvSpPr>
            <p:spPr>
              <a:xfrm>
                <a:off x="9639344" y="4709175"/>
                <a:ext cx="914844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iPad Air</a:t>
                </a: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0B03096-F33D-4172-ABC4-685E71A46631}"/>
                  </a:ext>
                </a:extLst>
              </p:cNvPr>
              <p:cNvSpPr/>
              <p:nvPr/>
            </p:nvSpPr>
            <p:spPr>
              <a:xfrm>
                <a:off x="9699552" y="3823253"/>
                <a:ext cx="794429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iPad Mini  </a:t>
                </a:r>
              </a:p>
            </p:txBody>
          </p:sp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391DC8E1-2DFF-4136-87CF-6D63AB8F69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9196" y="3400044"/>
                <a:ext cx="575141" cy="446862"/>
              </a:xfrm>
              <a:prstGeom prst="rect">
                <a:avLst/>
              </a:prstGeom>
            </p:spPr>
          </p:pic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1C1AEA0F-45BD-4261-8E57-F1E6244BD7A1}"/>
                  </a:ext>
                </a:extLst>
              </p:cNvPr>
              <p:cNvSpPr txBox="1"/>
              <p:nvPr/>
            </p:nvSpPr>
            <p:spPr>
              <a:xfrm>
                <a:off x="9621156" y="5458464"/>
                <a:ext cx="95122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800" b="1" i="1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Huawei </a:t>
                </a:r>
                <a:r>
                  <a:rPr kumimoji="0" lang="en-US" sz="6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MediaPad</a:t>
                </a:r>
                <a:endParaRPr kumimoji="0" lang="en-US" sz="6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B8C296-2CEC-4EDC-AD5C-059DB85EAC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16599" y="4917728"/>
                <a:ext cx="360335" cy="574927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384FA63E-0347-4D02-B59F-15B0D6029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6821" y="4031806"/>
                <a:ext cx="559890" cy="55989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5E9FB-E809-5E41-836A-4B53D3720125}"/>
              </a:ext>
            </a:extLst>
          </p:cNvPr>
          <p:cNvGrpSpPr/>
          <p:nvPr/>
        </p:nvGrpSpPr>
        <p:grpSpPr>
          <a:xfrm>
            <a:off x="10465492" y="3288134"/>
            <a:ext cx="1197764" cy="2842064"/>
            <a:chOff x="10226853" y="3409432"/>
            <a:chExt cx="1197764" cy="2842064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386FC7E-13DD-4389-92C2-9B05A4DECC44}"/>
                </a:ext>
              </a:extLst>
            </p:cNvPr>
            <p:cNvSpPr txBox="1"/>
            <p:nvPr/>
          </p:nvSpPr>
          <p:spPr>
            <a:xfrm>
              <a:off x="10254406" y="3409432"/>
              <a:ext cx="1115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kern="0" cap="none" spc="0" normalizeH="0" baseline="0">
                  <a:ln>
                    <a:noFill/>
                  </a:ln>
                  <a:solidFill>
                    <a:srgbClr val="FDB515"/>
                  </a:solidFill>
                  <a:effectLst/>
                  <a:uLnTx/>
                  <a:uFillTx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DB515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IoT</a:t>
              </a: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76F58759-DB49-43B8-A328-35E21E4822E0}"/>
                </a:ext>
              </a:extLst>
            </p:cNvPr>
            <p:cNvGrpSpPr/>
            <p:nvPr/>
          </p:nvGrpSpPr>
          <p:grpSpPr>
            <a:xfrm>
              <a:off x="10226853" y="3847691"/>
              <a:ext cx="1197764" cy="2403805"/>
              <a:chOff x="10981656" y="3323218"/>
              <a:chExt cx="1197764" cy="2403805"/>
            </a:xfrm>
          </p:grpSpPr>
          <p:sp>
            <p:nvSpPr>
              <p:cNvPr id="169" name="Speech Bubble: Rectangle with Corners Rounded 168">
                <a:extLst>
                  <a:ext uri="{FF2B5EF4-FFF2-40B4-BE49-F238E27FC236}">
                    <a16:creationId xmlns:a16="http://schemas.microsoft.com/office/drawing/2014/main" id="{B946E604-B1E8-412D-A939-4DBDD5421441}"/>
                  </a:ext>
                </a:extLst>
              </p:cNvPr>
              <p:cNvSpPr/>
              <p:nvPr/>
            </p:nvSpPr>
            <p:spPr>
              <a:xfrm>
                <a:off x="10988469" y="3323218"/>
                <a:ext cx="1136726" cy="2403805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FDB5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59313AE-3E07-468B-836E-311D9058A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70005" y="3488808"/>
                <a:ext cx="973654" cy="647922"/>
              </a:xfrm>
              <a:prstGeom prst="rect">
                <a:avLst/>
              </a:prstGeom>
            </p:spPr>
          </p:pic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37C2896-B4A4-4989-8B59-DEA7430C9ED4}"/>
                  </a:ext>
                </a:extLst>
              </p:cNvPr>
              <p:cNvSpPr/>
              <p:nvPr/>
            </p:nvSpPr>
            <p:spPr>
              <a:xfrm>
                <a:off x="11044975" y="4104984"/>
                <a:ext cx="1071126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Greyp</a:t>
                </a: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 G6 electric</a:t>
                </a:r>
              </a:p>
            </p:txBody>
          </p:sp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BC7F08A9-FA47-466F-9884-7411720C2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92349" y="4374194"/>
                <a:ext cx="928965" cy="202789"/>
              </a:xfrm>
              <a:prstGeom prst="rect">
                <a:avLst/>
              </a:prstGeom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9A73110D-1998-4756-BCFC-8001A05B9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800" b="89978" l="7500" r="90000">
                            <a14:foregroundMark x1="17625" y1="22717" x2="12625" y2="37194"/>
                            <a14:foregroundMark x1="12625" y1="37194" x2="10000" y2="72383"/>
                            <a14:foregroundMark x1="10000" y1="72383" x2="19250" y2="69042"/>
                            <a14:foregroundMark x1="19250" y1="69042" x2="28750" y2="71269"/>
                            <a14:foregroundMark x1="28750" y1="71269" x2="31625" y2="89087"/>
                            <a14:foregroundMark x1="31625" y1="89087" x2="40375" y2="82851"/>
                            <a14:foregroundMark x1="40375" y1="82851" x2="34875" y2="64588"/>
                            <a14:foregroundMark x1="34875" y1="64588" x2="34625" y2="85969"/>
                            <a14:foregroundMark x1="34625" y1="85969" x2="45750" y2="72606"/>
                            <a14:foregroundMark x1="45750" y1="72606" x2="41125" y2="87305"/>
                            <a14:foregroundMark x1="41125" y1="87305" x2="51875" y2="88196"/>
                            <a14:foregroundMark x1="51875" y1="88196" x2="77625" y2="84855"/>
                            <a14:foregroundMark x1="77625" y1="84855" x2="85625" y2="76169"/>
                            <a14:foregroundMark x1="85625" y1="76169" x2="44125" y2="80178"/>
                            <a14:foregroundMark x1="44125" y1="80178" x2="65625" y2="80178"/>
                            <a14:foregroundMark x1="65625" y1="80178" x2="78875" y2="73719"/>
                            <a14:foregroundMark x1="78875" y1="73719" x2="87875" y2="62138"/>
                            <a14:foregroundMark x1="87875" y1="62138" x2="86375" y2="79510"/>
                            <a14:foregroundMark x1="86375" y1="79510" x2="87750" y2="61915"/>
                            <a14:foregroundMark x1="87750" y1="61915" x2="79250" y2="44989"/>
                            <a14:foregroundMark x1="79250" y1="44989" x2="56500" y2="51670"/>
                            <a14:foregroundMark x1="56500" y1="51670" x2="66375" y2="52784"/>
                            <a14:foregroundMark x1="66375" y1="52784" x2="51875" y2="37862"/>
                            <a14:foregroundMark x1="51875" y1="37862" x2="39125" y2="37194"/>
                            <a14:foregroundMark x1="39125" y1="37194" x2="32125" y2="24499"/>
                            <a14:foregroundMark x1="32125" y1="24499" x2="22125" y2="33185"/>
                            <a14:foregroundMark x1="22125" y1="33185" x2="28375" y2="20045"/>
                            <a14:foregroundMark x1="28375" y1="20045" x2="41000" y2="19376"/>
                            <a14:foregroundMark x1="41000" y1="19376" x2="41625" y2="19599"/>
                            <a14:foregroundMark x1="10250" y1="42539" x2="18375" y2="24053"/>
                            <a14:foregroundMark x1="11625" y1="37639" x2="16625" y2="23385"/>
                            <a14:foregroundMark x1="83750" y1="39421" x2="85000" y2="42762"/>
                            <a14:foregroundMark x1="52500" y1="17817" x2="70500" y2="30512"/>
                            <a14:foregroundMark x1="70500" y1="30512" x2="73125" y2="33630"/>
                            <a14:foregroundMark x1="53250" y1="17372" x2="68750" y2="29176"/>
                            <a14:foregroundMark x1="55000" y1="17817" x2="59250" y2="22049"/>
                            <a14:foregroundMark x1="54125" y1="16036" x2="54875" y2="17372"/>
                            <a14:foregroundMark x1="56625" y1="17817" x2="52250" y2="18040"/>
                            <a14:foregroundMark x1="59000" y1="18040" x2="52500" y2="16481"/>
                            <a14:foregroundMark x1="61625" y1="22272" x2="52250" y2="16481"/>
                            <a14:foregroundMark x1="52250" y1="16481" x2="46750" y2="16481"/>
                            <a14:foregroundMark x1="67375" y1="29399" x2="67875" y2="30512"/>
                            <a14:foregroundMark x1="69500" y1="31180" x2="61500" y2="20267"/>
                            <a14:foregroundMark x1="61500" y1="20267" x2="43000" y2="16481"/>
                            <a14:foregroundMark x1="73500" y1="33408" x2="56000" y2="17595"/>
                            <a14:foregroundMark x1="56000" y1="17595" x2="55000" y2="17372"/>
                            <a14:foregroundMark x1="13250" y1="33408" x2="10125" y2="43875"/>
                            <a14:foregroundMark x1="13125" y1="32294" x2="9250" y2="48552"/>
                            <a14:foregroundMark x1="9250" y1="48552" x2="7500" y2="734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09209" y="4811985"/>
                <a:ext cx="1115986" cy="626348"/>
              </a:xfrm>
              <a:prstGeom prst="rect">
                <a:avLst/>
              </a:prstGeom>
            </p:spPr>
          </p:pic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50DE4CE3-13AA-4B3E-A897-A35A25665D99}"/>
                  </a:ext>
                </a:extLst>
              </p:cNvPr>
              <p:cNvSpPr/>
              <p:nvPr/>
            </p:nvSpPr>
            <p:spPr>
              <a:xfrm>
                <a:off x="10981656" y="5439801"/>
                <a:ext cx="1197764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+mn-cs"/>
                  </a:rPr>
                  <a:t>Hyundai Venue SUV 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7ADAAF4-39D0-FE49-A0AA-D50ED090650A}"/>
              </a:ext>
            </a:extLst>
          </p:cNvPr>
          <p:cNvGrpSpPr/>
          <p:nvPr/>
        </p:nvGrpSpPr>
        <p:grpSpPr>
          <a:xfrm>
            <a:off x="642488" y="3121311"/>
            <a:ext cx="10995798" cy="60960"/>
            <a:chOff x="642488" y="1087120"/>
            <a:chExt cx="10995798" cy="6096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96C6BE4-9CFC-E747-B9C4-77C201A6DB5F}"/>
                </a:ext>
              </a:extLst>
            </p:cNvPr>
            <p:cNvCxnSpPr>
              <a:cxnSpLocks/>
            </p:cNvCxnSpPr>
            <p:nvPr/>
          </p:nvCxnSpPr>
          <p:spPr>
            <a:xfrm>
              <a:off x="642488" y="1087120"/>
              <a:ext cx="10995798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6A564F-5AF5-484B-9F9C-6D25B5BFBFFB}"/>
                </a:ext>
              </a:extLst>
            </p:cNvPr>
            <p:cNvCxnSpPr>
              <a:cxnSpLocks/>
            </p:cNvCxnSpPr>
            <p:nvPr/>
          </p:nvCxnSpPr>
          <p:spPr>
            <a:xfrm>
              <a:off x="642488" y="1148080"/>
              <a:ext cx="10995798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17FE17D-B1FD-2349-A14E-468904CDE4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99CE79A2-74CB-0D42-A322-91262DFD6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1CF2E96F-52EB-E54E-A9B1-C126AB0A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9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5" grpId="0" animBg="1"/>
      <p:bldP spid="2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 94">
            <a:extLst>
              <a:ext uri="{FF2B5EF4-FFF2-40B4-BE49-F238E27FC236}">
                <a16:creationId xmlns:a16="http://schemas.microsoft.com/office/drawing/2014/main" id="{0F886532-3E6A-484C-A38B-892430E91B84}"/>
              </a:ext>
            </a:extLst>
          </p:cNvPr>
          <p:cNvSpPr/>
          <p:nvPr/>
        </p:nvSpPr>
        <p:spPr>
          <a:xfrm flipH="1">
            <a:off x="526562" y="3723079"/>
            <a:ext cx="7565472" cy="1292782"/>
          </a:xfrm>
          <a:prstGeom prst="parallelogram">
            <a:avLst>
              <a:gd name="adj" fmla="val 29551"/>
            </a:avLst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92" name="Parallelogram 91">
            <a:extLst>
              <a:ext uri="{FF2B5EF4-FFF2-40B4-BE49-F238E27FC236}">
                <a16:creationId xmlns:a16="http://schemas.microsoft.com/office/drawing/2014/main" id="{01A07659-252E-5846-BDD3-507A89ECFC8F}"/>
              </a:ext>
            </a:extLst>
          </p:cNvPr>
          <p:cNvSpPr/>
          <p:nvPr/>
        </p:nvSpPr>
        <p:spPr>
          <a:xfrm flipH="1">
            <a:off x="526562" y="2204245"/>
            <a:ext cx="7565472" cy="1292782"/>
          </a:xfrm>
          <a:prstGeom prst="parallelogram">
            <a:avLst>
              <a:gd name="adj" fmla="val 29551"/>
            </a:avLst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8" name="Rectangle 37"/>
          <p:cNvSpPr/>
          <p:nvPr/>
        </p:nvSpPr>
        <p:spPr>
          <a:xfrm>
            <a:off x="9577533" y="4858249"/>
            <a:ext cx="2229985" cy="7386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5G home broadband services </a:t>
            </a:r>
            <a:b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with a focus on cable </a:t>
            </a:r>
            <a:b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replacement, cord cutting </a:t>
            </a:r>
            <a:b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and OTT bundling</a:t>
            </a:r>
          </a:p>
        </p:txBody>
      </p:sp>
      <p:sp>
        <p:nvSpPr>
          <p:cNvPr id="40" name="Rectangle 39" title="0"/>
          <p:cNvSpPr/>
          <p:nvPr/>
        </p:nvSpPr>
        <p:spPr>
          <a:xfrm>
            <a:off x="9561349" y="2241665"/>
            <a:ext cx="2315531" cy="5539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Launched consumer 5G </a:t>
            </a:r>
            <a:b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service in April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and reached </a:t>
            </a:r>
            <a:b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100K subscribers in 22 days </a:t>
            </a:r>
          </a:p>
        </p:txBody>
      </p:sp>
      <p:sp>
        <p:nvSpPr>
          <p:cNvPr id="42" name="Rectangle 41" title="0"/>
          <p:cNvSpPr/>
          <p:nvPr/>
        </p:nvSpPr>
        <p:spPr>
          <a:xfrm>
            <a:off x="9577533" y="4140070"/>
            <a:ext cx="238373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Speed based tariffs and </a:t>
            </a:r>
            <a:b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bundling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with fixed line fiber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F59F9F3-52DD-4603-83C9-049E6389725F}"/>
              </a:ext>
            </a:extLst>
          </p:cNvPr>
          <p:cNvSpPr txBox="1">
            <a:spLocks/>
          </p:cNvSpPr>
          <p:nvPr/>
        </p:nvSpPr>
        <p:spPr>
          <a:xfrm>
            <a:off x="8271377" y="1435589"/>
            <a:ext cx="3041532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First commercial offers are reaching the market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3996D-C9AA-4405-BFFF-B50CFA402E33}"/>
              </a:ext>
            </a:extLst>
          </p:cNvPr>
          <p:cNvSpPr/>
          <p:nvPr/>
        </p:nvSpPr>
        <p:spPr>
          <a:xfrm>
            <a:off x="9577533" y="3058861"/>
            <a:ext cx="229934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Unlimited 5G consumer and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business plans with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pricing </a:t>
            </a:r>
            <a:b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DB51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based on speed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rather than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data usage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F648B8-FCD6-DC46-A027-8C54481A070C}"/>
              </a:ext>
            </a:extLst>
          </p:cNvPr>
          <p:cNvGrpSpPr/>
          <p:nvPr/>
        </p:nvGrpSpPr>
        <p:grpSpPr>
          <a:xfrm>
            <a:off x="2378708" y="2531249"/>
            <a:ext cx="829856" cy="655521"/>
            <a:chOff x="2378708" y="2531249"/>
            <a:chExt cx="829856" cy="65552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04782C4-6140-4583-99CB-51C0B05E8867}"/>
                </a:ext>
              </a:extLst>
            </p:cNvPr>
            <p:cNvSpPr txBox="1"/>
            <p:nvPr/>
          </p:nvSpPr>
          <p:spPr>
            <a:xfrm>
              <a:off x="2378708" y="2955938"/>
              <a:ext cx="8298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Live Video</a:t>
              </a:r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E6DE5CA1-783B-435E-93A1-F57752D22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4467" y="2531249"/>
              <a:ext cx="358338" cy="358338"/>
            </a:xfrm>
            <a:custGeom>
              <a:avLst/>
              <a:gdLst>
                <a:gd name="T0" fmla="*/ 3069 w 4089"/>
                <a:gd name="T1" fmla="*/ 2120 h 4004"/>
                <a:gd name="T2" fmla="*/ 2875 w 4089"/>
                <a:gd name="T3" fmla="*/ 1926 h 4004"/>
                <a:gd name="T4" fmla="*/ 292 w 4089"/>
                <a:gd name="T5" fmla="*/ 1904 h 4004"/>
                <a:gd name="T6" fmla="*/ 62 w 4089"/>
                <a:gd name="T7" fmla="*/ 2058 h 4004"/>
                <a:gd name="T8" fmla="*/ 0 w 4089"/>
                <a:gd name="T9" fmla="*/ 3640 h 4004"/>
                <a:gd name="T10" fmla="*/ 106 w 4089"/>
                <a:gd name="T11" fmla="*/ 3896 h 4004"/>
                <a:gd name="T12" fmla="*/ 364 w 4089"/>
                <a:gd name="T13" fmla="*/ 4004 h 4004"/>
                <a:gd name="T14" fmla="*/ 2937 w 4089"/>
                <a:gd name="T15" fmla="*/ 3942 h 4004"/>
                <a:gd name="T16" fmla="*/ 3091 w 4089"/>
                <a:gd name="T17" fmla="*/ 3712 h 4004"/>
                <a:gd name="T18" fmla="*/ 3959 w 4089"/>
                <a:gd name="T19" fmla="*/ 3760 h 4004"/>
                <a:gd name="T20" fmla="*/ 4053 w 4089"/>
                <a:gd name="T21" fmla="*/ 3724 h 4004"/>
                <a:gd name="T22" fmla="*/ 4089 w 4089"/>
                <a:gd name="T23" fmla="*/ 2246 h 4004"/>
                <a:gd name="T24" fmla="*/ 4031 w 4089"/>
                <a:gd name="T25" fmla="*/ 2158 h 4004"/>
                <a:gd name="T26" fmla="*/ 3935 w 4089"/>
                <a:gd name="T27" fmla="*/ 2144 h 4004"/>
                <a:gd name="T28" fmla="*/ 2803 w 4089"/>
                <a:gd name="T29" fmla="*/ 3740 h 4004"/>
                <a:gd name="T30" fmla="*/ 340 w 4089"/>
                <a:gd name="T31" fmla="*/ 3758 h 4004"/>
                <a:gd name="T32" fmla="*/ 242 w 4089"/>
                <a:gd name="T33" fmla="*/ 3640 h 4004"/>
                <a:gd name="T34" fmla="*/ 296 w 4089"/>
                <a:gd name="T35" fmla="*/ 2160 h 4004"/>
                <a:gd name="T36" fmla="*/ 2759 w 4089"/>
                <a:gd name="T37" fmla="*/ 2142 h 4004"/>
                <a:gd name="T38" fmla="*/ 2855 w 4089"/>
                <a:gd name="T39" fmla="*/ 2260 h 4004"/>
                <a:gd name="T40" fmla="*/ 3847 w 4089"/>
                <a:gd name="T41" fmla="*/ 3480 h 4004"/>
                <a:gd name="T42" fmla="*/ 1006 w 4089"/>
                <a:gd name="T43" fmla="*/ 1548 h 4004"/>
                <a:gd name="T44" fmla="*/ 1080 w 4089"/>
                <a:gd name="T45" fmla="*/ 1638 h 4004"/>
                <a:gd name="T46" fmla="*/ 1212 w 4089"/>
                <a:gd name="T47" fmla="*/ 1612 h 4004"/>
                <a:gd name="T48" fmla="*/ 1376 w 4089"/>
                <a:gd name="T49" fmla="*/ 1502 h 4004"/>
                <a:gd name="T50" fmla="*/ 1754 w 4089"/>
                <a:gd name="T51" fmla="*/ 1502 h 4004"/>
                <a:gd name="T52" fmla="*/ 1918 w 4089"/>
                <a:gd name="T53" fmla="*/ 1612 h 4004"/>
                <a:gd name="T54" fmla="*/ 2004 w 4089"/>
                <a:gd name="T55" fmla="*/ 1648 h 4004"/>
                <a:gd name="T56" fmla="*/ 2117 w 4089"/>
                <a:gd name="T57" fmla="*/ 1572 h 4004"/>
                <a:gd name="T58" fmla="*/ 2091 w 4089"/>
                <a:gd name="T59" fmla="*/ 1440 h 4004"/>
                <a:gd name="T60" fmla="*/ 1878 w 4089"/>
                <a:gd name="T61" fmla="*/ 1292 h 4004"/>
                <a:gd name="T62" fmla="*/ 1600 w 4089"/>
                <a:gd name="T63" fmla="*/ 1224 h 4004"/>
                <a:gd name="T64" fmla="*/ 1320 w 4089"/>
                <a:gd name="T65" fmla="*/ 1264 h 4004"/>
                <a:gd name="T66" fmla="*/ 1068 w 4089"/>
                <a:gd name="T67" fmla="*/ 1414 h 4004"/>
                <a:gd name="T68" fmla="*/ 2381 w 4089"/>
                <a:gd name="T69" fmla="*/ 1086 h 4004"/>
                <a:gd name="T70" fmla="*/ 2367 w 4089"/>
                <a:gd name="T71" fmla="*/ 932 h 4004"/>
                <a:gd name="T72" fmla="*/ 2042 w 4089"/>
                <a:gd name="T73" fmla="*/ 706 h 4004"/>
                <a:gd name="T74" fmla="*/ 1620 w 4089"/>
                <a:gd name="T75" fmla="*/ 604 h 4004"/>
                <a:gd name="T76" fmla="*/ 1190 w 4089"/>
                <a:gd name="T77" fmla="*/ 666 h 4004"/>
                <a:gd name="T78" fmla="*/ 808 w 4089"/>
                <a:gd name="T79" fmla="*/ 892 h 4004"/>
                <a:gd name="T80" fmla="*/ 732 w 4089"/>
                <a:gd name="T81" fmla="*/ 1042 h 4004"/>
                <a:gd name="T82" fmla="*/ 806 w 4089"/>
                <a:gd name="T83" fmla="*/ 1132 h 4004"/>
                <a:gd name="T84" fmla="*/ 936 w 4089"/>
                <a:gd name="T85" fmla="*/ 1104 h 4004"/>
                <a:gd name="T86" fmla="*/ 1230 w 4089"/>
                <a:gd name="T87" fmla="*/ 910 h 4004"/>
                <a:gd name="T88" fmla="*/ 1566 w 4089"/>
                <a:gd name="T89" fmla="*/ 844 h 4004"/>
                <a:gd name="T90" fmla="*/ 1900 w 4089"/>
                <a:gd name="T91" fmla="*/ 910 h 4004"/>
                <a:gd name="T92" fmla="*/ 2195 w 4089"/>
                <a:gd name="T93" fmla="*/ 1104 h 4004"/>
                <a:gd name="T94" fmla="*/ 2325 w 4089"/>
                <a:gd name="T95" fmla="*/ 1132 h 4004"/>
                <a:gd name="T96" fmla="*/ 614 w 4089"/>
                <a:gd name="T97" fmla="*/ 638 h 4004"/>
                <a:gd name="T98" fmla="*/ 1058 w 4089"/>
                <a:gd name="T99" fmla="*/ 342 h 4004"/>
                <a:gd name="T100" fmla="*/ 1566 w 4089"/>
                <a:gd name="T101" fmla="*/ 242 h 4004"/>
                <a:gd name="T102" fmla="*/ 2073 w 4089"/>
                <a:gd name="T103" fmla="*/ 342 h 4004"/>
                <a:gd name="T104" fmla="*/ 2517 w 4089"/>
                <a:gd name="T105" fmla="*/ 638 h 4004"/>
                <a:gd name="T106" fmla="*/ 2623 w 4089"/>
                <a:gd name="T107" fmla="*/ 672 h 4004"/>
                <a:gd name="T108" fmla="*/ 2721 w 4089"/>
                <a:gd name="T109" fmla="*/ 582 h 4004"/>
                <a:gd name="T110" fmla="*/ 2689 w 4089"/>
                <a:gd name="T111" fmla="*/ 466 h 4004"/>
                <a:gd name="T112" fmla="*/ 2163 w 4089"/>
                <a:gd name="T113" fmla="*/ 116 h 4004"/>
                <a:gd name="T114" fmla="*/ 1566 w 4089"/>
                <a:gd name="T115" fmla="*/ 0 h 4004"/>
                <a:gd name="T116" fmla="*/ 968 w 4089"/>
                <a:gd name="T117" fmla="*/ 116 h 4004"/>
                <a:gd name="T118" fmla="*/ 442 w 4089"/>
                <a:gd name="T119" fmla="*/ 466 h 4004"/>
                <a:gd name="T120" fmla="*/ 416 w 4089"/>
                <a:gd name="T121" fmla="*/ 598 h 4004"/>
                <a:gd name="T122" fmla="*/ 504 w 4089"/>
                <a:gd name="T123" fmla="*/ 670 h 4004"/>
                <a:gd name="T124" fmla="*/ 614 w 4089"/>
                <a:gd name="T125" fmla="*/ 638 h 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89" h="4004">
                  <a:moveTo>
                    <a:pt x="3935" y="2144"/>
                  </a:moveTo>
                  <a:lnTo>
                    <a:pt x="3099" y="2372"/>
                  </a:lnTo>
                  <a:lnTo>
                    <a:pt x="3099" y="2260"/>
                  </a:lnTo>
                  <a:lnTo>
                    <a:pt x="3099" y="2260"/>
                  </a:lnTo>
                  <a:lnTo>
                    <a:pt x="3097" y="2224"/>
                  </a:lnTo>
                  <a:lnTo>
                    <a:pt x="3091" y="2188"/>
                  </a:lnTo>
                  <a:lnTo>
                    <a:pt x="3083" y="2152"/>
                  </a:lnTo>
                  <a:lnTo>
                    <a:pt x="3069" y="2120"/>
                  </a:lnTo>
                  <a:lnTo>
                    <a:pt x="3055" y="2088"/>
                  </a:lnTo>
                  <a:lnTo>
                    <a:pt x="3037" y="2058"/>
                  </a:lnTo>
                  <a:lnTo>
                    <a:pt x="3015" y="2030"/>
                  </a:lnTo>
                  <a:lnTo>
                    <a:pt x="2991" y="2004"/>
                  </a:lnTo>
                  <a:lnTo>
                    <a:pt x="2965" y="1980"/>
                  </a:lnTo>
                  <a:lnTo>
                    <a:pt x="2937" y="1958"/>
                  </a:lnTo>
                  <a:lnTo>
                    <a:pt x="2907" y="1940"/>
                  </a:lnTo>
                  <a:lnTo>
                    <a:pt x="2875" y="1926"/>
                  </a:lnTo>
                  <a:lnTo>
                    <a:pt x="2843" y="1912"/>
                  </a:lnTo>
                  <a:lnTo>
                    <a:pt x="2807" y="1904"/>
                  </a:lnTo>
                  <a:lnTo>
                    <a:pt x="2771" y="1898"/>
                  </a:lnTo>
                  <a:lnTo>
                    <a:pt x="2735" y="1896"/>
                  </a:lnTo>
                  <a:lnTo>
                    <a:pt x="364" y="1896"/>
                  </a:lnTo>
                  <a:lnTo>
                    <a:pt x="364" y="1896"/>
                  </a:lnTo>
                  <a:lnTo>
                    <a:pt x="328" y="1898"/>
                  </a:lnTo>
                  <a:lnTo>
                    <a:pt x="292" y="1904"/>
                  </a:lnTo>
                  <a:lnTo>
                    <a:pt x="256" y="1912"/>
                  </a:lnTo>
                  <a:lnTo>
                    <a:pt x="222" y="1926"/>
                  </a:lnTo>
                  <a:lnTo>
                    <a:pt x="190" y="1940"/>
                  </a:lnTo>
                  <a:lnTo>
                    <a:pt x="160" y="1958"/>
                  </a:lnTo>
                  <a:lnTo>
                    <a:pt x="132" y="1980"/>
                  </a:lnTo>
                  <a:lnTo>
                    <a:pt x="106" y="2004"/>
                  </a:lnTo>
                  <a:lnTo>
                    <a:pt x="84" y="2030"/>
                  </a:lnTo>
                  <a:lnTo>
                    <a:pt x="62" y="2058"/>
                  </a:lnTo>
                  <a:lnTo>
                    <a:pt x="44" y="2088"/>
                  </a:lnTo>
                  <a:lnTo>
                    <a:pt x="28" y="2120"/>
                  </a:lnTo>
                  <a:lnTo>
                    <a:pt x="16" y="2152"/>
                  </a:lnTo>
                  <a:lnTo>
                    <a:pt x="8" y="2188"/>
                  </a:lnTo>
                  <a:lnTo>
                    <a:pt x="2" y="2224"/>
                  </a:lnTo>
                  <a:lnTo>
                    <a:pt x="0" y="2260"/>
                  </a:lnTo>
                  <a:lnTo>
                    <a:pt x="0" y="3640"/>
                  </a:lnTo>
                  <a:lnTo>
                    <a:pt x="0" y="3640"/>
                  </a:lnTo>
                  <a:lnTo>
                    <a:pt x="2" y="3676"/>
                  </a:lnTo>
                  <a:lnTo>
                    <a:pt x="8" y="3712"/>
                  </a:lnTo>
                  <a:lnTo>
                    <a:pt x="16" y="3748"/>
                  </a:lnTo>
                  <a:lnTo>
                    <a:pt x="28" y="3780"/>
                  </a:lnTo>
                  <a:lnTo>
                    <a:pt x="44" y="3812"/>
                  </a:lnTo>
                  <a:lnTo>
                    <a:pt x="62" y="3842"/>
                  </a:lnTo>
                  <a:lnTo>
                    <a:pt x="84" y="3870"/>
                  </a:lnTo>
                  <a:lnTo>
                    <a:pt x="106" y="3896"/>
                  </a:lnTo>
                  <a:lnTo>
                    <a:pt x="132" y="3920"/>
                  </a:lnTo>
                  <a:lnTo>
                    <a:pt x="160" y="3942"/>
                  </a:lnTo>
                  <a:lnTo>
                    <a:pt x="190" y="3960"/>
                  </a:lnTo>
                  <a:lnTo>
                    <a:pt x="222" y="3976"/>
                  </a:lnTo>
                  <a:lnTo>
                    <a:pt x="256" y="3988"/>
                  </a:lnTo>
                  <a:lnTo>
                    <a:pt x="292" y="3996"/>
                  </a:lnTo>
                  <a:lnTo>
                    <a:pt x="328" y="4002"/>
                  </a:lnTo>
                  <a:lnTo>
                    <a:pt x="364" y="4004"/>
                  </a:lnTo>
                  <a:lnTo>
                    <a:pt x="2735" y="4004"/>
                  </a:lnTo>
                  <a:lnTo>
                    <a:pt x="2735" y="4004"/>
                  </a:lnTo>
                  <a:lnTo>
                    <a:pt x="2771" y="4002"/>
                  </a:lnTo>
                  <a:lnTo>
                    <a:pt x="2807" y="3996"/>
                  </a:lnTo>
                  <a:lnTo>
                    <a:pt x="2843" y="3988"/>
                  </a:lnTo>
                  <a:lnTo>
                    <a:pt x="2875" y="3976"/>
                  </a:lnTo>
                  <a:lnTo>
                    <a:pt x="2907" y="3960"/>
                  </a:lnTo>
                  <a:lnTo>
                    <a:pt x="2937" y="3942"/>
                  </a:lnTo>
                  <a:lnTo>
                    <a:pt x="2965" y="3920"/>
                  </a:lnTo>
                  <a:lnTo>
                    <a:pt x="2991" y="3896"/>
                  </a:lnTo>
                  <a:lnTo>
                    <a:pt x="3015" y="3870"/>
                  </a:lnTo>
                  <a:lnTo>
                    <a:pt x="3037" y="3842"/>
                  </a:lnTo>
                  <a:lnTo>
                    <a:pt x="3055" y="3812"/>
                  </a:lnTo>
                  <a:lnTo>
                    <a:pt x="3069" y="3780"/>
                  </a:lnTo>
                  <a:lnTo>
                    <a:pt x="3083" y="3748"/>
                  </a:lnTo>
                  <a:lnTo>
                    <a:pt x="3091" y="3712"/>
                  </a:lnTo>
                  <a:lnTo>
                    <a:pt x="3097" y="3676"/>
                  </a:lnTo>
                  <a:lnTo>
                    <a:pt x="3099" y="3640"/>
                  </a:lnTo>
                  <a:lnTo>
                    <a:pt x="3099" y="3528"/>
                  </a:lnTo>
                  <a:lnTo>
                    <a:pt x="3099" y="3528"/>
                  </a:lnTo>
                  <a:lnTo>
                    <a:pt x="3605" y="3666"/>
                  </a:lnTo>
                  <a:lnTo>
                    <a:pt x="3855" y="3734"/>
                  </a:lnTo>
                  <a:lnTo>
                    <a:pt x="3945" y="3758"/>
                  </a:lnTo>
                  <a:lnTo>
                    <a:pt x="3959" y="3760"/>
                  </a:lnTo>
                  <a:lnTo>
                    <a:pt x="3967" y="3760"/>
                  </a:lnTo>
                  <a:lnTo>
                    <a:pt x="3967" y="3760"/>
                  </a:lnTo>
                  <a:lnTo>
                    <a:pt x="3979" y="3760"/>
                  </a:lnTo>
                  <a:lnTo>
                    <a:pt x="3993" y="3758"/>
                  </a:lnTo>
                  <a:lnTo>
                    <a:pt x="4003" y="3754"/>
                  </a:lnTo>
                  <a:lnTo>
                    <a:pt x="4015" y="3750"/>
                  </a:lnTo>
                  <a:lnTo>
                    <a:pt x="4035" y="3740"/>
                  </a:lnTo>
                  <a:lnTo>
                    <a:pt x="4053" y="3724"/>
                  </a:lnTo>
                  <a:lnTo>
                    <a:pt x="4069" y="3706"/>
                  </a:lnTo>
                  <a:lnTo>
                    <a:pt x="4079" y="3686"/>
                  </a:lnTo>
                  <a:lnTo>
                    <a:pt x="4087" y="3664"/>
                  </a:lnTo>
                  <a:lnTo>
                    <a:pt x="4089" y="3652"/>
                  </a:lnTo>
                  <a:lnTo>
                    <a:pt x="4089" y="3638"/>
                  </a:lnTo>
                  <a:lnTo>
                    <a:pt x="4089" y="2262"/>
                  </a:lnTo>
                  <a:lnTo>
                    <a:pt x="4089" y="2262"/>
                  </a:lnTo>
                  <a:lnTo>
                    <a:pt x="4089" y="2246"/>
                  </a:lnTo>
                  <a:lnTo>
                    <a:pt x="4085" y="2232"/>
                  </a:lnTo>
                  <a:lnTo>
                    <a:pt x="4081" y="2218"/>
                  </a:lnTo>
                  <a:lnTo>
                    <a:pt x="4075" y="2206"/>
                  </a:lnTo>
                  <a:lnTo>
                    <a:pt x="4069" y="2194"/>
                  </a:lnTo>
                  <a:lnTo>
                    <a:pt x="4061" y="2184"/>
                  </a:lnTo>
                  <a:lnTo>
                    <a:pt x="4051" y="2174"/>
                  </a:lnTo>
                  <a:lnTo>
                    <a:pt x="4041" y="2164"/>
                  </a:lnTo>
                  <a:lnTo>
                    <a:pt x="4031" y="2158"/>
                  </a:lnTo>
                  <a:lnTo>
                    <a:pt x="4019" y="2150"/>
                  </a:lnTo>
                  <a:lnTo>
                    <a:pt x="4005" y="2146"/>
                  </a:lnTo>
                  <a:lnTo>
                    <a:pt x="3993" y="2142"/>
                  </a:lnTo>
                  <a:lnTo>
                    <a:pt x="3979" y="2140"/>
                  </a:lnTo>
                  <a:lnTo>
                    <a:pt x="3965" y="2140"/>
                  </a:lnTo>
                  <a:lnTo>
                    <a:pt x="3951" y="2140"/>
                  </a:lnTo>
                  <a:lnTo>
                    <a:pt x="3935" y="2144"/>
                  </a:lnTo>
                  <a:lnTo>
                    <a:pt x="3935" y="2144"/>
                  </a:lnTo>
                  <a:close/>
                  <a:moveTo>
                    <a:pt x="2855" y="3640"/>
                  </a:moveTo>
                  <a:lnTo>
                    <a:pt x="2855" y="3640"/>
                  </a:lnTo>
                  <a:lnTo>
                    <a:pt x="2855" y="3652"/>
                  </a:lnTo>
                  <a:lnTo>
                    <a:pt x="2853" y="3664"/>
                  </a:lnTo>
                  <a:lnTo>
                    <a:pt x="2847" y="3686"/>
                  </a:lnTo>
                  <a:lnTo>
                    <a:pt x="2835" y="3708"/>
                  </a:lnTo>
                  <a:lnTo>
                    <a:pt x="2821" y="3726"/>
                  </a:lnTo>
                  <a:lnTo>
                    <a:pt x="2803" y="3740"/>
                  </a:lnTo>
                  <a:lnTo>
                    <a:pt x="2781" y="3752"/>
                  </a:lnTo>
                  <a:lnTo>
                    <a:pt x="2759" y="3758"/>
                  </a:lnTo>
                  <a:lnTo>
                    <a:pt x="2747" y="3760"/>
                  </a:lnTo>
                  <a:lnTo>
                    <a:pt x="2735" y="3760"/>
                  </a:lnTo>
                  <a:lnTo>
                    <a:pt x="364" y="3760"/>
                  </a:lnTo>
                  <a:lnTo>
                    <a:pt x="364" y="3760"/>
                  </a:lnTo>
                  <a:lnTo>
                    <a:pt x="352" y="3760"/>
                  </a:lnTo>
                  <a:lnTo>
                    <a:pt x="340" y="3758"/>
                  </a:lnTo>
                  <a:lnTo>
                    <a:pt x="318" y="3752"/>
                  </a:lnTo>
                  <a:lnTo>
                    <a:pt x="296" y="3740"/>
                  </a:lnTo>
                  <a:lnTo>
                    <a:pt x="278" y="3726"/>
                  </a:lnTo>
                  <a:lnTo>
                    <a:pt x="264" y="3708"/>
                  </a:lnTo>
                  <a:lnTo>
                    <a:pt x="252" y="3686"/>
                  </a:lnTo>
                  <a:lnTo>
                    <a:pt x="246" y="3664"/>
                  </a:lnTo>
                  <a:lnTo>
                    <a:pt x="244" y="3652"/>
                  </a:lnTo>
                  <a:lnTo>
                    <a:pt x="242" y="3640"/>
                  </a:lnTo>
                  <a:lnTo>
                    <a:pt x="242" y="2260"/>
                  </a:lnTo>
                  <a:lnTo>
                    <a:pt x="242" y="2260"/>
                  </a:lnTo>
                  <a:lnTo>
                    <a:pt x="244" y="2248"/>
                  </a:lnTo>
                  <a:lnTo>
                    <a:pt x="246" y="2236"/>
                  </a:lnTo>
                  <a:lnTo>
                    <a:pt x="252" y="2214"/>
                  </a:lnTo>
                  <a:lnTo>
                    <a:pt x="264" y="2192"/>
                  </a:lnTo>
                  <a:lnTo>
                    <a:pt x="278" y="2174"/>
                  </a:lnTo>
                  <a:lnTo>
                    <a:pt x="296" y="2160"/>
                  </a:lnTo>
                  <a:lnTo>
                    <a:pt x="318" y="2148"/>
                  </a:lnTo>
                  <a:lnTo>
                    <a:pt x="340" y="2142"/>
                  </a:lnTo>
                  <a:lnTo>
                    <a:pt x="352" y="2140"/>
                  </a:lnTo>
                  <a:lnTo>
                    <a:pt x="364" y="2140"/>
                  </a:lnTo>
                  <a:lnTo>
                    <a:pt x="2735" y="2140"/>
                  </a:lnTo>
                  <a:lnTo>
                    <a:pt x="2735" y="2140"/>
                  </a:lnTo>
                  <a:lnTo>
                    <a:pt x="2747" y="2140"/>
                  </a:lnTo>
                  <a:lnTo>
                    <a:pt x="2759" y="2142"/>
                  </a:lnTo>
                  <a:lnTo>
                    <a:pt x="2781" y="2148"/>
                  </a:lnTo>
                  <a:lnTo>
                    <a:pt x="2803" y="2160"/>
                  </a:lnTo>
                  <a:lnTo>
                    <a:pt x="2821" y="2174"/>
                  </a:lnTo>
                  <a:lnTo>
                    <a:pt x="2835" y="2192"/>
                  </a:lnTo>
                  <a:lnTo>
                    <a:pt x="2847" y="2214"/>
                  </a:lnTo>
                  <a:lnTo>
                    <a:pt x="2853" y="2236"/>
                  </a:lnTo>
                  <a:lnTo>
                    <a:pt x="2855" y="2248"/>
                  </a:lnTo>
                  <a:lnTo>
                    <a:pt x="2855" y="2260"/>
                  </a:lnTo>
                  <a:lnTo>
                    <a:pt x="2855" y="3640"/>
                  </a:lnTo>
                  <a:close/>
                  <a:moveTo>
                    <a:pt x="3847" y="3480"/>
                  </a:moveTo>
                  <a:lnTo>
                    <a:pt x="3099" y="3276"/>
                  </a:lnTo>
                  <a:lnTo>
                    <a:pt x="3099" y="2624"/>
                  </a:lnTo>
                  <a:lnTo>
                    <a:pt x="3847" y="2420"/>
                  </a:lnTo>
                  <a:lnTo>
                    <a:pt x="3847" y="3480"/>
                  </a:lnTo>
                  <a:close/>
                  <a:moveTo>
                    <a:pt x="3847" y="3480"/>
                  </a:moveTo>
                  <a:lnTo>
                    <a:pt x="3847" y="3480"/>
                  </a:lnTo>
                  <a:close/>
                  <a:moveTo>
                    <a:pt x="1040" y="1440"/>
                  </a:moveTo>
                  <a:lnTo>
                    <a:pt x="1040" y="1440"/>
                  </a:lnTo>
                  <a:lnTo>
                    <a:pt x="1032" y="1450"/>
                  </a:lnTo>
                  <a:lnTo>
                    <a:pt x="1024" y="1458"/>
                  </a:lnTo>
                  <a:lnTo>
                    <a:pt x="1012" y="1480"/>
                  </a:lnTo>
                  <a:lnTo>
                    <a:pt x="1006" y="1502"/>
                  </a:lnTo>
                  <a:lnTo>
                    <a:pt x="1004" y="1526"/>
                  </a:lnTo>
                  <a:lnTo>
                    <a:pt x="1006" y="1548"/>
                  </a:lnTo>
                  <a:lnTo>
                    <a:pt x="1012" y="1572"/>
                  </a:lnTo>
                  <a:lnTo>
                    <a:pt x="1024" y="1592"/>
                  </a:lnTo>
                  <a:lnTo>
                    <a:pt x="1032" y="1602"/>
                  </a:lnTo>
                  <a:lnTo>
                    <a:pt x="1040" y="1612"/>
                  </a:lnTo>
                  <a:lnTo>
                    <a:pt x="1040" y="1612"/>
                  </a:lnTo>
                  <a:lnTo>
                    <a:pt x="1048" y="1620"/>
                  </a:lnTo>
                  <a:lnTo>
                    <a:pt x="1058" y="1628"/>
                  </a:lnTo>
                  <a:lnTo>
                    <a:pt x="1080" y="1638"/>
                  </a:lnTo>
                  <a:lnTo>
                    <a:pt x="1102" y="1644"/>
                  </a:lnTo>
                  <a:lnTo>
                    <a:pt x="1126" y="1648"/>
                  </a:lnTo>
                  <a:lnTo>
                    <a:pt x="1148" y="1644"/>
                  </a:lnTo>
                  <a:lnTo>
                    <a:pt x="1172" y="1638"/>
                  </a:lnTo>
                  <a:lnTo>
                    <a:pt x="1192" y="1628"/>
                  </a:lnTo>
                  <a:lnTo>
                    <a:pt x="1202" y="1620"/>
                  </a:lnTo>
                  <a:lnTo>
                    <a:pt x="1212" y="1612"/>
                  </a:lnTo>
                  <a:lnTo>
                    <a:pt x="1212" y="1612"/>
                  </a:lnTo>
                  <a:lnTo>
                    <a:pt x="1230" y="1594"/>
                  </a:lnTo>
                  <a:lnTo>
                    <a:pt x="1250" y="1578"/>
                  </a:lnTo>
                  <a:lnTo>
                    <a:pt x="1270" y="1562"/>
                  </a:lnTo>
                  <a:lnTo>
                    <a:pt x="1290" y="1548"/>
                  </a:lnTo>
                  <a:lnTo>
                    <a:pt x="1310" y="1534"/>
                  </a:lnTo>
                  <a:lnTo>
                    <a:pt x="1332" y="1522"/>
                  </a:lnTo>
                  <a:lnTo>
                    <a:pt x="1354" y="1512"/>
                  </a:lnTo>
                  <a:lnTo>
                    <a:pt x="1376" y="1502"/>
                  </a:lnTo>
                  <a:lnTo>
                    <a:pt x="1422" y="1486"/>
                  </a:lnTo>
                  <a:lnTo>
                    <a:pt x="1470" y="1474"/>
                  </a:lnTo>
                  <a:lnTo>
                    <a:pt x="1518" y="1468"/>
                  </a:lnTo>
                  <a:lnTo>
                    <a:pt x="1566" y="1466"/>
                  </a:lnTo>
                  <a:lnTo>
                    <a:pt x="1612" y="1468"/>
                  </a:lnTo>
                  <a:lnTo>
                    <a:pt x="1660" y="1474"/>
                  </a:lnTo>
                  <a:lnTo>
                    <a:pt x="1708" y="1486"/>
                  </a:lnTo>
                  <a:lnTo>
                    <a:pt x="1754" y="1502"/>
                  </a:lnTo>
                  <a:lnTo>
                    <a:pt x="1776" y="1512"/>
                  </a:lnTo>
                  <a:lnTo>
                    <a:pt x="1798" y="1522"/>
                  </a:lnTo>
                  <a:lnTo>
                    <a:pt x="1820" y="1534"/>
                  </a:lnTo>
                  <a:lnTo>
                    <a:pt x="1840" y="1548"/>
                  </a:lnTo>
                  <a:lnTo>
                    <a:pt x="1860" y="1562"/>
                  </a:lnTo>
                  <a:lnTo>
                    <a:pt x="1880" y="1578"/>
                  </a:lnTo>
                  <a:lnTo>
                    <a:pt x="1900" y="1594"/>
                  </a:lnTo>
                  <a:lnTo>
                    <a:pt x="1918" y="1612"/>
                  </a:lnTo>
                  <a:lnTo>
                    <a:pt x="1918" y="1612"/>
                  </a:lnTo>
                  <a:lnTo>
                    <a:pt x="1928" y="1620"/>
                  </a:lnTo>
                  <a:lnTo>
                    <a:pt x="1938" y="1628"/>
                  </a:lnTo>
                  <a:lnTo>
                    <a:pt x="1948" y="1634"/>
                  </a:lnTo>
                  <a:lnTo>
                    <a:pt x="1958" y="1638"/>
                  </a:lnTo>
                  <a:lnTo>
                    <a:pt x="1982" y="1644"/>
                  </a:lnTo>
                  <a:lnTo>
                    <a:pt x="2004" y="1648"/>
                  </a:lnTo>
                  <a:lnTo>
                    <a:pt x="2004" y="1648"/>
                  </a:lnTo>
                  <a:lnTo>
                    <a:pt x="2024" y="1646"/>
                  </a:lnTo>
                  <a:lnTo>
                    <a:pt x="2042" y="1642"/>
                  </a:lnTo>
                  <a:lnTo>
                    <a:pt x="2059" y="1634"/>
                  </a:lnTo>
                  <a:lnTo>
                    <a:pt x="2075" y="1626"/>
                  </a:lnTo>
                  <a:lnTo>
                    <a:pt x="2089" y="1614"/>
                  </a:lnTo>
                  <a:lnTo>
                    <a:pt x="2101" y="1602"/>
                  </a:lnTo>
                  <a:lnTo>
                    <a:pt x="2109" y="1588"/>
                  </a:lnTo>
                  <a:lnTo>
                    <a:pt x="2117" y="1572"/>
                  </a:lnTo>
                  <a:lnTo>
                    <a:pt x="2123" y="1556"/>
                  </a:lnTo>
                  <a:lnTo>
                    <a:pt x="2127" y="1540"/>
                  </a:lnTo>
                  <a:lnTo>
                    <a:pt x="2127" y="1522"/>
                  </a:lnTo>
                  <a:lnTo>
                    <a:pt x="2125" y="1504"/>
                  </a:lnTo>
                  <a:lnTo>
                    <a:pt x="2121" y="1488"/>
                  </a:lnTo>
                  <a:lnTo>
                    <a:pt x="2115" y="1470"/>
                  </a:lnTo>
                  <a:lnTo>
                    <a:pt x="2105" y="1454"/>
                  </a:lnTo>
                  <a:lnTo>
                    <a:pt x="2091" y="1440"/>
                  </a:lnTo>
                  <a:lnTo>
                    <a:pt x="2091" y="1440"/>
                  </a:lnTo>
                  <a:lnTo>
                    <a:pt x="2063" y="1414"/>
                  </a:lnTo>
                  <a:lnTo>
                    <a:pt x="2034" y="1388"/>
                  </a:lnTo>
                  <a:lnTo>
                    <a:pt x="2004" y="1366"/>
                  </a:lnTo>
                  <a:lnTo>
                    <a:pt x="1974" y="1344"/>
                  </a:lnTo>
                  <a:lnTo>
                    <a:pt x="1942" y="1326"/>
                  </a:lnTo>
                  <a:lnTo>
                    <a:pt x="1910" y="1308"/>
                  </a:lnTo>
                  <a:lnTo>
                    <a:pt x="1878" y="1292"/>
                  </a:lnTo>
                  <a:lnTo>
                    <a:pt x="1844" y="1276"/>
                  </a:lnTo>
                  <a:lnTo>
                    <a:pt x="1810" y="1264"/>
                  </a:lnTo>
                  <a:lnTo>
                    <a:pt x="1776" y="1254"/>
                  </a:lnTo>
                  <a:lnTo>
                    <a:pt x="1742" y="1244"/>
                  </a:lnTo>
                  <a:lnTo>
                    <a:pt x="1708" y="1236"/>
                  </a:lnTo>
                  <a:lnTo>
                    <a:pt x="1672" y="1230"/>
                  </a:lnTo>
                  <a:lnTo>
                    <a:pt x="1636" y="1226"/>
                  </a:lnTo>
                  <a:lnTo>
                    <a:pt x="1600" y="1224"/>
                  </a:lnTo>
                  <a:lnTo>
                    <a:pt x="1566" y="1222"/>
                  </a:lnTo>
                  <a:lnTo>
                    <a:pt x="1530" y="1224"/>
                  </a:lnTo>
                  <a:lnTo>
                    <a:pt x="1494" y="1226"/>
                  </a:lnTo>
                  <a:lnTo>
                    <a:pt x="1458" y="1230"/>
                  </a:lnTo>
                  <a:lnTo>
                    <a:pt x="1422" y="1236"/>
                  </a:lnTo>
                  <a:lnTo>
                    <a:pt x="1388" y="1244"/>
                  </a:lnTo>
                  <a:lnTo>
                    <a:pt x="1354" y="1254"/>
                  </a:lnTo>
                  <a:lnTo>
                    <a:pt x="1320" y="1264"/>
                  </a:lnTo>
                  <a:lnTo>
                    <a:pt x="1286" y="1276"/>
                  </a:lnTo>
                  <a:lnTo>
                    <a:pt x="1252" y="1292"/>
                  </a:lnTo>
                  <a:lnTo>
                    <a:pt x="1220" y="1308"/>
                  </a:lnTo>
                  <a:lnTo>
                    <a:pt x="1188" y="1326"/>
                  </a:lnTo>
                  <a:lnTo>
                    <a:pt x="1156" y="1344"/>
                  </a:lnTo>
                  <a:lnTo>
                    <a:pt x="1126" y="1366"/>
                  </a:lnTo>
                  <a:lnTo>
                    <a:pt x="1096" y="1388"/>
                  </a:lnTo>
                  <a:lnTo>
                    <a:pt x="1068" y="1414"/>
                  </a:lnTo>
                  <a:lnTo>
                    <a:pt x="1040" y="1440"/>
                  </a:lnTo>
                  <a:lnTo>
                    <a:pt x="1040" y="1440"/>
                  </a:lnTo>
                  <a:close/>
                  <a:moveTo>
                    <a:pt x="1040" y="1440"/>
                  </a:moveTo>
                  <a:lnTo>
                    <a:pt x="1040" y="1440"/>
                  </a:lnTo>
                  <a:close/>
                  <a:moveTo>
                    <a:pt x="2367" y="1104"/>
                  </a:moveTo>
                  <a:lnTo>
                    <a:pt x="2367" y="1104"/>
                  </a:lnTo>
                  <a:lnTo>
                    <a:pt x="2375" y="1096"/>
                  </a:lnTo>
                  <a:lnTo>
                    <a:pt x="2381" y="1086"/>
                  </a:lnTo>
                  <a:lnTo>
                    <a:pt x="2393" y="1064"/>
                  </a:lnTo>
                  <a:lnTo>
                    <a:pt x="2399" y="1042"/>
                  </a:lnTo>
                  <a:lnTo>
                    <a:pt x="2401" y="1018"/>
                  </a:lnTo>
                  <a:lnTo>
                    <a:pt x="2399" y="996"/>
                  </a:lnTo>
                  <a:lnTo>
                    <a:pt x="2393" y="972"/>
                  </a:lnTo>
                  <a:lnTo>
                    <a:pt x="2381" y="952"/>
                  </a:lnTo>
                  <a:lnTo>
                    <a:pt x="2375" y="942"/>
                  </a:lnTo>
                  <a:lnTo>
                    <a:pt x="2367" y="932"/>
                  </a:lnTo>
                  <a:lnTo>
                    <a:pt x="2367" y="932"/>
                  </a:lnTo>
                  <a:lnTo>
                    <a:pt x="2325" y="892"/>
                  </a:lnTo>
                  <a:lnTo>
                    <a:pt x="2281" y="856"/>
                  </a:lnTo>
                  <a:lnTo>
                    <a:pt x="2235" y="820"/>
                  </a:lnTo>
                  <a:lnTo>
                    <a:pt x="2189" y="788"/>
                  </a:lnTo>
                  <a:lnTo>
                    <a:pt x="2141" y="758"/>
                  </a:lnTo>
                  <a:lnTo>
                    <a:pt x="2093" y="732"/>
                  </a:lnTo>
                  <a:lnTo>
                    <a:pt x="2042" y="706"/>
                  </a:lnTo>
                  <a:lnTo>
                    <a:pt x="1992" y="684"/>
                  </a:lnTo>
                  <a:lnTo>
                    <a:pt x="1940" y="666"/>
                  </a:lnTo>
                  <a:lnTo>
                    <a:pt x="1888" y="648"/>
                  </a:lnTo>
                  <a:lnTo>
                    <a:pt x="1834" y="634"/>
                  </a:lnTo>
                  <a:lnTo>
                    <a:pt x="1782" y="622"/>
                  </a:lnTo>
                  <a:lnTo>
                    <a:pt x="1728" y="614"/>
                  </a:lnTo>
                  <a:lnTo>
                    <a:pt x="1674" y="608"/>
                  </a:lnTo>
                  <a:lnTo>
                    <a:pt x="1620" y="604"/>
                  </a:lnTo>
                  <a:lnTo>
                    <a:pt x="1566" y="602"/>
                  </a:lnTo>
                  <a:lnTo>
                    <a:pt x="1510" y="604"/>
                  </a:lnTo>
                  <a:lnTo>
                    <a:pt x="1456" y="608"/>
                  </a:lnTo>
                  <a:lnTo>
                    <a:pt x="1402" y="614"/>
                  </a:lnTo>
                  <a:lnTo>
                    <a:pt x="1348" y="622"/>
                  </a:lnTo>
                  <a:lnTo>
                    <a:pt x="1296" y="634"/>
                  </a:lnTo>
                  <a:lnTo>
                    <a:pt x="1242" y="648"/>
                  </a:lnTo>
                  <a:lnTo>
                    <a:pt x="1190" y="666"/>
                  </a:lnTo>
                  <a:lnTo>
                    <a:pt x="1140" y="684"/>
                  </a:lnTo>
                  <a:lnTo>
                    <a:pt x="1088" y="706"/>
                  </a:lnTo>
                  <a:lnTo>
                    <a:pt x="1038" y="732"/>
                  </a:lnTo>
                  <a:lnTo>
                    <a:pt x="990" y="758"/>
                  </a:lnTo>
                  <a:lnTo>
                    <a:pt x="942" y="788"/>
                  </a:lnTo>
                  <a:lnTo>
                    <a:pt x="896" y="820"/>
                  </a:lnTo>
                  <a:lnTo>
                    <a:pt x="850" y="856"/>
                  </a:lnTo>
                  <a:lnTo>
                    <a:pt x="808" y="892"/>
                  </a:lnTo>
                  <a:lnTo>
                    <a:pt x="764" y="932"/>
                  </a:lnTo>
                  <a:lnTo>
                    <a:pt x="764" y="932"/>
                  </a:lnTo>
                  <a:lnTo>
                    <a:pt x="756" y="942"/>
                  </a:lnTo>
                  <a:lnTo>
                    <a:pt x="750" y="952"/>
                  </a:lnTo>
                  <a:lnTo>
                    <a:pt x="738" y="972"/>
                  </a:lnTo>
                  <a:lnTo>
                    <a:pt x="732" y="996"/>
                  </a:lnTo>
                  <a:lnTo>
                    <a:pt x="730" y="1018"/>
                  </a:lnTo>
                  <a:lnTo>
                    <a:pt x="732" y="1042"/>
                  </a:lnTo>
                  <a:lnTo>
                    <a:pt x="738" y="1064"/>
                  </a:lnTo>
                  <a:lnTo>
                    <a:pt x="750" y="1086"/>
                  </a:lnTo>
                  <a:lnTo>
                    <a:pt x="756" y="1096"/>
                  </a:lnTo>
                  <a:lnTo>
                    <a:pt x="764" y="1104"/>
                  </a:lnTo>
                  <a:lnTo>
                    <a:pt x="764" y="1104"/>
                  </a:lnTo>
                  <a:lnTo>
                    <a:pt x="774" y="1112"/>
                  </a:lnTo>
                  <a:lnTo>
                    <a:pt x="784" y="1120"/>
                  </a:lnTo>
                  <a:lnTo>
                    <a:pt x="806" y="1132"/>
                  </a:lnTo>
                  <a:lnTo>
                    <a:pt x="828" y="1138"/>
                  </a:lnTo>
                  <a:lnTo>
                    <a:pt x="850" y="1140"/>
                  </a:lnTo>
                  <a:lnTo>
                    <a:pt x="874" y="1138"/>
                  </a:lnTo>
                  <a:lnTo>
                    <a:pt x="896" y="1132"/>
                  </a:lnTo>
                  <a:lnTo>
                    <a:pt x="918" y="1120"/>
                  </a:lnTo>
                  <a:lnTo>
                    <a:pt x="928" y="1112"/>
                  </a:lnTo>
                  <a:lnTo>
                    <a:pt x="936" y="1104"/>
                  </a:lnTo>
                  <a:lnTo>
                    <a:pt x="936" y="1104"/>
                  </a:lnTo>
                  <a:lnTo>
                    <a:pt x="970" y="1074"/>
                  </a:lnTo>
                  <a:lnTo>
                    <a:pt x="1004" y="1044"/>
                  </a:lnTo>
                  <a:lnTo>
                    <a:pt x="1040" y="1016"/>
                  </a:lnTo>
                  <a:lnTo>
                    <a:pt x="1076" y="990"/>
                  </a:lnTo>
                  <a:lnTo>
                    <a:pt x="1114" y="968"/>
                  </a:lnTo>
                  <a:lnTo>
                    <a:pt x="1152" y="946"/>
                  </a:lnTo>
                  <a:lnTo>
                    <a:pt x="1190" y="926"/>
                  </a:lnTo>
                  <a:lnTo>
                    <a:pt x="1230" y="910"/>
                  </a:lnTo>
                  <a:lnTo>
                    <a:pt x="1270" y="894"/>
                  </a:lnTo>
                  <a:lnTo>
                    <a:pt x="1312" y="882"/>
                  </a:lnTo>
                  <a:lnTo>
                    <a:pt x="1354" y="870"/>
                  </a:lnTo>
                  <a:lnTo>
                    <a:pt x="1396" y="860"/>
                  </a:lnTo>
                  <a:lnTo>
                    <a:pt x="1438" y="854"/>
                  </a:lnTo>
                  <a:lnTo>
                    <a:pt x="1480" y="848"/>
                  </a:lnTo>
                  <a:lnTo>
                    <a:pt x="1522" y="846"/>
                  </a:lnTo>
                  <a:lnTo>
                    <a:pt x="1566" y="844"/>
                  </a:lnTo>
                  <a:lnTo>
                    <a:pt x="1608" y="846"/>
                  </a:lnTo>
                  <a:lnTo>
                    <a:pt x="1650" y="848"/>
                  </a:lnTo>
                  <a:lnTo>
                    <a:pt x="1692" y="854"/>
                  </a:lnTo>
                  <a:lnTo>
                    <a:pt x="1734" y="860"/>
                  </a:lnTo>
                  <a:lnTo>
                    <a:pt x="1776" y="870"/>
                  </a:lnTo>
                  <a:lnTo>
                    <a:pt x="1818" y="882"/>
                  </a:lnTo>
                  <a:lnTo>
                    <a:pt x="1860" y="894"/>
                  </a:lnTo>
                  <a:lnTo>
                    <a:pt x="1900" y="910"/>
                  </a:lnTo>
                  <a:lnTo>
                    <a:pt x="1940" y="926"/>
                  </a:lnTo>
                  <a:lnTo>
                    <a:pt x="1978" y="946"/>
                  </a:lnTo>
                  <a:lnTo>
                    <a:pt x="2016" y="968"/>
                  </a:lnTo>
                  <a:lnTo>
                    <a:pt x="2055" y="990"/>
                  </a:lnTo>
                  <a:lnTo>
                    <a:pt x="2091" y="1016"/>
                  </a:lnTo>
                  <a:lnTo>
                    <a:pt x="2127" y="1044"/>
                  </a:lnTo>
                  <a:lnTo>
                    <a:pt x="2161" y="1074"/>
                  </a:lnTo>
                  <a:lnTo>
                    <a:pt x="2195" y="1104"/>
                  </a:lnTo>
                  <a:lnTo>
                    <a:pt x="2195" y="1104"/>
                  </a:lnTo>
                  <a:lnTo>
                    <a:pt x="2203" y="1112"/>
                  </a:lnTo>
                  <a:lnTo>
                    <a:pt x="2213" y="1120"/>
                  </a:lnTo>
                  <a:lnTo>
                    <a:pt x="2235" y="1132"/>
                  </a:lnTo>
                  <a:lnTo>
                    <a:pt x="2257" y="1138"/>
                  </a:lnTo>
                  <a:lnTo>
                    <a:pt x="2281" y="1140"/>
                  </a:lnTo>
                  <a:lnTo>
                    <a:pt x="2303" y="1138"/>
                  </a:lnTo>
                  <a:lnTo>
                    <a:pt x="2325" y="1132"/>
                  </a:lnTo>
                  <a:lnTo>
                    <a:pt x="2347" y="1120"/>
                  </a:lnTo>
                  <a:lnTo>
                    <a:pt x="2357" y="1112"/>
                  </a:lnTo>
                  <a:lnTo>
                    <a:pt x="2367" y="1104"/>
                  </a:lnTo>
                  <a:lnTo>
                    <a:pt x="2367" y="1104"/>
                  </a:lnTo>
                  <a:close/>
                  <a:moveTo>
                    <a:pt x="2367" y="1104"/>
                  </a:moveTo>
                  <a:lnTo>
                    <a:pt x="2367" y="1104"/>
                  </a:lnTo>
                  <a:close/>
                  <a:moveTo>
                    <a:pt x="614" y="638"/>
                  </a:moveTo>
                  <a:lnTo>
                    <a:pt x="614" y="638"/>
                  </a:lnTo>
                  <a:lnTo>
                    <a:pt x="664" y="590"/>
                  </a:lnTo>
                  <a:lnTo>
                    <a:pt x="716" y="544"/>
                  </a:lnTo>
                  <a:lnTo>
                    <a:pt x="770" y="504"/>
                  </a:lnTo>
                  <a:lnTo>
                    <a:pt x="824" y="464"/>
                  </a:lnTo>
                  <a:lnTo>
                    <a:pt x="882" y="430"/>
                  </a:lnTo>
                  <a:lnTo>
                    <a:pt x="940" y="396"/>
                  </a:lnTo>
                  <a:lnTo>
                    <a:pt x="998" y="368"/>
                  </a:lnTo>
                  <a:lnTo>
                    <a:pt x="1058" y="342"/>
                  </a:lnTo>
                  <a:lnTo>
                    <a:pt x="1120" y="318"/>
                  </a:lnTo>
                  <a:lnTo>
                    <a:pt x="1182" y="298"/>
                  </a:lnTo>
                  <a:lnTo>
                    <a:pt x="1244" y="282"/>
                  </a:lnTo>
                  <a:lnTo>
                    <a:pt x="1308" y="268"/>
                  </a:lnTo>
                  <a:lnTo>
                    <a:pt x="1372" y="256"/>
                  </a:lnTo>
                  <a:lnTo>
                    <a:pt x="1436" y="250"/>
                  </a:lnTo>
                  <a:lnTo>
                    <a:pt x="1500" y="244"/>
                  </a:lnTo>
                  <a:lnTo>
                    <a:pt x="1566" y="242"/>
                  </a:lnTo>
                  <a:lnTo>
                    <a:pt x="1630" y="244"/>
                  </a:lnTo>
                  <a:lnTo>
                    <a:pt x="1694" y="250"/>
                  </a:lnTo>
                  <a:lnTo>
                    <a:pt x="1758" y="256"/>
                  </a:lnTo>
                  <a:lnTo>
                    <a:pt x="1822" y="268"/>
                  </a:lnTo>
                  <a:lnTo>
                    <a:pt x="1886" y="282"/>
                  </a:lnTo>
                  <a:lnTo>
                    <a:pt x="1948" y="298"/>
                  </a:lnTo>
                  <a:lnTo>
                    <a:pt x="2010" y="318"/>
                  </a:lnTo>
                  <a:lnTo>
                    <a:pt x="2073" y="342"/>
                  </a:lnTo>
                  <a:lnTo>
                    <a:pt x="2133" y="368"/>
                  </a:lnTo>
                  <a:lnTo>
                    <a:pt x="2191" y="396"/>
                  </a:lnTo>
                  <a:lnTo>
                    <a:pt x="2249" y="430"/>
                  </a:lnTo>
                  <a:lnTo>
                    <a:pt x="2307" y="464"/>
                  </a:lnTo>
                  <a:lnTo>
                    <a:pt x="2361" y="504"/>
                  </a:lnTo>
                  <a:lnTo>
                    <a:pt x="2415" y="544"/>
                  </a:lnTo>
                  <a:lnTo>
                    <a:pt x="2467" y="590"/>
                  </a:lnTo>
                  <a:lnTo>
                    <a:pt x="2517" y="638"/>
                  </a:lnTo>
                  <a:lnTo>
                    <a:pt x="2517" y="638"/>
                  </a:lnTo>
                  <a:lnTo>
                    <a:pt x="2527" y="646"/>
                  </a:lnTo>
                  <a:lnTo>
                    <a:pt x="2537" y="652"/>
                  </a:lnTo>
                  <a:lnTo>
                    <a:pt x="2557" y="664"/>
                  </a:lnTo>
                  <a:lnTo>
                    <a:pt x="2581" y="670"/>
                  </a:lnTo>
                  <a:lnTo>
                    <a:pt x="2603" y="672"/>
                  </a:lnTo>
                  <a:lnTo>
                    <a:pt x="2603" y="672"/>
                  </a:lnTo>
                  <a:lnTo>
                    <a:pt x="2623" y="672"/>
                  </a:lnTo>
                  <a:lnTo>
                    <a:pt x="2641" y="668"/>
                  </a:lnTo>
                  <a:lnTo>
                    <a:pt x="2657" y="660"/>
                  </a:lnTo>
                  <a:lnTo>
                    <a:pt x="2673" y="652"/>
                  </a:lnTo>
                  <a:lnTo>
                    <a:pt x="2687" y="640"/>
                  </a:lnTo>
                  <a:lnTo>
                    <a:pt x="2697" y="628"/>
                  </a:lnTo>
                  <a:lnTo>
                    <a:pt x="2707" y="614"/>
                  </a:lnTo>
                  <a:lnTo>
                    <a:pt x="2715" y="598"/>
                  </a:lnTo>
                  <a:lnTo>
                    <a:pt x="2721" y="582"/>
                  </a:lnTo>
                  <a:lnTo>
                    <a:pt x="2725" y="564"/>
                  </a:lnTo>
                  <a:lnTo>
                    <a:pt x="2725" y="548"/>
                  </a:lnTo>
                  <a:lnTo>
                    <a:pt x="2723" y="530"/>
                  </a:lnTo>
                  <a:lnTo>
                    <a:pt x="2719" y="514"/>
                  </a:lnTo>
                  <a:lnTo>
                    <a:pt x="2713" y="496"/>
                  </a:lnTo>
                  <a:lnTo>
                    <a:pt x="2703" y="480"/>
                  </a:lnTo>
                  <a:lnTo>
                    <a:pt x="2689" y="466"/>
                  </a:lnTo>
                  <a:lnTo>
                    <a:pt x="2689" y="466"/>
                  </a:lnTo>
                  <a:lnTo>
                    <a:pt x="2629" y="410"/>
                  </a:lnTo>
                  <a:lnTo>
                    <a:pt x="2569" y="356"/>
                  </a:lnTo>
                  <a:lnTo>
                    <a:pt x="2505" y="308"/>
                  </a:lnTo>
                  <a:lnTo>
                    <a:pt x="2439" y="262"/>
                  </a:lnTo>
                  <a:lnTo>
                    <a:pt x="2373" y="220"/>
                  </a:lnTo>
                  <a:lnTo>
                    <a:pt x="2305" y="182"/>
                  </a:lnTo>
                  <a:lnTo>
                    <a:pt x="2235" y="148"/>
                  </a:lnTo>
                  <a:lnTo>
                    <a:pt x="2163" y="116"/>
                  </a:lnTo>
                  <a:lnTo>
                    <a:pt x="2091" y="90"/>
                  </a:lnTo>
                  <a:lnTo>
                    <a:pt x="2018" y="66"/>
                  </a:lnTo>
                  <a:lnTo>
                    <a:pt x="1944" y="46"/>
                  </a:lnTo>
                  <a:lnTo>
                    <a:pt x="1868" y="30"/>
                  </a:lnTo>
                  <a:lnTo>
                    <a:pt x="1794" y="16"/>
                  </a:lnTo>
                  <a:lnTo>
                    <a:pt x="1718" y="8"/>
                  </a:lnTo>
                  <a:lnTo>
                    <a:pt x="1642" y="2"/>
                  </a:lnTo>
                  <a:lnTo>
                    <a:pt x="1566" y="0"/>
                  </a:lnTo>
                  <a:lnTo>
                    <a:pt x="1488" y="2"/>
                  </a:lnTo>
                  <a:lnTo>
                    <a:pt x="1412" y="8"/>
                  </a:lnTo>
                  <a:lnTo>
                    <a:pt x="1338" y="16"/>
                  </a:lnTo>
                  <a:lnTo>
                    <a:pt x="1262" y="30"/>
                  </a:lnTo>
                  <a:lnTo>
                    <a:pt x="1186" y="46"/>
                  </a:lnTo>
                  <a:lnTo>
                    <a:pt x="1112" y="66"/>
                  </a:lnTo>
                  <a:lnTo>
                    <a:pt x="1040" y="90"/>
                  </a:lnTo>
                  <a:lnTo>
                    <a:pt x="968" y="116"/>
                  </a:lnTo>
                  <a:lnTo>
                    <a:pt x="896" y="148"/>
                  </a:lnTo>
                  <a:lnTo>
                    <a:pt x="826" y="182"/>
                  </a:lnTo>
                  <a:lnTo>
                    <a:pt x="758" y="220"/>
                  </a:lnTo>
                  <a:lnTo>
                    <a:pt x="692" y="262"/>
                  </a:lnTo>
                  <a:lnTo>
                    <a:pt x="626" y="308"/>
                  </a:lnTo>
                  <a:lnTo>
                    <a:pt x="562" y="356"/>
                  </a:lnTo>
                  <a:lnTo>
                    <a:pt x="502" y="410"/>
                  </a:lnTo>
                  <a:lnTo>
                    <a:pt x="442" y="466"/>
                  </a:lnTo>
                  <a:lnTo>
                    <a:pt x="442" y="466"/>
                  </a:lnTo>
                  <a:lnTo>
                    <a:pt x="434" y="474"/>
                  </a:lnTo>
                  <a:lnTo>
                    <a:pt x="426" y="484"/>
                  </a:lnTo>
                  <a:lnTo>
                    <a:pt x="416" y="506"/>
                  </a:lnTo>
                  <a:lnTo>
                    <a:pt x="408" y="528"/>
                  </a:lnTo>
                  <a:lnTo>
                    <a:pt x="406" y="552"/>
                  </a:lnTo>
                  <a:lnTo>
                    <a:pt x="408" y="574"/>
                  </a:lnTo>
                  <a:lnTo>
                    <a:pt x="416" y="598"/>
                  </a:lnTo>
                  <a:lnTo>
                    <a:pt x="426" y="618"/>
                  </a:lnTo>
                  <a:lnTo>
                    <a:pt x="434" y="628"/>
                  </a:lnTo>
                  <a:lnTo>
                    <a:pt x="442" y="638"/>
                  </a:lnTo>
                  <a:lnTo>
                    <a:pt x="442" y="638"/>
                  </a:lnTo>
                  <a:lnTo>
                    <a:pt x="450" y="646"/>
                  </a:lnTo>
                  <a:lnTo>
                    <a:pt x="460" y="652"/>
                  </a:lnTo>
                  <a:lnTo>
                    <a:pt x="482" y="664"/>
                  </a:lnTo>
                  <a:lnTo>
                    <a:pt x="504" y="670"/>
                  </a:lnTo>
                  <a:lnTo>
                    <a:pt x="528" y="672"/>
                  </a:lnTo>
                  <a:lnTo>
                    <a:pt x="550" y="670"/>
                  </a:lnTo>
                  <a:lnTo>
                    <a:pt x="574" y="664"/>
                  </a:lnTo>
                  <a:lnTo>
                    <a:pt x="594" y="652"/>
                  </a:lnTo>
                  <a:lnTo>
                    <a:pt x="604" y="646"/>
                  </a:lnTo>
                  <a:lnTo>
                    <a:pt x="614" y="638"/>
                  </a:lnTo>
                  <a:lnTo>
                    <a:pt x="614" y="638"/>
                  </a:lnTo>
                  <a:close/>
                  <a:moveTo>
                    <a:pt x="614" y="638"/>
                  </a:moveTo>
                  <a:lnTo>
                    <a:pt x="614" y="63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0EFE89-38E5-BC4E-A468-0B37BE8D911C}"/>
              </a:ext>
            </a:extLst>
          </p:cNvPr>
          <p:cNvGrpSpPr/>
          <p:nvPr/>
        </p:nvGrpSpPr>
        <p:grpSpPr>
          <a:xfrm>
            <a:off x="3290034" y="2603672"/>
            <a:ext cx="699665" cy="583098"/>
            <a:chOff x="3290034" y="2603672"/>
            <a:chExt cx="699665" cy="58309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B4D579-F3F3-43DF-B60F-3F0B94D50BE6}"/>
                </a:ext>
              </a:extLst>
            </p:cNvPr>
            <p:cNvSpPr txBox="1"/>
            <p:nvPr/>
          </p:nvSpPr>
          <p:spPr>
            <a:xfrm>
              <a:off x="3290034" y="2955938"/>
              <a:ext cx="6996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Gaming</a:t>
              </a:r>
            </a:p>
          </p:txBody>
        </p:sp>
        <p:grpSp>
          <p:nvGrpSpPr>
            <p:cNvPr id="66" name="Group 35">
              <a:extLst>
                <a:ext uri="{FF2B5EF4-FFF2-40B4-BE49-F238E27FC236}">
                  <a16:creationId xmlns:a16="http://schemas.microsoft.com/office/drawing/2014/main" id="{689ABB3B-78CC-47E7-A553-3FFEB25500F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43400" y="2603672"/>
              <a:ext cx="392932" cy="290982"/>
              <a:chOff x="2932" y="1749"/>
              <a:chExt cx="925" cy="685"/>
            </a:xfr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</p:grpSpPr>
          <p:sp>
            <p:nvSpPr>
              <p:cNvPr id="67" name="Freeform 36">
                <a:extLst>
                  <a:ext uri="{FF2B5EF4-FFF2-40B4-BE49-F238E27FC236}">
                    <a16:creationId xmlns:a16="http://schemas.microsoft.com/office/drawing/2014/main" id="{5CB564DA-79B4-4542-B789-A38AED72D6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2" y="1749"/>
                <a:ext cx="925" cy="685"/>
              </a:xfrm>
              <a:custGeom>
                <a:avLst/>
                <a:gdLst>
                  <a:gd name="T0" fmla="*/ 362 w 388"/>
                  <a:gd name="T1" fmla="*/ 135 h 287"/>
                  <a:gd name="T2" fmla="*/ 296 w 388"/>
                  <a:gd name="T3" fmla="*/ 76 h 287"/>
                  <a:gd name="T4" fmla="*/ 246 w 388"/>
                  <a:gd name="T5" fmla="*/ 83 h 287"/>
                  <a:gd name="T6" fmla="*/ 246 w 388"/>
                  <a:gd name="T7" fmla="*/ 83 h 287"/>
                  <a:gd name="T8" fmla="*/ 210 w 388"/>
                  <a:gd name="T9" fmla="*/ 91 h 287"/>
                  <a:gd name="T10" fmla="*/ 210 w 388"/>
                  <a:gd name="T11" fmla="*/ 67 h 287"/>
                  <a:gd name="T12" fmla="*/ 226 w 388"/>
                  <a:gd name="T13" fmla="*/ 42 h 287"/>
                  <a:gd name="T14" fmla="*/ 258 w 388"/>
                  <a:gd name="T15" fmla="*/ 8 h 287"/>
                  <a:gd name="T16" fmla="*/ 258 w 388"/>
                  <a:gd name="T17" fmla="*/ 0 h 287"/>
                  <a:gd name="T18" fmla="*/ 242 w 388"/>
                  <a:gd name="T19" fmla="*/ 0 h 287"/>
                  <a:gd name="T20" fmla="*/ 242 w 388"/>
                  <a:gd name="T21" fmla="*/ 8 h 287"/>
                  <a:gd name="T22" fmla="*/ 226 w 388"/>
                  <a:gd name="T23" fmla="*/ 26 h 287"/>
                  <a:gd name="T24" fmla="*/ 194 w 388"/>
                  <a:gd name="T25" fmla="*/ 67 h 287"/>
                  <a:gd name="T26" fmla="*/ 194 w 388"/>
                  <a:gd name="T27" fmla="*/ 91 h 287"/>
                  <a:gd name="T28" fmla="*/ 144 w 388"/>
                  <a:gd name="T29" fmla="*/ 81 h 287"/>
                  <a:gd name="T30" fmla="*/ 93 w 388"/>
                  <a:gd name="T31" fmla="*/ 74 h 287"/>
                  <a:gd name="T32" fmla="*/ 26 w 388"/>
                  <a:gd name="T33" fmla="*/ 134 h 287"/>
                  <a:gd name="T34" fmla="*/ 46 w 388"/>
                  <a:gd name="T35" fmla="*/ 276 h 287"/>
                  <a:gd name="T36" fmla="*/ 80 w 388"/>
                  <a:gd name="T37" fmla="*/ 286 h 287"/>
                  <a:gd name="T38" fmla="*/ 97 w 388"/>
                  <a:gd name="T39" fmla="*/ 284 h 287"/>
                  <a:gd name="T40" fmla="*/ 163 w 388"/>
                  <a:gd name="T41" fmla="*/ 226 h 287"/>
                  <a:gd name="T42" fmla="*/ 228 w 388"/>
                  <a:gd name="T43" fmla="*/ 225 h 287"/>
                  <a:gd name="T44" fmla="*/ 228 w 388"/>
                  <a:gd name="T45" fmla="*/ 225 h 287"/>
                  <a:gd name="T46" fmla="*/ 293 w 388"/>
                  <a:gd name="T47" fmla="*/ 282 h 287"/>
                  <a:gd name="T48" fmla="*/ 344 w 388"/>
                  <a:gd name="T49" fmla="*/ 274 h 287"/>
                  <a:gd name="T50" fmla="*/ 362 w 388"/>
                  <a:gd name="T51" fmla="*/ 135 h 287"/>
                  <a:gd name="T52" fmla="*/ 334 w 388"/>
                  <a:gd name="T53" fmla="*/ 261 h 287"/>
                  <a:gd name="T54" fmla="*/ 296 w 388"/>
                  <a:gd name="T55" fmla="*/ 266 h 287"/>
                  <a:gd name="T56" fmla="*/ 241 w 388"/>
                  <a:gd name="T57" fmla="*/ 217 h 287"/>
                  <a:gd name="T58" fmla="*/ 235 w 388"/>
                  <a:gd name="T59" fmla="*/ 211 h 287"/>
                  <a:gd name="T60" fmla="*/ 233 w 388"/>
                  <a:gd name="T61" fmla="*/ 211 h 287"/>
                  <a:gd name="T62" fmla="*/ 154 w 388"/>
                  <a:gd name="T63" fmla="*/ 212 h 287"/>
                  <a:gd name="T64" fmla="*/ 148 w 388"/>
                  <a:gd name="T65" fmla="*/ 218 h 287"/>
                  <a:gd name="T66" fmla="*/ 92 w 388"/>
                  <a:gd name="T67" fmla="*/ 269 h 287"/>
                  <a:gd name="T68" fmla="*/ 54 w 388"/>
                  <a:gd name="T69" fmla="*/ 263 h 287"/>
                  <a:gd name="T70" fmla="*/ 40 w 388"/>
                  <a:gd name="T71" fmla="*/ 141 h 287"/>
                  <a:gd name="T72" fmla="*/ 97 w 388"/>
                  <a:gd name="T73" fmla="*/ 89 h 287"/>
                  <a:gd name="T74" fmla="*/ 110 w 388"/>
                  <a:gd name="T75" fmla="*/ 87 h 287"/>
                  <a:gd name="T76" fmla="*/ 136 w 388"/>
                  <a:gd name="T77" fmla="*/ 95 h 287"/>
                  <a:gd name="T78" fmla="*/ 137 w 388"/>
                  <a:gd name="T79" fmla="*/ 96 h 287"/>
                  <a:gd name="T80" fmla="*/ 251 w 388"/>
                  <a:gd name="T81" fmla="*/ 98 h 287"/>
                  <a:gd name="T82" fmla="*/ 253 w 388"/>
                  <a:gd name="T83" fmla="*/ 97 h 287"/>
                  <a:gd name="T84" fmla="*/ 254 w 388"/>
                  <a:gd name="T85" fmla="*/ 97 h 287"/>
                  <a:gd name="T86" fmla="*/ 292 w 388"/>
                  <a:gd name="T87" fmla="*/ 91 h 287"/>
                  <a:gd name="T88" fmla="*/ 348 w 388"/>
                  <a:gd name="T89" fmla="*/ 142 h 287"/>
                  <a:gd name="T90" fmla="*/ 334 w 388"/>
                  <a:gd name="T91" fmla="*/ 261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8" h="287">
                    <a:moveTo>
                      <a:pt x="362" y="135"/>
                    </a:moveTo>
                    <a:cubicBezTo>
                      <a:pt x="347" y="105"/>
                      <a:pt x="323" y="83"/>
                      <a:pt x="296" y="76"/>
                    </a:cubicBezTo>
                    <a:cubicBezTo>
                      <a:pt x="278" y="71"/>
                      <a:pt x="261" y="74"/>
                      <a:pt x="246" y="83"/>
                    </a:cubicBezTo>
                    <a:cubicBezTo>
                      <a:pt x="246" y="83"/>
                      <a:pt x="246" y="83"/>
                      <a:pt x="246" y="83"/>
                    </a:cubicBezTo>
                    <a:cubicBezTo>
                      <a:pt x="234" y="87"/>
                      <a:pt x="222" y="89"/>
                      <a:pt x="210" y="91"/>
                    </a:cubicBezTo>
                    <a:cubicBezTo>
                      <a:pt x="210" y="67"/>
                      <a:pt x="210" y="67"/>
                      <a:pt x="210" y="67"/>
                    </a:cubicBezTo>
                    <a:cubicBezTo>
                      <a:pt x="210" y="59"/>
                      <a:pt x="212" y="42"/>
                      <a:pt x="226" y="42"/>
                    </a:cubicBezTo>
                    <a:cubicBezTo>
                      <a:pt x="241" y="42"/>
                      <a:pt x="258" y="36"/>
                      <a:pt x="258" y="8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42" y="0"/>
                      <a:pt x="242" y="0"/>
                      <a:pt x="242" y="0"/>
                    </a:cubicBezTo>
                    <a:cubicBezTo>
                      <a:pt x="242" y="8"/>
                      <a:pt x="242" y="8"/>
                      <a:pt x="242" y="8"/>
                    </a:cubicBezTo>
                    <a:cubicBezTo>
                      <a:pt x="242" y="23"/>
                      <a:pt x="236" y="26"/>
                      <a:pt x="226" y="26"/>
                    </a:cubicBezTo>
                    <a:cubicBezTo>
                      <a:pt x="206" y="26"/>
                      <a:pt x="194" y="42"/>
                      <a:pt x="194" y="67"/>
                    </a:cubicBezTo>
                    <a:cubicBezTo>
                      <a:pt x="194" y="91"/>
                      <a:pt x="194" y="91"/>
                      <a:pt x="194" y="91"/>
                    </a:cubicBezTo>
                    <a:cubicBezTo>
                      <a:pt x="177" y="91"/>
                      <a:pt x="160" y="87"/>
                      <a:pt x="144" y="81"/>
                    </a:cubicBezTo>
                    <a:cubicBezTo>
                      <a:pt x="129" y="71"/>
                      <a:pt x="112" y="69"/>
                      <a:pt x="93" y="74"/>
                    </a:cubicBezTo>
                    <a:cubicBezTo>
                      <a:pt x="66" y="81"/>
                      <a:pt x="42" y="103"/>
                      <a:pt x="26" y="134"/>
                    </a:cubicBezTo>
                    <a:cubicBezTo>
                      <a:pt x="0" y="187"/>
                      <a:pt x="8" y="251"/>
                      <a:pt x="46" y="276"/>
                    </a:cubicBezTo>
                    <a:cubicBezTo>
                      <a:pt x="56" y="283"/>
                      <a:pt x="67" y="286"/>
                      <a:pt x="80" y="286"/>
                    </a:cubicBezTo>
                    <a:cubicBezTo>
                      <a:pt x="85" y="286"/>
                      <a:pt x="91" y="285"/>
                      <a:pt x="97" y="284"/>
                    </a:cubicBezTo>
                    <a:cubicBezTo>
                      <a:pt x="123" y="277"/>
                      <a:pt x="147" y="256"/>
                      <a:pt x="163" y="226"/>
                    </a:cubicBezTo>
                    <a:cubicBezTo>
                      <a:pt x="184" y="217"/>
                      <a:pt x="208" y="217"/>
                      <a:pt x="228" y="225"/>
                    </a:cubicBezTo>
                    <a:cubicBezTo>
                      <a:pt x="228" y="225"/>
                      <a:pt x="228" y="225"/>
                      <a:pt x="228" y="225"/>
                    </a:cubicBezTo>
                    <a:cubicBezTo>
                      <a:pt x="244" y="255"/>
                      <a:pt x="268" y="275"/>
                      <a:pt x="293" y="282"/>
                    </a:cubicBezTo>
                    <a:cubicBezTo>
                      <a:pt x="312" y="287"/>
                      <a:pt x="329" y="284"/>
                      <a:pt x="344" y="274"/>
                    </a:cubicBezTo>
                    <a:cubicBezTo>
                      <a:pt x="380" y="250"/>
                      <a:pt x="388" y="187"/>
                      <a:pt x="362" y="135"/>
                    </a:cubicBezTo>
                    <a:close/>
                    <a:moveTo>
                      <a:pt x="334" y="261"/>
                    </a:moveTo>
                    <a:cubicBezTo>
                      <a:pt x="323" y="268"/>
                      <a:pt x="310" y="270"/>
                      <a:pt x="296" y="266"/>
                    </a:cubicBezTo>
                    <a:cubicBezTo>
                      <a:pt x="275" y="261"/>
                      <a:pt x="254" y="242"/>
                      <a:pt x="241" y="217"/>
                    </a:cubicBezTo>
                    <a:cubicBezTo>
                      <a:pt x="240" y="214"/>
                      <a:pt x="238" y="212"/>
                      <a:pt x="235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08" y="201"/>
                      <a:pt x="179" y="201"/>
                      <a:pt x="154" y="212"/>
                    </a:cubicBezTo>
                    <a:cubicBezTo>
                      <a:pt x="152" y="213"/>
                      <a:pt x="150" y="215"/>
                      <a:pt x="148" y="218"/>
                    </a:cubicBezTo>
                    <a:cubicBezTo>
                      <a:pt x="135" y="244"/>
                      <a:pt x="114" y="263"/>
                      <a:pt x="92" y="269"/>
                    </a:cubicBezTo>
                    <a:cubicBezTo>
                      <a:pt x="78" y="272"/>
                      <a:pt x="65" y="270"/>
                      <a:pt x="54" y="263"/>
                    </a:cubicBezTo>
                    <a:cubicBezTo>
                      <a:pt x="23" y="242"/>
                      <a:pt x="17" y="188"/>
                      <a:pt x="40" y="141"/>
                    </a:cubicBezTo>
                    <a:cubicBezTo>
                      <a:pt x="53" y="115"/>
                      <a:pt x="74" y="95"/>
                      <a:pt x="97" y="89"/>
                    </a:cubicBezTo>
                    <a:cubicBezTo>
                      <a:pt x="102" y="88"/>
                      <a:pt x="106" y="87"/>
                      <a:pt x="110" y="87"/>
                    </a:cubicBezTo>
                    <a:cubicBezTo>
                      <a:pt x="120" y="87"/>
                      <a:pt x="128" y="90"/>
                      <a:pt x="136" y="9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74" y="110"/>
                      <a:pt x="214" y="111"/>
                      <a:pt x="251" y="98"/>
                    </a:cubicBezTo>
                    <a:cubicBezTo>
                      <a:pt x="253" y="97"/>
                      <a:pt x="253" y="97"/>
                      <a:pt x="253" y="97"/>
                    </a:cubicBezTo>
                    <a:cubicBezTo>
                      <a:pt x="254" y="97"/>
                      <a:pt x="254" y="97"/>
                      <a:pt x="254" y="97"/>
                    </a:cubicBezTo>
                    <a:cubicBezTo>
                      <a:pt x="265" y="90"/>
                      <a:pt x="278" y="88"/>
                      <a:pt x="292" y="91"/>
                    </a:cubicBezTo>
                    <a:cubicBezTo>
                      <a:pt x="314" y="97"/>
                      <a:pt x="334" y="116"/>
                      <a:pt x="348" y="142"/>
                    </a:cubicBezTo>
                    <a:cubicBezTo>
                      <a:pt x="370" y="187"/>
                      <a:pt x="364" y="241"/>
                      <a:pt x="334" y="261"/>
                    </a:cubicBezTo>
                    <a:close/>
                  </a:path>
                </a:pathLst>
              </a:custGeom>
              <a:grpFill/>
              <a:ln w="6350">
                <a:gradFill>
                  <a:gsLst>
                    <a:gs pos="0">
                      <a:schemeClr val="accent2"/>
                    </a:gs>
                    <a:gs pos="100000">
                      <a:schemeClr val="accent4"/>
                    </a:gs>
                  </a:gsLst>
                  <a:lin ang="0" scaled="0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37">
                <a:extLst>
                  <a:ext uri="{FF2B5EF4-FFF2-40B4-BE49-F238E27FC236}">
                    <a16:creationId xmlns:a16="http://schemas.microsoft.com/office/drawing/2014/main" id="{59C08080-2093-444F-9727-CF810EDDC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8" y="2064"/>
                <a:ext cx="172" cy="172"/>
              </a:xfrm>
              <a:custGeom>
                <a:avLst/>
                <a:gdLst>
                  <a:gd name="T0" fmla="*/ 36 w 72"/>
                  <a:gd name="T1" fmla="*/ 0 h 72"/>
                  <a:gd name="T2" fmla="*/ 0 w 72"/>
                  <a:gd name="T3" fmla="*/ 36 h 72"/>
                  <a:gd name="T4" fmla="*/ 36 w 72"/>
                  <a:gd name="T5" fmla="*/ 72 h 72"/>
                  <a:gd name="T6" fmla="*/ 72 w 72"/>
                  <a:gd name="T7" fmla="*/ 36 h 72"/>
                  <a:gd name="T8" fmla="*/ 36 w 72"/>
                  <a:gd name="T9" fmla="*/ 0 h 72"/>
                  <a:gd name="T10" fmla="*/ 36 w 72"/>
                  <a:gd name="T11" fmla="*/ 56 h 72"/>
                  <a:gd name="T12" fmla="*/ 16 w 72"/>
                  <a:gd name="T13" fmla="*/ 36 h 72"/>
                  <a:gd name="T14" fmla="*/ 36 w 72"/>
                  <a:gd name="T15" fmla="*/ 16 h 72"/>
                  <a:gd name="T16" fmla="*/ 56 w 72"/>
                  <a:gd name="T17" fmla="*/ 36 h 72"/>
                  <a:gd name="T18" fmla="*/ 36 w 72"/>
                  <a:gd name="T19" fmla="*/ 5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cubicBezTo>
                      <a:pt x="16" y="0"/>
                      <a:pt x="0" y="16"/>
                      <a:pt x="0" y="36"/>
                    </a:cubicBezTo>
                    <a:cubicBezTo>
                      <a:pt x="0" y="56"/>
                      <a:pt x="16" y="72"/>
                      <a:pt x="36" y="72"/>
                    </a:cubicBezTo>
                    <a:cubicBezTo>
                      <a:pt x="56" y="72"/>
                      <a:pt x="72" y="56"/>
                      <a:pt x="72" y="36"/>
                    </a:cubicBezTo>
                    <a:cubicBezTo>
                      <a:pt x="72" y="16"/>
                      <a:pt x="56" y="0"/>
                      <a:pt x="36" y="0"/>
                    </a:cubicBezTo>
                    <a:close/>
                    <a:moveTo>
                      <a:pt x="36" y="56"/>
                    </a:moveTo>
                    <a:cubicBezTo>
                      <a:pt x="25" y="56"/>
                      <a:pt x="16" y="47"/>
                      <a:pt x="16" y="36"/>
                    </a:cubicBezTo>
                    <a:cubicBezTo>
                      <a:pt x="16" y="25"/>
                      <a:pt x="25" y="16"/>
                      <a:pt x="36" y="16"/>
                    </a:cubicBezTo>
                    <a:cubicBezTo>
                      <a:pt x="47" y="16"/>
                      <a:pt x="56" y="25"/>
                      <a:pt x="56" y="36"/>
                    </a:cubicBezTo>
                    <a:cubicBezTo>
                      <a:pt x="56" y="47"/>
                      <a:pt x="47" y="56"/>
                      <a:pt x="36" y="56"/>
                    </a:cubicBez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38">
                <a:extLst>
                  <a:ext uri="{FF2B5EF4-FFF2-40B4-BE49-F238E27FC236}">
                    <a16:creationId xmlns:a16="http://schemas.microsoft.com/office/drawing/2014/main" id="{C940B15C-C9A3-4FA3-9D32-2140F80D6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2076"/>
                <a:ext cx="152" cy="152"/>
              </a:xfrm>
              <a:custGeom>
                <a:avLst/>
                <a:gdLst>
                  <a:gd name="T0" fmla="*/ 95 w 152"/>
                  <a:gd name="T1" fmla="*/ 0 h 152"/>
                  <a:gd name="T2" fmla="*/ 57 w 152"/>
                  <a:gd name="T3" fmla="*/ 0 h 152"/>
                  <a:gd name="T4" fmla="*/ 57 w 152"/>
                  <a:gd name="T5" fmla="*/ 57 h 152"/>
                  <a:gd name="T6" fmla="*/ 0 w 152"/>
                  <a:gd name="T7" fmla="*/ 57 h 152"/>
                  <a:gd name="T8" fmla="*/ 0 w 152"/>
                  <a:gd name="T9" fmla="*/ 95 h 152"/>
                  <a:gd name="T10" fmla="*/ 57 w 152"/>
                  <a:gd name="T11" fmla="*/ 95 h 152"/>
                  <a:gd name="T12" fmla="*/ 57 w 152"/>
                  <a:gd name="T13" fmla="*/ 152 h 152"/>
                  <a:gd name="T14" fmla="*/ 95 w 152"/>
                  <a:gd name="T15" fmla="*/ 152 h 152"/>
                  <a:gd name="T16" fmla="*/ 95 w 152"/>
                  <a:gd name="T17" fmla="*/ 95 h 152"/>
                  <a:gd name="T18" fmla="*/ 152 w 152"/>
                  <a:gd name="T19" fmla="*/ 95 h 152"/>
                  <a:gd name="T20" fmla="*/ 152 w 152"/>
                  <a:gd name="T21" fmla="*/ 57 h 152"/>
                  <a:gd name="T22" fmla="*/ 95 w 152"/>
                  <a:gd name="T23" fmla="*/ 57 h 152"/>
                  <a:gd name="T24" fmla="*/ 95 w 152"/>
                  <a:gd name="T2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" h="152">
                    <a:moveTo>
                      <a:pt x="95" y="0"/>
                    </a:moveTo>
                    <a:lnTo>
                      <a:pt x="57" y="0"/>
                    </a:lnTo>
                    <a:lnTo>
                      <a:pt x="57" y="57"/>
                    </a:lnTo>
                    <a:lnTo>
                      <a:pt x="0" y="57"/>
                    </a:lnTo>
                    <a:lnTo>
                      <a:pt x="0" y="95"/>
                    </a:lnTo>
                    <a:lnTo>
                      <a:pt x="57" y="95"/>
                    </a:lnTo>
                    <a:lnTo>
                      <a:pt x="57" y="152"/>
                    </a:lnTo>
                    <a:lnTo>
                      <a:pt x="95" y="152"/>
                    </a:lnTo>
                    <a:lnTo>
                      <a:pt x="95" y="95"/>
                    </a:lnTo>
                    <a:lnTo>
                      <a:pt x="152" y="95"/>
                    </a:lnTo>
                    <a:lnTo>
                      <a:pt x="152" y="57"/>
                    </a:lnTo>
                    <a:lnTo>
                      <a:pt x="95" y="57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CDC9DC-7B77-DF42-A172-1F490D12DF44}"/>
              </a:ext>
            </a:extLst>
          </p:cNvPr>
          <p:cNvGrpSpPr/>
          <p:nvPr/>
        </p:nvGrpSpPr>
        <p:grpSpPr>
          <a:xfrm>
            <a:off x="6397701" y="2531011"/>
            <a:ext cx="1428437" cy="655759"/>
            <a:chOff x="6397701" y="2531011"/>
            <a:chExt cx="1428437" cy="65575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FF6AC3A-C837-4205-B2A6-A250DDC2FC8F}"/>
                </a:ext>
              </a:extLst>
            </p:cNvPr>
            <p:cNvSpPr txBox="1"/>
            <p:nvPr/>
          </p:nvSpPr>
          <p:spPr>
            <a:xfrm>
              <a:off x="6397701" y="2955938"/>
              <a:ext cx="14284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Consumer Robotics</a:t>
              </a:r>
            </a:p>
          </p:txBody>
        </p:sp>
        <p:grpSp>
          <p:nvGrpSpPr>
            <p:cNvPr id="71" name="Group 66">
              <a:extLst>
                <a:ext uri="{FF2B5EF4-FFF2-40B4-BE49-F238E27FC236}">
                  <a16:creationId xmlns:a16="http://schemas.microsoft.com/office/drawing/2014/main" id="{F86B6246-1754-483A-9BF9-70947838F5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907953" y="2531011"/>
              <a:ext cx="407932" cy="358814"/>
              <a:chOff x="2936" y="2692"/>
              <a:chExt cx="980" cy="862"/>
            </a:xfrm>
            <a:solidFill>
              <a:srgbClr val="EC008C"/>
            </a:solidFill>
          </p:grpSpPr>
          <p:sp>
            <p:nvSpPr>
              <p:cNvPr id="72" name="Freeform 67">
                <a:extLst>
                  <a:ext uri="{FF2B5EF4-FFF2-40B4-BE49-F238E27FC236}">
                    <a16:creationId xmlns:a16="http://schemas.microsoft.com/office/drawing/2014/main" id="{DB352FB4-22D2-4EF1-97EA-833625570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6" y="2692"/>
                <a:ext cx="980" cy="862"/>
              </a:xfrm>
              <a:custGeom>
                <a:avLst/>
                <a:gdLst>
                  <a:gd name="T0" fmla="*/ 453 w 511"/>
                  <a:gd name="T1" fmla="*/ 230 h 449"/>
                  <a:gd name="T2" fmla="*/ 453 w 511"/>
                  <a:gd name="T3" fmla="*/ 224 h 449"/>
                  <a:gd name="T4" fmla="*/ 369 w 511"/>
                  <a:gd name="T5" fmla="*/ 140 h 449"/>
                  <a:gd name="T6" fmla="*/ 269 w 511"/>
                  <a:gd name="T7" fmla="*/ 140 h 449"/>
                  <a:gd name="T8" fmla="*/ 269 w 511"/>
                  <a:gd name="T9" fmla="*/ 104 h 449"/>
                  <a:gd name="T10" fmla="*/ 308 w 511"/>
                  <a:gd name="T11" fmla="*/ 53 h 449"/>
                  <a:gd name="T12" fmla="*/ 255 w 511"/>
                  <a:gd name="T13" fmla="*/ 0 h 449"/>
                  <a:gd name="T14" fmla="*/ 202 w 511"/>
                  <a:gd name="T15" fmla="*/ 53 h 449"/>
                  <a:gd name="T16" fmla="*/ 242 w 511"/>
                  <a:gd name="T17" fmla="*/ 104 h 449"/>
                  <a:gd name="T18" fmla="*/ 242 w 511"/>
                  <a:gd name="T19" fmla="*/ 140 h 449"/>
                  <a:gd name="T20" fmla="*/ 142 w 511"/>
                  <a:gd name="T21" fmla="*/ 140 h 449"/>
                  <a:gd name="T22" fmla="*/ 58 w 511"/>
                  <a:gd name="T23" fmla="*/ 224 h 449"/>
                  <a:gd name="T24" fmla="*/ 58 w 511"/>
                  <a:gd name="T25" fmla="*/ 230 h 449"/>
                  <a:gd name="T26" fmla="*/ 0 w 511"/>
                  <a:gd name="T27" fmla="*/ 300 h 449"/>
                  <a:gd name="T28" fmla="*/ 58 w 511"/>
                  <a:gd name="T29" fmla="*/ 370 h 449"/>
                  <a:gd name="T30" fmla="*/ 142 w 511"/>
                  <a:gd name="T31" fmla="*/ 449 h 449"/>
                  <a:gd name="T32" fmla="*/ 369 w 511"/>
                  <a:gd name="T33" fmla="*/ 449 h 449"/>
                  <a:gd name="T34" fmla="*/ 453 w 511"/>
                  <a:gd name="T35" fmla="*/ 370 h 449"/>
                  <a:gd name="T36" fmla="*/ 511 w 511"/>
                  <a:gd name="T37" fmla="*/ 300 h 449"/>
                  <a:gd name="T38" fmla="*/ 453 w 511"/>
                  <a:gd name="T39" fmla="*/ 230 h 449"/>
                  <a:gd name="T40" fmla="*/ 58 w 511"/>
                  <a:gd name="T41" fmla="*/ 342 h 449"/>
                  <a:gd name="T42" fmla="*/ 27 w 511"/>
                  <a:gd name="T43" fmla="*/ 300 h 449"/>
                  <a:gd name="T44" fmla="*/ 58 w 511"/>
                  <a:gd name="T45" fmla="*/ 258 h 449"/>
                  <a:gd name="T46" fmla="*/ 58 w 511"/>
                  <a:gd name="T47" fmla="*/ 342 h 449"/>
                  <a:gd name="T48" fmla="*/ 230 w 511"/>
                  <a:gd name="T49" fmla="*/ 53 h 449"/>
                  <a:gd name="T50" fmla="*/ 255 w 511"/>
                  <a:gd name="T51" fmla="*/ 27 h 449"/>
                  <a:gd name="T52" fmla="*/ 281 w 511"/>
                  <a:gd name="T53" fmla="*/ 53 h 449"/>
                  <a:gd name="T54" fmla="*/ 255 w 511"/>
                  <a:gd name="T55" fmla="*/ 78 h 449"/>
                  <a:gd name="T56" fmla="*/ 230 w 511"/>
                  <a:gd name="T57" fmla="*/ 53 h 449"/>
                  <a:gd name="T58" fmla="*/ 426 w 511"/>
                  <a:gd name="T59" fmla="*/ 365 h 449"/>
                  <a:gd name="T60" fmla="*/ 369 w 511"/>
                  <a:gd name="T61" fmla="*/ 422 h 449"/>
                  <a:gd name="T62" fmla="*/ 142 w 511"/>
                  <a:gd name="T63" fmla="*/ 422 h 449"/>
                  <a:gd name="T64" fmla="*/ 85 w 511"/>
                  <a:gd name="T65" fmla="*/ 365 h 449"/>
                  <a:gd name="T66" fmla="*/ 85 w 511"/>
                  <a:gd name="T67" fmla="*/ 224 h 449"/>
                  <a:gd name="T68" fmla="*/ 142 w 511"/>
                  <a:gd name="T69" fmla="*/ 167 h 449"/>
                  <a:gd name="T70" fmla="*/ 369 w 511"/>
                  <a:gd name="T71" fmla="*/ 167 h 449"/>
                  <a:gd name="T72" fmla="*/ 426 w 511"/>
                  <a:gd name="T73" fmla="*/ 224 h 449"/>
                  <a:gd name="T74" fmla="*/ 426 w 511"/>
                  <a:gd name="T75" fmla="*/ 365 h 449"/>
                  <a:gd name="T76" fmla="*/ 453 w 511"/>
                  <a:gd name="T77" fmla="*/ 342 h 449"/>
                  <a:gd name="T78" fmla="*/ 453 w 511"/>
                  <a:gd name="T79" fmla="*/ 258 h 449"/>
                  <a:gd name="T80" fmla="*/ 483 w 511"/>
                  <a:gd name="T81" fmla="*/ 300 h 449"/>
                  <a:gd name="T82" fmla="*/ 453 w 511"/>
                  <a:gd name="T83" fmla="*/ 342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11" h="449">
                    <a:moveTo>
                      <a:pt x="453" y="230"/>
                    </a:moveTo>
                    <a:cubicBezTo>
                      <a:pt x="453" y="224"/>
                      <a:pt x="453" y="224"/>
                      <a:pt x="453" y="224"/>
                    </a:cubicBezTo>
                    <a:cubicBezTo>
                      <a:pt x="453" y="177"/>
                      <a:pt x="415" y="140"/>
                      <a:pt x="369" y="140"/>
                    </a:cubicBezTo>
                    <a:cubicBezTo>
                      <a:pt x="269" y="140"/>
                      <a:pt x="269" y="140"/>
                      <a:pt x="269" y="140"/>
                    </a:cubicBezTo>
                    <a:cubicBezTo>
                      <a:pt x="269" y="104"/>
                      <a:pt x="269" y="104"/>
                      <a:pt x="269" y="104"/>
                    </a:cubicBezTo>
                    <a:cubicBezTo>
                      <a:pt x="292" y="98"/>
                      <a:pt x="308" y="77"/>
                      <a:pt x="308" y="53"/>
                    </a:cubicBezTo>
                    <a:cubicBezTo>
                      <a:pt x="308" y="23"/>
                      <a:pt x="285" y="0"/>
                      <a:pt x="255" y="0"/>
                    </a:cubicBezTo>
                    <a:cubicBezTo>
                      <a:pt x="226" y="0"/>
                      <a:pt x="202" y="23"/>
                      <a:pt x="202" y="53"/>
                    </a:cubicBezTo>
                    <a:cubicBezTo>
                      <a:pt x="202" y="77"/>
                      <a:pt x="219" y="98"/>
                      <a:pt x="242" y="104"/>
                    </a:cubicBezTo>
                    <a:cubicBezTo>
                      <a:pt x="242" y="140"/>
                      <a:pt x="242" y="140"/>
                      <a:pt x="242" y="140"/>
                    </a:cubicBezTo>
                    <a:cubicBezTo>
                      <a:pt x="142" y="140"/>
                      <a:pt x="142" y="140"/>
                      <a:pt x="142" y="140"/>
                    </a:cubicBezTo>
                    <a:cubicBezTo>
                      <a:pt x="96" y="140"/>
                      <a:pt x="58" y="177"/>
                      <a:pt x="58" y="224"/>
                    </a:cubicBezTo>
                    <a:cubicBezTo>
                      <a:pt x="58" y="230"/>
                      <a:pt x="58" y="230"/>
                      <a:pt x="58" y="230"/>
                    </a:cubicBezTo>
                    <a:cubicBezTo>
                      <a:pt x="25" y="236"/>
                      <a:pt x="0" y="265"/>
                      <a:pt x="0" y="300"/>
                    </a:cubicBezTo>
                    <a:cubicBezTo>
                      <a:pt x="0" y="334"/>
                      <a:pt x="25" y="363"/>
                      <a:pt x="58" y="370"/>
                    </a:cubicBezTo>
                    <a:cubicBezTo>
                      <a:pt x="60" y="414"/>
                      <a:pt x="97" y="449"/>
                      <a:pt x="142" y="449"/>
                    </a:cubicBezTo>
                    <a:cubicBezTo>
                      <a:pt x="369" y="449"/>
                      <a:pt x="369" y="449"/>
                      <a:pt x="369" y="449"/>
                    </a:cubicBezTo>
                    <a:cubicBezTo>
                      <a:pt x="414" y="449"/>
                      <a:pt x="450" y="414"/>
                      <a:pt x="453" y="370"/>
                    </a:cubicBezTo>
                    <a:cubicBezTo>
                      <a:pt x="486" y="363"/>
                      <a:pt x="511" y="334"/>
                      <a:pt x="511" y="300"/>
                    </a:cubicBezTo>
                    <a:cubicBezTo>
                      <a:pt x="511" y="265"/>
                      <a:pt x="486" y="236"/>
                      <a:pt x="453" y="230"/>
                    </a:cubicBezTo>
                    <a:close/>
                    <a:moveTo>
                      <a:pt x="58" y="342"/>
                    </a:moveTo>
                    <a:cubicBezTo>
                      <a:pt x="40" y="336"/>
                      <a:pt x="27" y="319"/>
                      <a:pt x="27" y="300"/>
                    </a:cubicBezTo>
                    <a:cubicBezTo>
                      <a:pt x="27" y="280"/>
                      <a:pt x="40" y="263"/>
                      <a:pt x="58" y="258"/>
                    </a:cubicBezTo>
                    <a:lnTo>
                      <a:pt x="58" y="342"/>
                    </a:lnTo>
                    <a:close/>
                    <a:moveTo>
                      <a:pt x="230" y="53"/>
                    </a:moveTo>
                    <a:cubicBezTo>
                      <a:pt x="230" y="38"/>
                      <a:pt x="241" y="27"/>
                      <a:pt x="255" y="27"/>
                    </a:cubicBezTo>
                    <a:cubicBezTo>
                      <a:pt x="270" y="27"/>
                      <a:pt x="281" y="38"/>
                      <a:pt x="281" y="53"/>
                    </a:cubicBezTo>
                    <a:cubicBezTo>
                      <a:pt x="281" y="67"/>
                      <a:pt x="270" y="78"/>
                      <a:pt x="255" y="78"/>
                    </a:cubicBezTo>
                    <a:cubicBezTo>
                      <a:pt x="241" y="78"/>
                      <a:pt x="230" y="67"/>
                      <a:pt x="230" y="53"/>
                    </a:cubicBezTo>
                    <a:close/>
                    <a:moveTo>
                      <a:pt x="426" y="365"/>
                    </a:moveTo>
                    <a:cubicBezTo>
                      <a:pt x="426" y="397"/>
                      <a:pt x="400" y="422"/>
                      <a:pt x="369" y="422"/>
                    </a:cubicBezTo>
                    <a:cubicBezTo>
                      <a:pt x="142" y="422"/>
                      <a:pt x="142" y="422"/>
                      <a:pt x="142" y="422"/>
                    </a:cubicBezTo>
                    <a:cubicBezTo>
                      <a:pt x="111" y="422"/>
                      <a:pt x="85" y="397"/>
                      <a:pt x="85" y="365"/>
                    </a:cubicBezTo>
                    <a:cubicBezTo>
                      <a:pt x="85" y="224"/>
                      <a:pt x="85" y="224"/>
                      <a:pt x="85" y="224"/>
                    </a:cubicBezTo>
                    <a:cubicBezTo>
                      <a:pt x="85" y="192"/>
                      <a:pt x="111" y="167"/>
                      <a:pt x="142" y="167"/>
                    </a:cubicBezTo>
                    <a:cubicBezTo>
                      <a:pt x="369" y="167"/>
                      <a:pt x="369" y="167"/>
                      <a:pt x="369" y="167"/>
                    </a:cubicBezTo>
                    <a:cubicBezTo>
                      <a:pt x="400" y="167"/>
                      <a:pt x="426" y="192"/>
                      <a:pt x="426" y="224"/>
                    </a:cubicBezTo>
                    <a:lnTo>
                      <a:pt x="426" y="365"/>
                    </a:lnTo>
                    <a:close/>
                    <a:moveTo>
                      <a:pt x="453" y="342"/>
                    </a:moveTo>
                    <a:cubicBezTo>
                      <a:pt x="453" y="258"/>
                      <a:pt x="453" y="258"/>
                      <a:pt x="453" y="258"/>
                    </a:cubicBezTo>
                    <a:cubicBezTo>
                      <a:pt x="471" y="263"/>
                      <a:pt x="483" y="280"/>
                      <a:pt x="483" y="300"/>
                    </a:cubicBezTo>
                    <a:cubicBezTo>
                      <a:pt x="483" y="319"/>
                      <a:pt x="471" y="336"/>
                      <a:pt x="453" y="3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68">
                <a:extLst>
                  <a:ext uri="{FF2B5EF4-FFF2-40B4-BE49-F238E27FC236}">
                    <a16:creationId xmlns:a16="http://schemas.microsoft.com/office/drawing/2014/main" id="{2590D895-D7DC-44C1-B51C-F7E3971663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38" y="3124"/>
                <a:ext cx="154" cy="154"/>
              </a:xfrm>
              <a:custGeom>
                <a:avLst/>
                <a:gdLst>
                  <a:gd name="T0" fmla="*/ 40 w 80"/>
                  <a:gd name="T1" fmla="*/ 0 h 80"/>
                  <a:gd name="T2" fmla="*/ 0 w 80"/>
                  <a:gd name="T3" fmla="*/ 40 h 80"/>
                  <a:gd name="T4" fmla="*/ 40 w 80"/>
                  <a:gd name="T5" fmla="*/ 80 h 80"/>
                  <a:gd name="T6" fmla="*/ 80 w 80"/>
                  <a:gd name="T7" fmla="*/ 40 h 80"/>
                  <a:gd name="T8" fmla="*/ 40 w 80"/>
                  <a:gd name="T9" fmla="*/ 0 h 80"/>
                  <a:gd name="T10" fmla="*/ 40 w 80"/>
                  <a:gd name="T11" fmla="*/ 53 h 80"/>
                  <a:gd name="T12" fmla="*/ 27 w 80"/>
                  <a:gd name="T13" fmla="*/ 40 h 80"/>
                  <a:gd name="T14" fmla="*/ 40 w 80"/>
                  <a:gd name="T15" fmla="*/ 27 h 80"/>
                  <a:gd name="T16" fmla="*/ 53 w 80"/>
                  <a:gd name="T17" fmla="*/ 40 h 80"/>
                  <a:gd name="T18" fmla="*/ 40 w 80"/>
                  <a:gd name="T19" fmla="*/ 5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lose/>
                    <a:moveTo>
                      <a:pt x="40" y="53"/>
                    </a:moveTo>
                    <a:cubicBezTo>
                      <a:pt x="33" y="53"/>
                      <a:pt x="27" y="47"/>
                      <a:pt x="27" y="40"/>
                    </a:cubicBezTo>
                    <a:cubicBezTo>
                      <a:pt x="27" y="33"/>
                      <a:pt x="33" y="27"/>
                      <a:pt x="40" y="27"/>
                    </a:cubicBezTo>
                    <a:cubicBezTo>
                      <a:pt x="47" y="27"/>
                      <a:pt x="53" y="33"/>
                      <a:pt x="53" y="40"/>
                    </a:cubicBezTo>
                    <a:cubicBezTo>
                      <a:pt x="53" y="47"/>
                      <a:pt x="47" y="53"/>
                      <a:pt x="40" y="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B38D76F6-009A-4EE5-86EA-4E02807E4B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60" y="3124"/>
                <a:ext cx="154" cy="154"/>
              </a:xfrm>
              <a:custGeom>
                <a:avLst/>
                <a:gdLst>
                  <a:gd name="T0" fmla="*/ 40 w 80"/>
                  <a:gd name="T1" fmla="*/ 0 h 80"/>
                  <a:gd name="T2" fmla="*/ 0 w 80"/>
                  <a:gd name="T3" fmla="*/ 40 h 80"/>
                  <a:gd name="T4" fmla="*/ 40 w 80"/>
                  <a:gd name="T5" fmla="*/ 80 h 80"/>
                  <a:gd name="T6" fmla="*/ 80 w 80"/>
                  <a:gd name="T7" fmla="*/ 40 h 80"/>
                  <a:gd name="T8" fmla="*/ 40 w 80"/>
                  <a:gd name="T9" fmla="*/ 0 h 80"/>
                  <a:gd name="T10" fmla="*/ 40 w 80"/>
                  <a:gd name="T11" fmla="*/ 53 h 80"/>
                  <a:gd name="T12" fmla="*/ 27 w 80"/>
                  <a:gd name="T13" fmla="*/ 40 h 80"/>
                  <a:gd name="T14" fmla="*/ 40 w 80"/>
                  <a:gd name="T15" fmla="*/ 27 h 80"/>
                  <a:gd name="T16" fmla="*/ 52 w 80"/>
                  <a:gd name="T17" fmla="*/ 40 h 80"/>
                  <a:gd name="T18" fmla="*/ 40 w 80"/>
                  <a:gd name="T19" fmla="*/ 5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lose/>
                    <a:moveTo>
                      <a:pt x="40" y="53"/>
                    </a:moveTo>
                    <a:cubicBezTo>
                      <a:pt x="32" y="53"/>
                      <a:pt x="27" y="47"/>
                      <a:pt x="27" y="40"/>
                    </a:cubicBezTo>
                    <a:cubicBezTo>
                      <a:pt x="27" y="33"/>
                      <a:pt x="32" y="27"/>
                      <a:pt x="40" y="27"/>
                    </a:cubicBezTo>
                    <a:cubicBezTo>
                      <a:pt x="47" y="27"/>
                      <a:pt x="52" y="33"/>
                      <a:pt x="52" y="40"/>
                    </a:cubicBezTo>
                    <a:cubicBezTo>
                      <a:pt x="52" y="47"/>
                      <a:pt x="47" y="53"/>
                      <a:pt x="40" y="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0">
                <a:extLst>
                  <a:ext uri="{FF2B5EF4-FFF2-40B4-BE49-F238E27FC236}">
                    <a16:creationId xmlns:a16="http://schemas.microsoft.com/office/drawing/2014/main" id="{FE6EF256-C56C-4140-8C71-D76FC8856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3358"/>
                <a:ext cx="194" cy="52"/>
              </a:xfrm>
              <a:custGeom>
                <a:avLst/>
                <a:gdLst>
                  <a:gd name="T0" fmla="*/ 87 w 101"/>
                  <a:gd name="T1" fmla="*/ 0 h 27"/>
                  <a:gd name="T2" fmla="*/ 13 w 101"/>
                  <a:gd name="T3" fmla="*/ 0 h 27"/>
                  <a:gd name="T4" fmla="*/ 0 w 101"/>
                  <a:gd name="T5" fmla="*/ 14 h 27"/>
                  <a:gd name="T6" fmla="*/ 13 w 101"/>
                  <a:gd name="T7" fmla="*/ 27 h 27"/>
                  <a:gd name="T8" fmla="*/ 87 w 101"/>
                  <a:gd name="T9" fmla="*/ 27 h 27"/>
                  <a:gd name="T10" fmla="*/ 101 w 101"/>
                  <a:gd name="T11" fmla="*/ 14 h 27"/>
                  <a:gd name="T12" fmla="*/ 87 w 101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2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1"/>
                      <a:pt x="6" y="27"/>
                      <a:pt x="13" y="27"/>
                    </a:cubicBezTo>
                    <a:cubicBezTo>
                      <a:pt x="87" y="27"/>
                      <a:pt x="87" y="27"/>
                      <a:pt x="87" y="27"/>
                    </a:cubicBezTo>
                    <a:cubicBezTo>
                      <a:pt x="95" y="27"/>
                      <a:pt x="101" y="21"/>
                      <a:pt x="101" y="14"/>
                    </a:cubicBezTo>
                    <a:cubicBezTo>
                      <a:pt x="101" y="6"/>
                      <a:pt x="95" y="0"/>
                      <a:pt x="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AB60FB-BA14-5E4F-B63C-9C7E8A144DDD}"/>
              </a:ext>
            </a:extLst>
          </p:cNvPr>
          <p:cNvGrpSpPr/>
          <p:nvPr/>
        </p:nvGrpSpPr>
        <p:grpSpPr>
          <a:xfrm>
            <a:off x="4100016" y="2537431"/>
            <a:ext cx="964386" cy="649339"/>
            <a:chOff x="4100016" y="2537431"/>
            <a:chExt cx="964386" cy="64933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63DC35A-BB73-4331-AA19-48A6DF3DFE65}"/>
                </a:ext>
              </a:extLst>
            </p:cNvPr>
            <p:cNvSpPr txBox="1"/>
            <p:nvPr/>
          </p:nvSpPr>
          <p:spPr>
            <a:xfrm>
              <a:off x="4100016" y="2955938"/>
              <a:ext cx="9643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Virtual Reality</a:t>
              </a:r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A9FFC305-5283-4A24-B4C2-7355F1B3DA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9434" y="2537431"/>
              <a:ext cx="305551" cy="345974"/>
            </a:xfrm>
            <a:custGeom>
              <a:avLst/>
              <a:gdLst>
                <a:gd name="T0" fmla="*/ 198 w 302"/>
                <a:gd name="T1" fmla="*/ 212 h 369"/>
                <a:gd name="T2" fmla="*/ 229 w 302"/>
                <a:gd name="T3" fmla="*/ 169 h 369"/>
                <a:gd name="T4" fmla="*/ 256 w 302"/>
                <a:gd name="T5" fmla="*/ 137 h 369"/>
                <a:gd name="T6" fmla="*/ 256 w 302"/>
                <a:gd name="T7" fmla="*/ 96 h 369"/>
                <a:gd name="T8" fmla="*/ 235 w 302"/>
                <a:gd name="T9" fmla="*/ 66 h 369"/>
                <a:gd name="T10" fmla="*/ 110 w 302"/>
                <a:gd name="T11" fmla="*/ 23 h 369"/>
                <a:gd name="T12" fmla="*/ 67 w 302"/>
                <a:gd name="T13" fmla="*/ 66 h 369"/>
                <a:gd name="T14" fmla="*/ 46 w 302"/>
                <a:gd name="T15" fmla="*/ 96 h 369"/>
                <a:gd name="T16" fmla="*/ 46 w 302"/>
                <a:gd name="T17" fmla="*/ 137 h 369"/>
                <a:gd name="T18" fmla="*/ 73 w 302"/>
                <a:gd name="T19" fmla="*/ 169 h 369"/>
                <a:gd name="T20" fmla="*/ 103 w 302"/>
                <a:gd name="T21" fmla="*/ 212 h 369"/>
                <a:gd name="T22" fmla="*/ 0 w 302"/>
                <a:gd name="T23" fmla="*/ 341 h 369"/>
                <a:gd name="T24" fmla="*/ 28 w 302"/>
                <a:gd name="T25" fmla="*/ 369 h 369"/>
                <a:gd name="T26" fmla="*/ 274 w 302"/>
                <a:gd name="T27" fmla="*/ 369 h 369"/>
                <a:gd name="T28" fmla="*/ 302 w 302"/>
                <a:gd name="T29" fmla="*/ 341 h 369"/>
                <a:gd name="T30" fmla="*/ 198 w 302"/>
                <a:gd name="T31" fmla="*/ 212 h 369"/>
                <a:gd name="T32" fmla="*/ 78 w 302"/>
                <a:gd name="T33" fmla="*/ 145 h 369"/>
                <a:gd name="T34" fmla="*/ 70 w 302"/>
                <a:gd name="T35" fmla="*/ 137 h 369"/>
                <a:gd name="T36" fmla="*/ 70 w 302"/>
                <a:gd name="T37" fmla="*/ 96 h 369"/>
                <a:gd name="T38" fmla="*/ 78 w 302"/>
                <a:gd name="T39" fmla="*/ 88 h 369"/>
                <a:gd name="T40" fmla="*/ 224 w 302"/>
                <a:gd name="T41" fmla="*/ 88 h 369"/>
                <a:gd name="T42" fmla="*/ 232 w 302"/>
                <a:gd name="T43" fmla="*/ 96 h 369"/>
                <a:gd name="T44" fmla="*/ 232 w 302"/>
                <a:gd name="T45" fmla="*/ 137 h 369"/>
                <a:gd name="T46" fmla="*/ 224 w 302"/>
                <a:gd name="T47" fmla="*/ 145 h 369"/>
                <a:gd name="T48" fmla="*/ 78 w 302"/>
                <a:gd name="T49" fmla="*/ 145 h 369"/>
                <a:gd name="T50" fmla="*/ 206 w 302"/>
                <a:gd name="T51" fmla="*/ 64 h 369"/>
                <a:gd name="T52" fmla="*/ 163 w 302"/>
                <a:gd name="T53" fmla="*/ 64 h 369"/>
                <a:gd name="T54" fmla="*/ 163 w 302"/>
                <a:gd name="T55" fmla="*/ 39 h 369"/>
                <a:gd name="T56" fmla="*/ 206 w 302"/>
                <a:gd name="T57" fmla="*/ 64 h 369"/>
                <a:gd name="T58" fmla="*/ 139 w 302"/>
                <a:gd name="T59" fmla="*/ 39 h 369"/>
                <a:gd name="T60" fmla="*/ 139 w 302"/>
                <a:gd name="T61" fmla="*/ 65 h 369"/>
                <a:gd name="T62" fmla="*/ 96 w 302"/>
                <a:gd name="T63" fmla="*/ 65 h 369"/>
                <a:gd name="T64" fmla="*/ 139 w 302"/>
                <a:gd name="T65" fmla="*/ 39 h 369"/>
                <a:gd name="T66" fmla="*/ 100 w 302"/>
                <a:gd name="T67" fmla="*/ 169 h 369"/>
                <a:gd name="T68" fmla="*/ 202 w 302"/>
                <a:gd name="T69" fmla="*/ 169 h 369"/>
                <a:gd name="T70" fmla="*/ 151 w 302"/>
                <a:gd name="T71" fmla="*/ 209 h 369"/>
                <a:gd name="T72" fmla="*/ 100 w 302"/>
                <a:gd name="T73" fmla="*/ 169 h 369"/>
                <a:gd name="T74" fmla="*/ 274 w 302"/>
                <a:gd name="T75" fmla="*/ 345 h 369"/>
                <a:gd name="T76" fmla="*/ 28 w 302"/>
                <a:gd name="T77" fmla="*/ 345 h 369"/>
                <a:gd name="T78" fmla="*/ 24 w 302"/>
                <a:gd name="T79" fmla="*/ 341 h 369"/>
                <a:gd name="T80" fmla="*/ 132 w 302"/>
                <a:gd name="T81" fmla="*/ 233 h 369"/>
                <a:gd name="T82" fmla="*/ 169 w 302"/>
                <a:gd name="T83" fmla="*/ 233 h 369"/>
                <a:gd name="T84" fmla="*/ 277 w 302"/>
                <a:gd name="T85" fmla="*/ 341 h 369"/>
                <a:gd name="T86" fmla="*/ 277 w 302"/>
                <a:gd name="T87" fmla="*/ 341 h 369"/>
                <a:gd name="T88" fmla="*/ 274 w 302"/>
                <a:gd name="T89" fmla="*/ 34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2" h="369">
                  <a:moveTo>
                    <a:pt x="198" y="212"/>
                  </a:moveTo>
                  <a:cubicBezTo>
                    <a:pt x="211" y="199"/>
                    <a:pt x="221" y="185"/>
                    <a:pt x="229" y="169"/>
                  </a:cubicBezTo>
                  <a:cubicBezTo>
                    <a:pt x="244" y="166"/>
                    <a:pt x="256" y="153"/>
                    <a:pt x="256" y="137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83"/>
                    <a:pt x="248" y="71"/>
                    <a:pt x="235" y="66"/>
                  </a:cubicBezTo>
                  <a:cubicBezTo>
                    <a:pt x="212" y="20"/>
                    <a:pt x="156" y="0"/>
                    <a:pt x="110" y="23"/>
                  </a:cubicBezTo>
                  <a:cubicBezTo>
                    <a:pt x="91" y="32"/>
                    <a:pt x="76" y="47"/>
                    <a:pt x="67" y="66"/>
                  </a:cubicBezTo>
                  <a:cubicBezTo>
                    <a:pt x="54" y="71"/>
                    <a:pt x="46" y="83"/>
                    <a:pt x="46" y="96"/>
                  </a:cubicBezTo>
                  <a:cubicBezTo>
                    <a:pt x="46" y="137"/>
                    <a:pt x="46" y="137"/>
                    <a:pt x="46" y="137"/>
                  </a:cubicBezTo>
                  <a:cubicBezTo>
                    <a:pt x="46" y="153"/>
                    <a:pt x="57" y="166"/>
                    <a:pt x="73" y="169"/>
                  </a:cubicBezTo>
                  <a:cubicBezTo>
                    <a:pt x="80" y="185"/>
                    <a:pt x="91" y="199"/>
                    <a:pt x="103" y="212"/>
                  </a:cubicBezTo>
                  <a:cubicBezTo>
                    <a:pt x="43" y="225"/>
                    <a:pt x="0" y="279"/>
                    <a:pt x="0" y="341"/>
                  </a:cubicBezTo>
                  <a:cubicBezTo>
                    <a:pt x="0" y="356"/>
                    <a:pt x="13" y="369"/>
                    <a:pt x="28" y="369"/>
                  </a:cubicBezTo>
                  <a:cubicBezTo>
                    <a:pt x="274" y="369"/>
                    <a:pt x="274" y="369"/>
                    <a:pt x="274" y="369"/>
                  </a:cubicBezTo>
                  <a:cubicBezTo>
                    <a:pt x="289" y="369"/>
                    <a:pt x="302" y="356"/>
                    <a:pt x="302" y="341"/>
                  </a:cubicBezTo>
                  <a:cubicBezTo>
                    <a:pt x="302" y="279"/>
                    <a:pt x="259" y="225"/>
                    <a:pt x="198" y="212"/>
                  </a:cubicBezTo>
                  <a:close/>
                  <a:moveTo>
                    <a:pt x="78" y="145"/>
                  </a:moveTo>
                  <a:cubicBezTo>
                    <a:pt x="74" y="145"/>
                    <a:pt x="70" y="141"/>
                    <a:pt x="70" y="137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0" y="92"/>
                    <a:pt x="74" y="88"/>
                    <a:pt x="78" y="88"/>
                  </a:cubicBezTo>
                  <a:cubicBezTo>
                    <a:pt x="224" y="88"/>
                    <a:pt x="224" y="88"/>
                    <a:pt x="224" y="88"/>
                  </a:cubicBezTo>
                  <a:cubicBezTo>
                    <a:pt x="229" y="88"/>
                    <a:pt x="232" y="92"/>
                    <a:pt x="232" y="96"/>
                  </a:cubicBezTo>
                  <a:cubicBezTo>
                    <a:pt x="232" y="137"/>
                    <a:pt x="232" y="137"/>
                    <a:pt x="232" y="137"/>
                  </a:cubicBezTo>
                  <a:cubicBezTo>
                    <a:pt x="232" y="141"/>
                    <a:pt x="229" y="145"/>
                    <a:pt x="224" y="145"/>
                  </a:cubicBezTo>
                  <a:lnTo>
                    <a:pt x="78" y="145"/>
                  </a:lnTo>
                  <a:close/>
                  <a:moveTo>
                    <a:pt x="206" y="64"/>
                  </a:moveTo>
                  <a:cubicBezTo>
                    <a:pt x="163" y="64"/>
                    <a:pt x="163" y="64"/>
                    <a:pt x="163" y="64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80" y="42"/>
                    <a:pt x="195" y="51"/>
                    <a:pt x="206" y="64"/>
                  </a:cubicBezTo>
                  <a:close/>
                  <a:moveTo>
                    <a:pt x="139" y="39"/>
                  </a:moveTo>
                  <a:cubicBezTo>
                    <a:pt x="139" y="65"/>
                    <a:pt x="139" y="65"/>
                    <a:pt x="139" y="65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107" y="51"/>
                    <a:pt x="122" y="42"/>
                    <a:pt x="139" y="39"/>
                  </a:cubicBezTo>
                  <a:close/>
                  <a:moveTo>
                    <a:pt x="100" y="169"/>
                  </a:moveTo>
                  <a:cubicBezTo>
                    <a:pt x="202" y="169"/>
                    <a:pt x="202" y="169"/>
                    <a:pt x="202" y="169"/>
                  </a:cubicBezTo>
                  <a:cubicBezTo>
                    <a:pt x="189" y="191"/>
                    <a:pt x="171" y="209"/>
                    <a:pt x="151" y="209"/>
                  </a:cubicBezTo>
                  <a:cubicBezTo>
                    <a:pt x="131" y="209"/>
                    <a:pt x="113" y="191"/>
                    <a:pt x="100" y="169"/>
                  </a:cubicBezTo>
                  <a:close/>
                  <a:moveTo>
                    <a:pt x="274" y="345"/>
                  </a:moveTo>
                  <a:cubicBezTo>
                    <a:pt x="28" y="345"/>
                    <a:pt x="28" y="345"/>
                    <a:pt x="28" y="345"/>
                  </a:cubicBezTo>
                  <a:cubicBezTo>
                    <a:pt x="26" y="345"/>
                    <a:pt x="24" y="343"/>
                    <a:pt x="24" y="341"/>
                  </a:cubicBezTo>
                  <a:cubicBezTo>
                    <a:pt x="24" y="281"/>
                    <a:pt x="73" y="233"/>
                    <a:pt x="132" y="233"/>
                  </a:cubicBezTo>
                  <a:cubicBezTo>
                    <a:pt x="169" y="233"/>
                    <a:pt x="169" y="233"/>
                    <a:pt x="169" y="233"/>
                  </a:cubicBezTo>
                  <a:cubicBezTo>
                    <a:pt x="229" y="233"/>
                    <a:pt x="277" y="281"/>
                    <a:pt x="277" y="341"/>
                  </a:cubicBezTo>
                  <a:cubicBezTo>
                    <a:pt x="277" y="341"/>
                    <a:pt x="277" y="341"/>
                    <a:pt x="277" y="341"/>
                  </a:cubicBezTo>
                  <a:cubicBezTo>
                    <a:pt x="277" y="343"/>
                    <a:pt x="276" y="344"/>
                    <a:pt x="274" y="3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46A9A8-FD23-6E49-B63E-23A40A5088A6}"/>
              </a:ext>
            </a:extLst>
          </p:cNvPr>
          <p:cNvGrpSpPr/>
          <p:nvPr/>
        </p:nvGrpSpPr>
        <p:grpSpPr>
          <a:xfrm>
            <a:off x="5170427" y="2532177"/>
            <a:ext cx="1143535" cy="654593"/>
            <a:chOff x="5170427" y="2532177"/>
            <a:chExt cx="1143535" cy="65459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78EA1B-13F3-4149-B1BC-F374292FED0C}"/>
                </a:ext>
              </a:extLst>
            </p:cNvPr>
            <p:cNvSpPr txBox="1"/>
            <p:nvPr/>
          </p:nvSpPr>
          <p:spPr>
            <a:xfrm>
              <a:off x="5170427" y="2955938"/>
              <a:ext cx="11435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Autonomous</a:t>
              </a:r>
              <a:r>
                <a:rPr kumimoji="0" lang="en-GB" sz="9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Car</a:t>
              </a:r>
              <a:endParaRPr kumimoji="0" lang="en-US" sz="9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85818773-7A99-42D2-80DA-BC00BC0AB3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3953" y="2532177"/>
              <a:ext cx="356483" cy="356483"/>
            </a:xfrm>
            <a:custGeom>
              <a:avLst/>
              <a:gdLst>
                <a:gd name="T0" fmla="*/ 478 w 564"/>
                <a:gd name="T1" fmla="*/ 514 h 567"/>
                <a:gd name="T2" fmla="*/ 478 w 564"/>
                <a:gd name="T3" fmla="*/ 478 h 567"/>
                <a:gd name="T4" fmla="*/ 525 w 564"/>
                <a:gd name="T5" fmla="*/ 476 h 567"/>
                <a:gd name="T6" fmla="*/ 523 w 564"/>
                <a:gd name="T7" fmla="*/ 446 h 567"/>
                <a:gd name="T8" fmla="*/ 441 w 564"/>
                <a:gd name="T9" fmla="*/ 394 h 567"/>
                <a:gd name="T10" fmla="*/ 342 w 564"/>
                <a:gd name="T11" fmla="*/ 338 h 567"/>
                <a:gd name="T12" fmla="*/ 206 w 564"/>
                <a:gd name="T13" fmla="*/ 319 h 567"/>
                <a:gd name="T14" fmla="*/ 136 w 564"/>
                <a:gd name="T15" fmla="*/ 354 h 567"/>
                <a:gd name="T16" fmla="*/ 43 w 564"/>
                <a:gd name="T17" fmla="*/ 385 h 567"/>
                <a:gd name="T18" fmla="*/ 35 w 564"/>
                <a:gd name="T19" fmla="*/ 461 h 567"/>
                <a:gd name="T20" fmla="*/ 71 w 564"/>
                <a:gd name="T21" fmla="*/ 478 h 567"/>
                <a:gd name="T22" fmla="*/ 71 w 564"/>
                <a:gd name="T23" fmla="*/ 514 h 567"/>
                <a:gd name="T24" fmla="*/ 0 w 564"/>
                <a:gd name="T25" fmla="*/ 461 h 567"/>
                <a:gd name="T26" fmla="*/ 36 w 564"/>
                <a:gd name="T27" fmla="*/ 350 h 567"/>
                <a:gd name="T28" fmla="*/ 115 w 564"/>
                <a:gd name="T29" fmla="*/ 326 h 567"/>
                <a:gd name="T30" fmla="*/ 206 w 564"/>
                <a:gd name="T31" fmla="*/ 284 h 567"/>
                <a:gd name="T32" fmla="*/ 361 w 564"/>
                <a:gd name="T33" fmla="*/ 308 h 567"/>
                <a:gd name="T34" fmla="*/ 448 w 564"/>
                <a:gd name="T35" fmla="*/ 359 h 567"/>
                <a:gd name="T36" fmla="*/ 558 w 564"/>
                <a:gd name="T37" fmla="*/ 440 h 567"/>
                <a:gd name="T38" fmla="*/ 552 w 564"/>
                <a:gd name="T39" fmla="*/ 498 h 567"/>
                <a:gd name="T40" fmla="*/ 124 w 564"/>
                <a:gd name="T41" fmla="*/ 567 h 567"/>
                <a:gd name="T42" fmla="*/ 124 w 564"/>
                <a:gd name="T43" fmla="*/ 425 h 567"/>
                <a:gd name="T44" fmla="*/ 124 w 564"/>
                <a:gd name="T45" fmla="*/ 567 h 567"/>
                <a:gd name="T46" fmla="*/ 89 w 564"/>
                <a:gd name="T47" fmla="*/ 496 h 567"/>
                <a:gd name="T48" fmla="*/ 159 w 564"/>
                <a:gd name="T49" fmla="*/ 496 h 567"/>
                <a:gd name="T50" fmla="*/ 425 w 564"/>
                <a:gd name="T51" fmla="*/ 567 h 567"/>
                <a:gd name="T52" fmla="*/ 425 w 564"/>
                <a:gd name="T53" fmla="*/ 425 h 567"/>
                <a:gd name="T54" fmla="*/ 425 w 564"/>
                <a:gd name="T55" fmla="*/ 567 h 567"/>
                <a:gd name="T56" fmla="*/ 390 w 564"/>
                <a:gd name="T57" fmla="*/ 496 h 567"/>
                <a:gd name="T58" fmla="*/ 461 w 564"/>
                <a:gd name="T59" fmla="*/ 496 h 567"/>
                <a:gd name="T60" fmla="*/ 372 w 564"/>
                <a:gd name="T61" fmla="*/ 514 h 567"/>
                <a:gd name="T62" fmla="*/ 159 w 564"/>
                <a:gd name="T63" fmla="*/ 496 h 567"/>
                <a:gd name="T64" fmla="*/ 372 w 564"/>
                <a:gd name="T65" fmla="*/ 478 h 567"/>
                <a:gd name="T66" fmla="*/ 372 w 564"/>
                <a:gd name="T67" fmla="*/ 514 h 567"/>
                <a:gd name="T68" fmla="*/ 421 w 564"/>
                <a:gd name="T69" fmla="*/ 93 h 567"/>
                <a:gd name="T70" fmla="*/ 146 w 564"/>
                <a:gd name="T71" fmla="*/ 93 h 567"/>
                <a:gd name="T72" fmla="*/ 121 w 564"/>
                <a:gd name="T73" fmla="*/ 68 h 567"/>
                <a:gd name="T74" fmla="*/ 446 w 564"/>
                <a:gd name="T75" fmla="*/ 68 h 567"/>
                <a:gd name="T76" fmla="*/ 434 w 564"/>
                <a:gd name="T77" fmla="*/ 98 h 567"/>
                <a:gd name="T78" fmla="*/ 359 w 564"/>
                <a:gd name="T79" fmla="*/ 155 h 567"/>
                <a:gd name="T80" fmla="*/ 208 w 564"/>
                <a:gd name="T81" fmla="*/ 155 h 567"/>
                <a:gd name="T82" fmla="*/ 183 w 564"/>
                <a:gd name="T83" fmla="*/ 130 h 567"/>
                <a:gd name="T84" fmla="*/ 384 w 564"/>
                <a:gd name="T85" fmla="*/ 130 h 567"/>
                <a:gd name="T86" fmla="*/ 371 w 564"/>
                <a:gd name="T87" fmla="*/ 160 h 567"/>
                <a:gd name="T88" fmla="*/ 296 w 564"/>
                <a:gd name="T89" fmla="*/ 218 h 567"/>
                <a:gd name="T90" fmla="*/ 246 w 564"/>
                <a:gd name="T91" fmla="*/ 218 h 567"/>
                <a:gd name="T92" fmla="*/ 321 w 564"/>
                <a:gd name="T93" fmla="*/ 193 h 567"/>
                <a:gd name="T94" fmla="*/ 308 w 564"/>
                <a:gd name="T95" fmla="*/ 223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64" h="567">
                  <a:moveTo>
                    <a:pt x="519" y="514"/>
                  </a:moveTo>
                  <a:cubicBezTo>
                    <a:pt x="478" y="514"/>
                    <a:pt x="478" y="514"/>
                    <a:pt x="478" y="514"/>
                  </a:cubicBezTo>
                  <a:cubicBezTo>
                    <a:pt x="468" y="514"/>
                    <a:pt x="461" y="506"/>
                    <a:pt x="461" y="496"/>
                  </a:cubicBezTo>
                  <a:cubicBezTo>
                    <a:pt x="461" y="486"/>
                    <a:pt x="468" y="478"/>
                    <a:pt x="478" y="478"/>
                  </a:cubicBezTo>
                  <a:cubicBezTo>
                    <a:pt x="519" y="478"/>
                    <a:pt x="519" y="478"/>
                    <a:pt x="519" y="478"/>
                  </a:cubicBezTo>
                  <a:cubicBezTo>
                    <a:pt x="522" y="478"/>
                    <a:pt x="524" y="477"/>
                    <a:pt x="525" y="476"/>
                  </a:cubicBezTo>
                  <a:cubicBezTo>
                    <a:pt x="526" y="474"/>
                    <a:pt x="527" y="472"/>
                    <a:pt x="527" y="469"/>
                  </a:cubicBezTo>
                  <a:cubicBezTo>
                    <a:pt x="523" y="446"/>
                    <a:pt x="523" y="446"/>
                    <a:pt x="523" y="446"/>
                  </a:cubicBezTo>
                  <a:cubicBezTo>
                    <a:pt x="519" y="422"/>
                    <a:pt x="500" y="404"/>
                    <a:pt x="476" y="401"/>
                  </a:cubicBezTo>
                  <a:cubicBezTo>
                    <a:pt x="441" y="394"/>
                    <a:pt x="441" y="394"/>
                    <a:pt x="441" y="394"/>
                  </a:cubicBezTo>
                  <a:cubicBezTo>
                    <a:pt x="426" y="390"/>
                    <a:pt x="412" y="384"/>
                    <a:pt x="399" y="376"/>
                  </a:cubicBezTo>
                  <a:cubicBezTo>
                    <a:pt x="342" y="338"/>
                    <a:pt x="342" y="338"/>
                    <a:pt x="342" y="338"/>
                  </a:cubicBezTo>
                  <a:cubicBezTo>
                    <a:pt x="323" y="326"/>
                    <a:pt x="302" y="319"/>
                    <a:pt x="279" y="319"/>
                  </a:cubicBezTo>
                  <a:cubicBezTo>
                    <a:pt x="206" y="319"/>
                    <a:pt x="206" y="319"/>
                    <a:pt x="206" y="319"/>
                  </a:cubicBezTo>
                  <a:cubicBezTo>
                    <a:pt x="191" y="319"/>
                    <a:pt x="176" y="324"/>
                    <a:pt x="165" y="333"/>
                  </a:cubicBezTo>
                  <a:cubicBezTo>
                    <a:pt x="136" y="354"/>
                    <a:pt x="136" y="354"/>
                    <a:pt x="136" y="354"/>
                  </a:cubicBezTo>
                  <a:cubicBezTo>
                    <a:pt x="121" y="365"/>
                    <a:pt x="104" y="373"/>
                    <a:pt x="87" y="376"/>
                  </a:cubicBezTo>
                  <a:cubicBezTo>
                    <a:pt x="43" y="385"/>
                    <a:pt x="43" y="385"/>
                    <a:pt x="43" y="385"/>
                  </a:cubicBezTo>
                  <a:cubicBezTo>
                    <a:pt x="38" y="386"/>
                    <a:pt x="35" y="390"/>
                    <a:pt x="35" y="394"/>
                  </a:cubicBezTo>
                  <a:cubicBezTo>
                    <a:pt x="35" y="461"/>
                    <a:pt x="35" y="461"/>
                    <a:pt x="35" y="461"/>
                  </a:cubicBezTo>
                  <a:cubicBezTo>
                    <a:pt x="35" y="471"/>
                    <a:pt x="43" y="478"/>
                    <a:pt x="53" y="478"/>
                  </a:cubicBezTo>
                  <a:cubicBezTo>
                    <a:pt x="71" y="478"/>
                    <a:pt x="71" y="478"/>
                    <a:pt x="71" y="478"/>
                  </a:cubicBezTo>
                  <a:cubicBezTo>
                    <a:pt x="81" y="478"/>
                    <a:pt x="89" y="486"/>
                    <a:pt x="89" y="496"/>
                  </a:cubicBezTo>
                  <a:cubicBezTo>
                    <a:pt x="89" y="506"/>
                    <a:pt x="81" y="514"/>
                    <a:pt x="71" y="514"/>
                  </a:cubicBezTo>
                  <a:cubicBezTo>
                    <a:pt x="53" y="514"/>
                    <a:pt x="53" y="514"/>
                    <a:pt x="53" y="514"/>
                  </a:cubicBezTo>
                  <a:cubicBezTo>
                    <a:pt x="24" y="514"/>
                    <a:pt x="0" y="490"/>
                    <a:pt x="0" y="461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0" y="373"/>
                    <a:pt x="15" y="355"/>
                    <a:pt x="36" y="350"/>
                  </a:cubicBezTo>
                  <a:cubicBezTo>
                    <a:pt x="80" y="342"/>
                    <a:pt x="80" y="342"/>
                    <a:pt x="80" y="342"/>
                  </a:cubicBezTo>
                  <a:cubicBezTo>
                    <a:pt x="92" y="339"/>
                    <a:pt x="104" y="334"/>
                    <a:pt x="115" y="326"/>
                  </a:cubicBezTo>
                  <a:cubicBezTo>
                    <a:pt x="143" y="304"/>
                    <a:pt x="143" y="304"/>
                    <a:pt x="143" y="304"/>
                  </a:cubicBezTo>
                  <a:cubicBezTo>
                    <a:pt x="161" y="291"/>
                    <a:pt x="184" y="284"/>
                    <a:pt x="206" y="284"/>
                  </a:cubicBezTo>
                  <a:cubicBezTo>
                    <a:pt x="279" y="284"/>
                    <a:pt x="279" y="284"/>
                    <a:pt x="279" y="284"/>
                  </a:cubicBezTo>
                  <a:cubicBezTo>
                    <a:pt x="309" y="284"/>
                    <a:pt x="337" y="292"/>
                    <a:pt x="361" y="308"/>
                  </a:cubicBezTo>
                  <a:cubicBezTo>
                    <a:pt x="419" y="346"/>
                    <a:pt x="419" y="346"/>
                    <a:pt x="419" y="346"/>
                  </a:cubicBezTo>
                  <a:cubicBezTo>
                    <a:pt x="428" y="352"/>
                    <a:pt x="437" y="357"/>
                    <a:pt x="448" y="359"/>
                  </a:cubicBezTo>
                  <a:cubicBezTo>
                    <a:pt x="482" y="366"/>
                    <a:pt x="482" y="366"/>
                    <a:pt x="482" y="366"/>
                  </a:cubicBezTo>
                  <a:cubicBezTo>
                    <a:pt x="520" y="371"/>
                    <a:pt x="551" y="400"/>
                    <a:pt x="558" y="440"/>
                  </a:cubicBezTo>
                  <a:cubicBezTo>
                    <a:pt x="562" y="463"/>
                    <a:pt x="562" y="463"/>
                    <a:pt x="562" y="463"/>
                  </a:cubicBezTo>
                  <a:cubicBezTo>
                    <a:pt x="564" y="476"/>
                    <a:pt x="560" y="489"/>
                    <a:pt x="552" y="498"/>
                  </a:cubicBezTo>
                  <a:cubicBezTo>
                    <a:pt x="544" y="508"/>
                    <a:pt x="531" y="514"/>
                    <a:pt x="519" y="514"/>
                  </a:cubicBezTo>
                  <a:close/>
                  <a:moveTo>
                    <a:pt x="124" y="567"/>
                  </a:moveTo>
                  <a:cubicBezTo>
                    <a:pt x="85" y="567"/>
                    <a:pt x="53" y="535"/>
                    <a:pt x="53" y="496"/>
                  </a:cubicBezTo>
                  <a:cubicBezTo>
                    <a:pt x="53" y="457"/>
                    <a:pt x="85" y="425"/>
                    <a:pt x="124" y="425"/>
                  </a:cubicBezTo>
                  <a:cubicBezTo>
                    <a:pt x="163" y="425"/>
                    <a:pt x="195" y="457"/>
                    <a:pt x="195" y="496"/>
                  </a:cubicBezTo>
                  <a:cubicBezTo>
                    <a:pt x="195" y="535"/>
                    <a:pt x="163" y="567"/>
                    <a:pt x="124" y="567"/>
                  </a:cubicBezTo>
                  <a:close/>
                  <a:moveTo>
                    <a:pt x="124" y="461"/>
                  </a:moveTo>
                  <a:cubicBezTo>
                    <a:pt x="104" y="461"/>
                    <a:pt x="89" y="477"/>
                    <a:pt x="89" y="496"/>
                  </a:cubicBezTo>
                  <a:cubicBezTo>
                    <a:pt x="89" y="516"/>
                    <a:pt x="104" y="532"/>
                    <a:pt x="124" y="532"/>
                  </a:cubicBezTo>
                  <a:cubicBezTo>
                    <a:pt x="143" y="532"/>
                    <a:pt x="159" y="516"/>
                    <a:pt x="159" y="496"/>
                  </a:cubicBezTo>
                  <a:cubicBezTo>
                    <a:pt x="159" y="477"/>
                    <a:pt x="143" y="461"/>
                    <a:pt x="124" y="461"/>
                  </a:cubicBezTo>
                  <a:close/>
                  <a:moveTo>
                    <a:pt x="425" y="567"/>
                  </a:moveTo>
                  <a:cubicBezTo>
                    <a:pt x="386" y="567"/>
                    <a:pt x="354" y="535"/>
                    <a:pt x="354" y="496"/>
                  </a:cubicBezTo>
                  <a:cubicBezTo>
                    <a:pt x="354" y="457"/>
                    <a:pt x="386" y="425"/>
                    <a:pt x="425" y="425"/>
                  </a:cubicBezTo>
                  <a:cubicBezTo>
                    <a:pt x="464" y="425"/>
                    <a:pt x="496" y="457"/>
                    <a:pt x="496" y="496"/>
                  </a:cubicBezTo>
                  <a:cubicBezTo>
                    <a:pt x="496" y="535"/>
                    <a:pt x="464" y="567"/>
                    <a:pt x="425" y="567"/>
                  </a:cubicBezTo>
                  <a:close/>
                  <a:moveTo>
                    <a:pt x="425" y="461"/>
                  </a:moveTo>
                  <a:cubicBezTo>
                    <a:pt x="406" y="461"/>
                    <a:pt x="390" y="477"/>
                    <a:pt x="390" y="496"/>
                  </a:cubicBezTo>
                  <a:cubicBezTo>
                    <a:pt x="390" y="516"/>
                    <a:pt x="406" y="532"/>
                    <a:pt x="425" y="532"/>
                  </a:cubicBezTo>
                  <a:cubicBezTo>
                    <a:pt x="445" y="532"/>
                    <a:pt x="461" y="516"/>
                    <a:pt x="461" y="496"/>
                  </a:cubicBezTo>
                  <a:cubicBezTo>
                    <a:pt x="461" y="477"/>
                    <a:pt x="445" y="461"/>
                    <a:pt x="425" y="461"/>
                  </a:cubicBezTo>
                  <a:close/>
                  <a:moveTo>
                    <a:pt x="372" y="514"/>
                  </a:moveTo>
                  <a:cubicBezTo>
                    <a:pt x="177" y="514"/>
                    <a:pt x="177" y="514"/>
                    <a:pt x="177" y="514"/>
                  </a:cubicBezTo>
                  <a:cubicBezTo>
                    <a:pt x="167" y="514"/>
                    <a:pt x="159" y="506"/>
                    <a:pt x="159" y="496"/>
                  </a:cubicBezTo>
                  <a:cubicBezTo>
                    <a:pt x="159" y="486"/>
                    <a:pt x="167" y="478"/>
                    <a:pt x="177" y="478"/>
                  </a:cubicBezTo>
                  <a:cubicBezTo>
                    <a:pt x="372" y="478"/>
                    <a:pt x="372" y="478"/>
                    <a:pt x="372" y="478"/>
                  </a:cubicBezTo>
                  <a:cubicBezTo>
                    <a:pt x="382" y="478"/>
                    <a:pt x="390" y="486"/>
                    <a:pt x="390" y="496"/>
                  </a:cubicBezTo>
                  <a:cubicBezTo>
                    <a:pt x="390" y="506"/>
                    <a:pt x="382" y="514"/>
                    <a:pt x="372" y="514"/>
                  </a:cubicBezTo>
                  <a:close/>
                  <a:moveTo>
                    <a:pt x="434" y="98"/>
                  </a:moveTo>
                  <a:cubicBezTo>
                    <a:pt x="429" y="98"/>
                    <a:pt x="425" y="96"/>
                    <a:pt x="421" y="93"/>
                  </a:cubicBezTo>
                  <a:cubicBezTo>
                    <a:pt x="384" y="56"/>
                    <a:pt x="335" y="36"/>
                    <a:pt x="283" y="36"/>
                  </a:cubicBezTo>
                  <a:cubicBezTo>
                    <a:pt x="231" y="36"/>
                    <a:pt x="182" y="56"/>
                    <a:pt x="146" y="93"/>
                  </a:cubicBezTo>
                  <a:cubicBezTo>
                    <a:pt x="139" y="100"/>
                    <a:pt x="127" y="100"/>
                    <a:pt x="121" y="93"/>
                  </a:cubicBezTo>
                  <a:cubicBezTo>
                    <a:pt x="114" y="86"/>
                    <a:pt x="114" y="74"/>
                    <a:pt x="121" y="68"/>
                  </a:cubicBezTo>
                  <a:cubicBezTo>
                    <a:pt x="164" y="24"/>
                    <a:pt x="222" y="0"/>
                    <a:pt x="283" y="0"/>
                  </a:cubicBezTo>
                  <a:cubicBezTo>
                    <a:pt x="345" y="0"/>
                    <a:pt x="403" y="24"/>
                    <a:pt x="446" y="68"/>
                  </a:cubicBezTo>
                  <a:cubicBezTo>
                    <a:pt x="453" y="74"/>
                    <a:pt x="453" y="86"/>
                    <a:pt x="446" y="93"/>
                  </a:cubicBezTo>
                  <a:cubicBezTo>
                    <a:pt x="443" y="96"/>
                    <a:pt x="438" y="98"/>
                    <a:pt x="434" y="98"/>
                  </a:cubicBezTo>
                  <a:close/>
                  <a:moveTo>
                    <a:pt x="371" y="160"/>
                  </a:moveTo>
                  <a:cubicBezTo>
                    <a:pt x="367" y="160"/>
                    <a:pt x="362" y="159"/>
                    <a:pt x="359" y="155"/>
                  </a:cubicBezTo>
                  <a:cubicBezTo>
                    <a:pt x="338" y="135"/>
                    <a:pt x="312" y="124"/>
                    <a:pt x="283" y="124"/>
                  </a:cubicBezTo>
                  <a:cubicBezTo>
                    <a:pt x="255" y="124"/>
                    <a:pt x="228" y="135"/>
                    <a:pt x="208" y="155"/>
                  </a:cubicBezTo>
                  <a:cubicBezTo>
                    <a:pt x="201" y="162"/>
                    <a:pt x="190" y="162"/>
                    <a:pt x="183" y="155"/>
                  </a:cubicBezTo>
                  <a:cubicBezTo>
                    <a:pt x="176" y="148"/>
                    <a:pt x="176" y="137"/>
                    <a:pt x="183" y="130"/>
                  </a:cubicBezTo>
                  <a:cubicBezTo>
                    <a:pt x="210" y="103"/>
                    <a:pt x="246" y="89"/>
                    <a:pt x="283" y="89"/>
                  </a:cubicBezTo>
                  <a:cubicBezTo>
                    <a:pt x="321" y="89"/>
                    <a:pt x="357" y="103"/>
                    <a:pt x="384" y="130"/>
                  </a:cubicBezTo>
                  <a:cubicBezTo>
                    <a:pt x="391" y="137"/>
                    <a:pt x="391" y="148"/>
                    <a:pt x="384" y="155"/>
                  </a:cubicBezTo>
                  <a:cubicBezTo>
                    <a:pt x="380" y="159"/>
                    <a:pt x="376" y="160"/>
                    <a:pt x="371" y="160"/>
                  </a:cubicBezTo>
                  <a:close/>
                  <a:moveTo>
                    <a:pt x="308" y="223"/>
                  </a:moveTo>
                  <a:cubicBezTo>
                    <a:pt x="304" y="223"/>
                    <a:pt x="299" y="221"/>
                    <a:pt x="296" y="218"/>
                  </a:cubicBezTo>
                  <a:cubicBezTo>
                    <a:pt x="289" y="211"/>
                    <a:pt x="278" y="211"/>
                    <a:pt x="271" y="218"/>
                  </a:cubicBezTo>
                  <a:cubicBezTo>
                    <a:pt x="264" y="225"/>
                    <a:pt x="253" y="225"/>
                    <a:pt x="246" y="218"/>
                  </a:cubicBezTo>
                  <a:cubicBezTo>
                    <a:pt x="239" y="211"/>
                    <a:pt x="239" y="200"/>
                    <a:pt x="246" y="193"/>
                  </a:cubicBezTo>
                  <a:cubicBezTo>
                    <a:pt x="266" y="173"/>
                    <a:pt x="301" y="173"/>
                    <a:pt x="321" y="193"/>
                  </a:cubicBezTo>
                  <a:cubicBezTo>
                    <a:pt x="328" y="200"/>
                    <a:pt x="328" y="211"/>
                    <a:pt x="321" y="218"/>
                  </a:cubicBezTo>
                  <a:cubicBezTo>
                    <a:pt x="318" y="221"/>
                    <a:pt x="313" y="223"/>
                    <a:pt x="308" y="2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BC19164-BBC7-D349-854E-DB82A99A181B}"/>
              </a:ext>
            </a:extLst>
          </p:cNvPr>
          <p:cNvSpPr/>
          <p:nvPr/>
        </p:nvSpPr>
        <p:spPr>
          <a:xfrm rot="5400000">
            <a:off x="-3392424" y="3392424"/>
            <a:ext cx="6858000" cy="73152"/>
          </a:xfrm>
          <a:prstGeom prst="rect">
            <a:avLst/>
          </a:prstGeom>
          <a:gradFill flip="none" rotWithShape="1">
            <a:gsLst>
              <a:gs pos="0">
                <a:srgbClr val="FDB515"/>
              </a:gs>
              <a:gs pos="100000">
                <a:srgbClr val="EC00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E9E3D4-0E4B-7E47-9522-F66E49DEEBAE}"/>
              </a:ext>
            </a:extLst>
          </p:cNvPr>
          <p:cNvGrpSpPr/>
          <p:nvPr/>
        </p:nvGrpSpPr>
        <p:grpSpPr>
          <a:xfrm>
            <a:off x="8271377" y="2199186"/>
            <a:ext cx="1217772" cy="672326"/>
            <a:chOff x="1777355" y="408922"/>
            <a:chExt cx="1217772" cy="672326"/>
          </a:xfrm>
        </p:grpSpPr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CC2FEE9A-99EA-F84A-9650-5D08BDAF4DD8}"/>
                </a:ext>
              </a:extLst>
            </p:cNvPr>
            <p:cNvSpPr/>
            <p:nvPr/>
          </p:nvSpPr>
          <p:spPr>
            <a:xfrm flipH="1">
              <a:off x="1777355" y="408922"/>
              <a:ext cx="1217772" cy="672326"/>
            </a:xfrm>
            <a:prstGeom prst="parallelogram">
              <a:avLst>
                <a:gd name="adj" fmla="val 295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9BDC8A-6140-4DE7-9E56-94A3633D7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5226" y="517875"/>
              <a:ext cx="580776" cy="47308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1A57F7-4BCF-CA45-8351-C0423E1F4607}"/>
              </a:ext>
            </a:extLst>
          </p:cNvPr>
          <p:cNvGrpSpPr/>
          <p:nvPr/>
        </p:nvGrpSpPr>
        <p:grpSpPr>
          <a:xfrm>
            <a:off x="8271377" y="3100219"/>
            <a:ext cx="1217772" cy="672326"/>
            <a:chOff x="1777355" y="2163077"/>
            <a:chExt cx="1217772" cy="672326"/>
          </a:xfrm>
        </p:grpSpPr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D3A4A8E5-2921-144B-87B9-9368B412FB29}"/>
                </a:ext>
              </a:extLst>
            </p:cNvPr>
            <p:cNvSpPr/>
            <p:nvPr/>
          </p:nvSpPr>
          <p:spPr>
            <a:xfrm flipH="1">
              <a:off x="1777355" y="2163077"/>
              <a:ext cx="1217772" cy="672326"/>
            </a:xfrm>
            <a:prstGeom prst="parallelogram">
              <a:avLst>
                <a:gd name="adj" fmla="val 295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D8BE543-10C3-AB47-B633-EEC933A0B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41078" y="2252796"/>
              <a:ext cx="499486" cy="50212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E88B7B-8338-7A4D-80A2-9EF6EBDF860C}"/>
              </a:ext>
            </a:extLst>
          </p:cNvPr>
          <p:cNvGrpSpPr/>
          <p:nvPr/>
        </p:nvGrpSpPr>
        <p:grpSpPr>
          <a:xfrm>
            <a:off x="8271377" y="4010558"/>
            <a:ext cx="1217772" cy="672326"/>
            <a:chOff x="9347537" y="408922"/>
            <a:chExt cx="1217772" cy="672326"/>
          </a:xfrm>
        </p:grpSpPr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5A6795FB-9A30-C24C-BE2D-05B59C590133}"/>
                </a:ext>
              </a:extLst>
            </p:cNvPr>
            <p:cNvSpPr/>
            <p:nvPr/>
          </p:nvSpPr>
          <p:spPr>
            <a:xfrm flipH="1">
              <a:off x="9347537" y="408922"/>
              <a:ext cx="1217772" cy="672326"/>
            </a:xfrm>
            <a:prstGeom prst="parallelogram">
              <a:avLst>
                <a:gd name="adj" fmla="val 295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E06EDF-574A-4CFB-9F49-12758BAA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7383" y="441295"/>
              <a:ext cx="600957" cy="59695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FADEE9-F91C-854B-85E8-A562D94FEAD1}"/>
              </a:ext>
            </a:extLst>
          </p:cNvPr>
          <p:cNvGrpSpPr/>
          <p:nvPr/>
        </p:nvGrpSpPr>
        <p:grpSpPr>
          <a:xfrm>
            <a:off x="8271377" y="4913386"/>
            <a:ext cx="1217772" cy="672326"/>
            <a:chOff x="9368975" y="2163077"/>
            <a:chExt cx="1217772" cy="672326"/>
          </a:xfrm>
        </p:grpSpPr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7F06A360-1744-CB48-9080-F8B2B4DE8570}"/>
                </a:ext>
              </a:extLst>
            </p:cNvPr>
            <p:cNvSpPr/>
            <p:nvPr/>
          </p:nvSpPr>
          <p:spPr>
            <a:xfrm flipH="1">
              <a:off x="9368975" y="2163077"/>
              <a:ext cx="1217772" cy="672326"/>
            </a:xfrm>
            <a:prstGeom prst="parallelogram">
              <a:avLst>
                <a:gd name="adj" fmla="val 295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65AFD171-74E4-A841-861C-552C720F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8172" y="2388052"/>
              <a:ext cx="877178" cy="194624"/>
            </a:xfrm>
            <a:prstGeom prst="rect">
              <a:avLst/>
            </a:prstGeom>
          </p:spPr>
        </p:pic>
      </p:grpSp>
      <p:sp>
        <p:nvSpPr>
          <p:cNvPr id="91" name="Title 2">
            <a:extLst>
              <a:ext uri="{FF2B5EF4-FFF2-40B4-BE49-F238E27FC236}">
                <a16:creationId xmlns:a16="http://schemas.microsoft.com/office/drawing/2014/main" id="{CC85565C-DCA8-6547-9893-73E52B800F8B}"/>
              </a:ext>
            </a:extLst>
          </p:cNvPr>
          <p:cNvSpPr txBox="1">
            <a:spLocks/>
          </p:cNvSpPr>
          <p:nvPr/>
        </p:nvSpPr>
        <p:spPr>
          <a:xfrm>
            <a:off x="527515" y="374650"/>
            <a:ext cx="11091863" cy="55403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5G is happening NOW</a:t>
            </a:r>
            <a:endParaRPr lang="he-I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BD1F2A-A5A7-1F4E-B715-89B864AD149A}"/>
              </a:ext>
            </a:extLst>
          </p:cNvPr>
          <p:cNvSpPr/>
          <p:nvPr/>
        </p:nvSpPr>
        <p:spPr>
          <a:xfrm>
            <a:off x="429506" y="1535015"/>
            <a:ext cx="2674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</a:rPr>
              <a:t>New 5G Services</a:t>
            </a:r>
          </a:p>
        </p:txBody>
      </p:sp>
      <p:sp>
        <p:nvSpPr>
          <p:cNvPr id="93" name="Parallelogram 92">
            <a:extLst>
              <a:ext uri="{FF2B5EF4-FFF2-40B4-BE49-F238E27FC236}">
                <a16:creationId xmlns:a16="http://schemas.microsoft.com/office/drawing/2014/main" id="{C20D7A96-08D7-544E-898B-098DABC2AE7A}"/>
              </a:ext>
            </a:extLst>
          </p:cNvPr>
          <p:cNvSpPr/>
          <p:nvPr/>
        </p:nvSpPr>
        <p:spPr>
          <a:xfrm flipH="1">
            <a:off x="534191" y="2204245"/>
            <a:ext cx="1801124" cy="1292782"/>
          </a:xfrm>
          <a:prstGeom prst="parallelogram">
            <a:avLst>
              <a:gd name="adj" fmla="val 295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7" name="Freeform 13">
            <a:extLst>
              <a:ext uri="{FF2B5EF4-FFF2-40B4-BE49-F238E27FC236}">
                <a16:creationId xmlns:a16="http://schemas.microsoft.com/office/drawing/2014/main" id="{F72307A4-ADF4-4287-A2C6-46E73DBB1317}"/>
              </a:ext>
            </a:extLst>
          </p:cNvPr>
          <p:cNvSpPr>
            <a:spLocks noEditPoints="1"/>
          </p:cNvSpPr>
          <p:nvPr/>
        </p:nvSpPr>
        <p:spPr bwMode="auto">
          <a:xfrm>
            <a:off x="1172801" y="2424256"/>
            <a:ext cx="609268" cy="549565"/>
          </a:xfrm>
          <a:custGeom>
            <a:avLst/>
            <a:gdLst/>
            <a:ahLst/>
            <a:cxnLst>
              <a:cxn ang="0">
                <a:pos x="749" y="659"/>
              </a:cxn>
              <a:cxn ang="0">
                <a:pos x="801" y="567"/>
              </a:cxn>
              <a:cxn ang="0">
                <a:pos x="823" y="457"/>
              </a:cxn>
              <a:cxn ang="0">
                <a:pos x="826" y="300"/>
              </a:cxn>
              <a:cxn ang="0">
                <a:pos x="796" y="145"/>
              </a:cxn>
              <a:cxn ang="0">
                <a:pos x="761" y="81"/>
              </a:cxn>
              <a:cxn ang="0">
                <a:pos x="706" y="32"/>
              </a:cxn>
              <a:cxn ang="0">
                <a:pos x="628" y="4"/>
              </a:cxn>
              <a:cxn ang="0">
                <a:pos x="545" y="0"/>
              </a:cxn>
              <a:cxn ang="0">
                <a:pos x="445" y="26"/>
              </a:cxn>
              <a:cxn ang="0">
                <a:pos x="377" y="78"/>
              </a:cxn>
              <a:cxn ang="0">
                <a:pos x="335" y="147"/>
              </a:cxn>
              <a:cxn ang="0">
                <a:pos x="307" y="269"/>
              </a:cxn>
              <a:cxn ang="0">
                <a:pos x="303" y="394"/>
              </a:cxn>
              <a:cxn ang="0">
                <a:pos x="317" y="521"/>
              </a:cxn>
              <a:cxn ang="0">
                <a:pos x="364" y="632"/>
              </a:cxn>
              <a:cxn ang="0">
                <a:pos x="360" y="686"/>
              </a:cxn>
              <a:cxn ang="0">
                <a:pos x="281" y="708"/>
              </a:cxn>
              <a:cxn ang="0">
                <a:pos x="137" y="781"/>
              </a:cxn>
              <a:cxn ang="0">
                <a:pos x="60" y="854"/>
              </a:cxn>
              <a:cxn ang="0">
                <a:pos x="17" y="934"/>
              </a:cxn>
              <a:cxn ang="0">
                <a:pos x="0" y="1037"/>
              </a:cxn>
              <a:cxn ang="0">
                <a:pos x="1130" y="1014"/>
              </a:cxn>
              <a:cxn ang="0">
                <a:pos x="1107" y="918"/>
              </a:cxn>
              <a:cxn ang="0">
                <a:pos x="1058" y="840"/>
              </a:cxn>
              <a:cxn ang="0">
                <a:pos x="964" y="762"/>
              </a:cxn>
              <a:cxn ang="0">
                <a:pos x="822" y="699"/>
              </a:cxn>
              <a:cxn ang="0">
                <a:pos x="358" y="363"/>
              </a:cxn>
              <a:cxn ang="0">
                <a:pos x="369" y="224"/>
              </a:cxn>
              <a:cxn ang="0">
                <a:pos x="421" y="110"/>
              </a:cxn>
              <a:cxn ang="0">
                <a:pos x="516" y="59"/>
              </a:cxn>
              <a:cxn ang="0">
                <a:pos x="619" y="59"/>
              </a:cxn>
              <a:cxn ang="0">
                <a:pos x="712" y="110"/>
              </a:cxn>
              <a:cxn ang="0">
                <a:pos x="761" y="223"/>
              </a:cxn>
              <a:cxn ang="0">
                <a:pos x="772" y="363"/>
              </a:cxn>
              <a:cxn ang="0">
                <a:pos x="754" y="532"/>
              </a:cxn>
              <a:cxn ang="0">
                <a:pos x="697" y="632"/>
              </a:cxn>
              <a:cxn ang="0">
                <a:pos x="594" y="671"/>
              </a:cxn>
              <a:cxn ang="0">
                <a:pos x="493" y="662"/>
              </a:cxn>
              <a:cxn ang="0">
                <a:pos x="408" y="599"/>
              </a:cxn>
              <a:cxn ang="0">
                <a:pos x="364" y="472"/>
              </a:cxn>
              <a:cxn ang="0">
                <a:pos x="358" y="363"/>
              </a:cxn>
              <a:cxn ang="0">
                <a:pos x="56" y="1018"/>
              </a:cxn>
              <a:cxn ang="0">
                <a:pos x="75" y="937"/>
              </a:cxn>
              <a:cxn ang="0">
                <a:pos x="118" y="873"/>
              </a:cxn>
              <a:cxn ang="0">
                <a:pos x="224" y="792"/>
              </a:cxn>
              <a:cxn ang="0">
                <a:pos x="363" y="741"/>
              </a:cxn>
              <a:cxn ang="0">
                <a:pos x="855" y="769"/>
              </a:cxn>
              <a:cxn ang="0">
                <a:pos x="980" y="841"/>
              </a:cxn>
              <a:cxn ang="0">
                <a:pos x="1041" y="910"/>
              </a:cxn>
              <a:cxn ang="0">
                <a:pos x="1070" y="984"/>
              </a:cxn>
              <a:cxn ang="0">
                <a:pos x="1075" y="1143"/>
              </a:cxn>
            </a:cxnLst>
            <a:rect l="0" t="0" r="r" b="b"/>
            <a:pathLst>
              <a:path w="1130" h="1198">
                <a:moveTo>
                  <a:pt x="776" y="687"/>
                </a:moveTo>
                <a:lnTo>
                  <a:pt x="717" y="687"/>
                </a:lnTo>
                <a:lnTo>
                  <a:pt x="717" y="687"/>
                </a:lnTo>
                <a:lnTo>
                  <a:pt x="735" y="673"/>
                </a:lnTo>
                <a:lnTo>
                  <a:pt x="749" y="659"/>
                </a:lnTo>
                <a:lnTo>
                  <a:pt x="763" y="643"/>
                </a:lnTo>
                <a:lnTo>
                  <a:pt x="775" y="626"/>
                </a:lnTo>
                <a:lnTo>
                  <a:pt x="785" y="607"/>
                </a:lnTo>
                <a:lnTo>
                  <a:pt x="794" y="587"/>
                </a:lnTo>
                <a:lnTo>
                  <a:pt x="801" y="567"/>
                </a:lnTo>
                <a:lnTo>
                  <a:pt x="808" y="547"/>
                </a:lnTo>
                <a:lnTo>
                  <a:pt x="813" y="525"/>
                </a:lnTo>
                <a:lnTo>
                  <a:pt x="818" y="502"/>
                </a:lnTo>
                <a:lnTo>
                  <a:pt x="821" y="480"/>
                </a:lnTo>
                <a:lnTo>
                  <a:pt x="823" y="457"/>
                </a:lnTo>
                <a:lnTo>
                  <a:pt x="827" y="410"/>
                </a:lnTo>
                <a:lnTo>
                  <a:pt x="827" y="363"/>
                </a:lnTo>
                <a:lnTo>
                  <a:pt x="827" y="363"/>
                </a:lnTo>
                <a:lnTo>
                  <a:pt x="827" y="331"/>
                </a:lnTo>
                <a:lnTo>
                  <a:pt x="826" y="300"/>
                </a:lnTo>
                <a:lnTo>
                  <a:pt x="823" y="268"/>
                </a:lnTo>
                <a:lnTo>
                  <a:pt x="819" y="236"/>
                </a:lnTo>
                <a:lnTo>
                  <a:pt x="814" y="204"/>
                </a:lnTo>
                <a:lnTo>
                  <a:pt x="807" y="174"/>
                </a:lnTo>
                <a:lnTo>
                  <a:pt x="796" y="145"/>
                </a:lnTo>
                <a:lnTo>
                  <a:pt x="791" y="132"/>
                </a:lnTo>
                <a:lnTo>
                  <a:pt x="784" y="118"/>
                </a:lnTo>
                <a:lnTo>
                  <a:pt x="777" y="105"/>
                </a:lnTo>
                <a:lnTo>
                  <a:pt x="770" y="93"/>
                </a:lnTo>
                <a:lnTo>
                  <a:pt x="761" y="81"/>
                </a:lnTo>
                <a:lnTo>
                  <a:pt x="752" y="70"/>
                </a:lnTo>
                <a:lnTo>
                  <a:pt x="741" y="60"/>
                </a:lnTo>
                <a:lnTo>
                  <a:pt x="730" y="50"/>
                </a:lnTo>
                <a:lnTo>
                  <a:pt x="718" y="41"/>
                </a:lnTo>
                <a:lnTo>
                  <a:pt x="706" y="32"/>
                </a:lnTo>
                <a:lnTo>
                  <a:pt x="692" y="26"/>
                </a:lnTo>
                <a:lnTo>
                  <a:pt x="677" y="18"/>
                </a:lnTo>
                <a:lnTo>
                  <a:pt x="662" y="13"/>
                </a:lnTo>
                <a:lnTo>
                  <a:pt x="646" y="8"/>
                </a:lnTo>
                <a:lnTo>
                  <a:pt x="628" y="4"/>
                </a:lnTo>
                <a:lnTo>
                  <a:pt x="608" y="1"/>
                </a:lnTo>
                <a:lnTo>
                  <a:pt x="589" y="0"/>
                </a:lnTo>
                <a:lnTo>
                  <a:pt x="569" y="0"/>
                </a:lnTo>
                <a:lnTo>
                  <a:pt x="569" y="0"/>
                </a:lnTo>
                <a:lnTo>
                  <a:pt x="545" y="0"/>
                </a:lnTo>
                <a:lnTo>
                  <a:pt x="522" y="3"/>
                </a:lnTo>
                <a:lnTo>
                  <a:pt x="500" y="6"/>
                </a:lnTo>
                <a:lnTo>
                  <a:pt x="481" y="12"/>
                </a:lnTo>
                <a:lnTo>
                  <a:pt x="461" y="18"/>
                </a:lnTo>
                <a:lnTo>
                  <a:pt x="445" y="26"/>
                </a:lnTo>
                <a:lnTo>
                  <a:pt x="430" y="35"/>
                </a:lnTo>
                <a:lnTo>
                  <a:pt x="414" y="44"/>
                </a:lnTo>
                <a:lnTo>
                  <a:pt x="401" y="54"/>
                </a:lnTo>
                <a:lnTo>
                  <a:pt x="389" y="65"/>
                </a:lnTo>
                <a:lnTo>
                  <a:pt x="377" y="78"/>
                </a:lnTo>
                <a:lnTo>
                  <a:pt x="367" y="91"/>
                </a:lnTo>
                <a:lnTo>
                  <a:pt x="358" y="105"/>
                </a:lnTo>
                <a:lnTo>
                  <a:pt x="349" y="119"/>
                </a:lnTo>
                <a:lnTo>
                  <a:pt x="343" y="133"/>
                </a:lnTo>
                <a:lnTo>
                  <a:pt x="335" y="147"/>
                </a:lnTo>
                <a:lnTo>
                  <a:pt x="330" y="163"/>
                </a:lnTo>
                <a:lnTo>
                  <a:pt x="325" y="178"/>
                </a:lnTo>
                <a:lnTo>
                  <a:pt x="316" y="209"/>
                </a:lnTo>
                <a:lnTo>
                  <a:pt x="311" y="239"/>
                </a:lnTo>
                <a:lnTo>
                  <a:pt x="307" y="269"/>
                </a:lnTo>
                <a:lnTo>
                  <a:pt x="304" y="297"/>
                </a:lnTo>
                <a:lnTo>
                  <a:pt x="303" y="323"/>
                </a:lnTo>
                <a:lnTo>
                  <a:pt x="302" y="363"/>
                </a:lnTo>
                <a:lnTo>
                  <a:pt x="302" y="363"/>
                </a:lnTo>
                <a:lnTo>
                  <a:pt x="303" y="394"/>
                </a:lnTo>
                <a:lnTo>
                  <a:pt x="304" y="431"/>
                </a:lnTo>
                <a:lnTo>
                  <a:pt x="306" y="453"/>
                </a:lnTo>
                <a:lnTo>
                  <a:pt x="308" y="475"/>
                </a:lnTo>
                <a:lnTo>
                  <a:pt x="312" y="498"/>
                </a:lnTo>
                <a:lnTo>
                  <a:pt x="317" y="521"/>
                </a:lnTo>
                <a:lnTo>
                  <a:pt x="323" y="544"/>
                </a:lnTo>
                <a:lnTo>
                  <a:pt x="331" y="567"/>
                </a:lnTo>
                <a:lnTo>
                  <a:pt x="340" y="590"/>
                </a:lnTo>
                <a:lnTo>
                  <a:pt x="352" y="612"/>
                </a:lnTo>
                <a:lnTo>
                  <a:pt x="364" y="632"/>
                </a:lnTo>
                <a:lnTo>
                  <a:pt x="381" y="653"/>
                </a:lnTo>
                <a:lnTo>
                  <a:pt x="399" y="671"/>
                </a:lnTo>
                <a:lnTo>
                  <a:pt x="408" y="678"/>
                </a:lnTo>
                <a:lnTo>
                  <a:pt x="419" y="686"/>
                </a:lnTo>
                <a:lnTo>
                  <a:pt x="360" y="686"/>
                </a:lnTo>
                <a:lnTo>
                  <a:pt x="354" y="687"/>
                </a:lnTo>
                <a:lnTo>
                  <a:pt x="354" y="687"/>
                </a:lnTo>
                <a:lnTo>
                  <a:pt x="332" y="692"/>
                </a:lnTo>
                <a:lnTo>
                  <a:pt x="308" y="699"/>
                </a:lnTo>
                <a:lnTo>
                  <a:pt x="281" y="708"/>
                </a:lnTo>
                <a:lnTo>
                  <a:pt x="253" y="718"/>
                </a:lnTo>
                <a:lnTo>
                  <a:pt x="225" y="731"/>
                </a:lnTo>
                <a:lnTo>
                  <a:pt x="196" y="745"/>
                </a:lnTo>
                <a:lnTo>
                  <a:pt x="166" y="762"/>
                </a:lnTo>
                <a:lnTo>
                  <a:pt x="137" y="781"/>
                </a:lnTo>
                <a:lnTo>
                  <a:pt x="110" y="803"/>
                </a:lnTo>
                <a:lnTo>
                  <a:pt x="96" y="814"/>
                </a:lnTo>
                <a:lnTo>
                  <a:pt x="84" y="827"/>
                </a:lnTo>
                <a:lnTo>
                  <a:pt x="72" y="840"/>
                </a:lnTo>
                <a:lnTo>
                  <a:pt x="60" y="854"/>
                </a:lnTo>
                <a:lnTo>
                  <a:pt x="50" y="869"/>
                </a:lnTo>
                <a:lnTo>
                  <a:pt x="40" y="884"/>
                </a:lnTo>
                <a:lnTo>
                  <a:pt x="32" y="900"/>
                </a:lnTo>
                <a:lnTo>
                  <a:pt x="23" y="916"/>
                </a:lnTo>
                <a:lnTo>
                  <a:pt x="17" y="934"/>
                </a:lnTo>
                <a:lnTo>
                  <a:pt x="10" y="954"/>
                </a:lnTo>
                <a:lnTo>
                  <a:pt x="6" y="973"/>
                </a:lnTo>
                <a:lnTo>
                  <a:pt x="3" y="993"/>
                </a:lnTo>
                <a:lnTo>
                  <a:pt x="0" y="1014"/>
                </a:lnTo>
                <a:lnTo>
                  <a:pt x="0" y="1037"/>
                </a:lnTo>
                <a:lnTo>
                  <a:pt x="0" y="1198"/>
                </a:lnTo>
                <a:lnTo>
                  <a:pt x="1130" y="1198"/>
                </a:lnTo>
                <a:lnTo>
                  <a:pt x="1130" y="1037"/>
                </a:lnTo>
                <a:lnTo>
                  <a:pt x="1130" y="1037"/>
                </a:lnTo>
                <a:lnTo>
                  <a:pt x="1130" y="1014"/>
                </a:lnTo>
                <a:lnTo>
                  <a:pt x="1127" y="993"/>
                </a:lnTo>
                <a:lnTo>
                  <a:pt x="1124" y="973"/>
                </a:lnTo>
                <a:lnTo>
                  <a:pt x="1120" y="954"/>
                </a:lnTo>
                <a:lnTo>
                  <a:pt x="1113" y="934"/>
                </a:lnTo>
                <a:lnTo>
                  <a:pt x="1107" y="918"/>
                </a:lnTo>
                <a:lnTo>
                  <a:pt x="1098" y="900"/>
                </a:lnTo>
                <a:lnTo>
                  <a:pt x="1090" y="884"/>
                </a:lnTo>
                <a:lnTo>
                  <a:pt x="1080" y="869"/>
                </a:lnTo>
                <a:lnTo>
                  <a:pt x="1070" y="854"/>
                </a:lnTo>
                <a:lnTo>
                  <a:pt x="1058" y="840"/>
                </a:lnTo>
                <a:lnTo>
                  <a:pt x="1046" y="827"/>
                </a:lnTo>
                <a:lnTo>
                  <a:pt x="1034" y="814"/>
                </a:lnTo>
                <a:lnTo>
                  <a:pt x="1020" y="803"/>
                </a:lnTo>
                <a:lnTo>
                  <a:pt x="993" y="781"/>
                </a:lnTo>
                <a:lnTo>
                  <a:pt x="964" y="762"/>
                </a:lnTo>
                <a:lnTo>
                  <a:pt x="934" y="745"/>
                </a:lnTo>
                <a:lnTo>
                  <a:pt x="905" y="731"/>
                </a:lnTo>
                <a:lnTo>
                  <a:pt x="877" y="718"/>
                </a:lnTo>
                <a:lnTo>
                  <a:pt x="849" y="708"/>
                </a:lnTo>
                <a:lnTo>
                  <a:pt x="822" y="699"/>
                </a:lnTo>
                <a:lnTo>
                  <a:pt x="798" y="692"/>
                </a:lnTo>
                <a:lnTo>
                  <a:pt x="776" y="687"/>
                </a:lnTo>
                <a:lnTo>
                  <a:pt x="776" y="687"/>
                </a:lnTo>
                <a:lnTo>
                  <a:pt x="776" y="687"/>
                </a:lnTo>
                <a:close/>
                <a:moveTo>
                  <a:pt x="358" y="363"/>
                </a:moveTo>
                <a:lnTo>
                  <a:pt x="358" y="363"/>
                </a:lnTo>
                <a:lnTo>
                  <a:pt x="358" y="324"/>
                </a:lnTo>
                <a:lnTo>
                  <a:pt x="360" y="288"/>
                </a:lnTo>
                <a:lnTo>
                  <a:pt x="364" y="255"/>
                </a:lnTo>
                <a:lnTo>
                  <a:pt x="369" y="224"/>
                </a:lnTo>
                <a:lnTo>
                  <a:pt x="377" y="196"/>
                </a:lnTo>
                <a:lnTo>
                  <a:pt x="385" y="170"/>
                </a:lnTo>
                <a:lnTo>
                  <a:pt x="395" y="148"/>
                </a:lnTo>
                <a:lnTo>
                  <a:pt x="408" y="128"/>
                </a:lnTo>
                <a:lnTo>
                  <a:pt x="421" y="110"/>
                </a:lnTo>
                <a:lnTo>
                  <a:pt x="437" y="96"/>
                </a:lnTo>
                <a:lnTo>
                  <a:pt x="454" y="83"/>
                </a:lnTo>
                <a:lnTo>
                  <a:pt x="473" y="73"/>
                </a:lnTo>
                <a:lnTo>
                  <a:pt x="493" y="65"/>
                </a:lnTo>
                <a:lnTo>
                  <a:pt x="516" y="59"/>
                </a:lnTo>
                <a:lnTo>
                  <a:pt x="542" y="56"/>
                </a:lnTo>
                <a:lnTo>
                  <a:pt x="569" y="55"/>
                </a:lnTo>
                <a:lnTo>
                  <a:pt x="569" y="55"/>
                </a:lnTo>
                <a:lnTo>
                  <a:pt x="594" y="56"/>
                </a:lnTo>
                <a:lnTo>
                  <a:pt x="619" y="59"/>
                </a:lnTo>
                <a:lnTo>
                  <a:pt x="640" y="64"/>
                </a:lnTo>
                <a:lnTo>
                  <a:pt x="661" y="72"/>
                </a:lnTo>
                <a:lnTo>
                  <a:pt x="680" y="82"/>
                </a:lnTo>
                <a:lnTo>
                  <a:pt x="697" y="95"/>
                </a:lnTo>
                <a:lnTo>
                  <a:pt x="712" y="110"/>
                </a:lnTo>
                <a:lnTo>
                  <a:pt x="725" y="127"/>
                </a:lnTo>
                <a:lnTo>
                  <a:pt x="736" y="147"/>
                </a:lnTo>
                <a:lnTo>
                  <a:pt x="747" y="169"/>
                </a:lnTo>
                <a:lnTo>
                  <a:pt x="754" y="195"/>
                </a:lnTo>
                <a:lnTo>
                  <a:pt x="761" y="223"/>
                </a:lnTo>
                <a:lnTo>
                  <a:pt x="766" y="253"/>
                </a:lnTo>
                <a:lnTo>
                  <a:pt x="770" y="287"/>
                </a:lnTo>
                <a:lnTo>
                  <a:pt x="772" y="324"/>
                </a:lnTo>
                <a:lnTo>
                  <a:pt x="772" y="363"/>
                </a:lnTo>
                <a:lnTo>
                  <a:pt x="772" y="363"/>
                </a:lnTo>
                <a:lnTo>
                  <a:pt x="772" y="403"/>
                </a:lnTo>
                <a:lnTo>
                  <a:pt x="770" y="440"/>
                </a:lnTo>
                <a:lnTo>
                  <a:pt x="766" y="474"/>
                </a:lnTo>
                <a:lnTo>
                  <a:pt x="761" y="504"/>
                </a:lnTo>
                <a:lnTo>
                  <a:pt x="754" y="532"/>
                </a:lnTo>
                <a:lnTo>
                  <a:pt x="747" y="558"/>
                </a:lnTo>
                <a:lnTo>
                  <a:pt x="736" y="580"/>
                </a:lnTo>
                <a:lnTo>
                  <a:pt x="725" y="600"/>
                </a:lnTo>
                <a:lnTo>
                  <a:pt x="712" y="617"/>
                </a:lnTo>
                <a:lnTo>
                  <a:pt x="697" y="632"/>
                </a:lnTo>
                <a:lnTo>
                  <a:pt x="680" y="645"/>
                </a:lnTo>
                <a:lnTo>
                  <a:pt x="661" y="655"/>
                </a:lnTo>
                <a:lnTo>
                  <a:pt x="640" y="663"/>
                </a:lnTo>
                <a:lnTo>
                  <a:pt x="619" y="668"/>
                </a:lnTo>
                <a:lnTo>
                  <a:pt x="594" y="671"/>
                </a:lnTo>
                <a:lnTo>
                  <a:pt x="569" y="672"/>
                </a:lnTo>
                <a:lnTo>
                  <a:pt x="569" y="672"/>
                </a:lnTo>
                <a:lnTo>
                  <a:pt x="542" y="671"/>
                </a:lnTo>
                <a:lnTo>
                  <a:pt x="516" y="668"/>
                </a:lnTo>
                <a:lnTo>
                  <a:pt x="493" y="662"/>
                </a:lnTo>
                <a:lnTo>
                  <a:pt x="473" y="654"/>
                </a:lnTo>
                <a:lnTo>
                  <a:pt x="454" y="644"/>
                </a:lnTo>
                <a:lnTo>
                  <a:pt x="437" y="631"/>
                </a:lnTo>
                <a:lnTo>
                  <a:pt x="421" y="617"/>
                </a:lnTo>
                <a:lnTo>
                  <a:pt x="408" y="599"/>
                </a:lnTo>
                <a:lnTo>
                  <a:pt x="395" y="579"/>
                </a:lnTo>
                <a:lnTo>
                  <a:pt x="385" y="557"/>
                </a:lnTo>
                <a:lnTo>
                  <a:pt x="377" y="531"/>
                </a:lnTo>
                <a:lnTo>
                  <a:pt x="369" y="503"/>
                </a:lnTo>
                <a:lnTo>
                  <a:pt x="364" y="472"/>
                </a:lnTo>
                <a:lnTo>
                  <a:pt x="360" y="439"/>
                </a:lnTo>
                <a:lnTo>
                  <a:pt x="358" y="403"/>
                </a:lnTo>
                <a:lnTo>
                  <a:pt x="358" y="363"/>
                </a:lnTo>
                <a:lnTo>
                  <a:pt x="358" y="363"/>
                </a:lnTo>
                <a:lnTo>
                  <a:pt x="358" y="363"/>
                </a:lnTo>
                <a:close/>
                <a:moveTo>
                  <a:pt x="1075" y="1143"/>
                </a:moveTo>
                <a:lnTo>
                  <a:pt x="55" y="1143"/>
                </a:lnTo>
                <a:lnTo>
                  <a:pt x="55" y="1037"/>
                </a:lnTo>
                <a:lnTo>
                  <a:pt x="55" y="1037"/>
                </a:lnTo>
                <a:lnTo>
                  <a:pt x="56" y="1018"/>
                </a:lnTo>
                <a:lnTo>
                  <a:pt x="58" y="1001"/>
                </a:lnTo>
                <a:lnTo>
                  <a:pt x="60" y="984"/>
                </a:lnTo>
                <a:lnTo>
                  <a:pt x="64" y="968"/>
                </a:lnTo>
                <a:lnTo>
                  <a:pt x="69" y="952"/>
                </a:lnTo>
                <a:lnTo>
                  <a:pt x="75" y="937"/>
                </a:lnTo>
                <a:lnTo>
                  <a:pt x="82" y="923"/>
                </a:lnTo>
                <a:lnTo>
                  <a:pt x="89" y="910"/>
                </a:lnTo>
                <a:lnTo>
                  <a:pt x="98" y="897"/>
                </a:lnTo>
                <a:lnTo>
                  <a:pt x="107" y="884"/>
                </a:lnTo>
                <a:lnTo>
                  <a:pt x="118" y="873"/>
                </a:lnTo>
                <a:lnTo>
                  <a:pt x="128" y="861"/>
                </a:lnTo>
                <a:lnTo>
                  <a:pt x="150" y="841"/>
                </a:lnTo>
                <a:lnTo>
                  <a:pt x="174" y="823"/>
                </a:lnTo>
                <a:lnTo>
                  <a:pt x="198" y="806"/>
                </a:lnTo>
                <a:lnTo>
                  <a:pt x="224" y="792"/>
                </a:lnTo>
                <a:lnTo>
                  <a:pt x="249" y="779"/>
                </a:lnTo>
                <a:lnTo>
                  <a:pt x="275" y="769"/>
                </a:lnTo>
                <a:lnTo>
                  <a:pt x="299" y="760"/>
                </a:lnTo>
                <a:lnTo>
                  <a:pt x="323" y="753"/>
                </a:lnTo>
                <a:lnTo>
                  <a:pt x="363" y="741"/>
                </a:lnTo>
                <a:lnTo>
                  <a:pt x="767" y="741"/>
                </a:lnTo>
                <a:lnTo>
                  <a:pt x="767" y="741"/>
                </a:lnTo>
                <a:lnTo>
                  <a:pt x="807" y="753"/>
                </a:lnTo>
                <a:lnTo>
                  <a:pt x="831" y="760"/>
                </a:lnTo>
                <a:lnTo>
                  <a:pt x="855" y="769"/>
                </a:lnTo>
                <a:lnTo>
                  <a:pt x="881" y="781"/>
                </a:lnTo>
                <a:lnTo>
                  <a:pt x="906" y="792"/>
                </a:lnTo>
                <a:lnTo>
                  <a:pt x="932" y="806"/>
                </a:lnTo>
                <a:lnTo>
                  <a:pt x="956" y="823"/>
                </a:lnTo>
                <a:lnTo>
                  <a:pt x="980" y="841"/>
                </a:lnTo>
                <a:lnTo>
                  <a:pt x="1002" y="861"/>
                </a:lnTo>
                <a:lnTo>
                  <a:pt x="1012" y="873"/>
                </a:lnTo>
                <a:lnTo>
                  <a:pt x="1023" y="884"/>
                </a:lnTo>
                <a:lnTo>
                  <a:pt x="1032" y="897"/>
                </a:lnTo>
                <a:lnTo>
                  <a:pt x="1041" y="910"/>
                </a:lnTo>
                <a:lnTo>
                  <a:pt x="1048" y="923"/>
                </a:lnTo>
                <a:lnTo>
                  <a:pt x="1055" y="937"/>
                </a:lnTo>
                <a:lnTo>
                  <a:pt x="1061" y="952"/>
                </a:lnTo>
                <a:lnTo>
                  <a:pt x="1066" y="968"/>
                </a:lnTo>
                <a:lnTo>
                  <a:pt x="1070" y="984"/>
                </a:lnTo>
                <a:lnTo>
                  <a:pt x="1072" y="1001"/>
                </a:lnTo>
                <a:lnTo>
                  <a:pt x="1074" y="1018"/>
                </a:lnTo>
                <a:lnTo>
                  <a:pt x="1075" y="1037"/>
                </a:lnTo>
                <a:lnTo>
                  <a:pt x="1075" y="1143"/>
                </a:lnTo>
                <a:lnTo>
                  <a:pt x="1075" y="11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56CB63D-6D33-4974-AF95-4527E9D0B866}"/>
              </a:ext>
            </a:extLst>
          </p:cNvPr>
          <p:cNvSpPr txBox="1"/>
          <p:nvPr/>
        </p:nvSpPr>
        <p:spPr>
          <a:xfrm>
            <a:off x="913816" y="3023546"/>
            <a:ext cx="1243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Consumer</a:t>
            </a:r>
            <a:endParaRPr kumimoji="0" lang="en-US" b="1" i="0" u="none" strike="noStrike" kern="0" cap="none" spc="0" normalizeH="0" baseline="0" noProof="0" dirty="0" err="1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86BECB-6D05-9C4C-8E12-9062C54FB4FF}"/>
              </a:ext>
            </a:extLst>
          </p:cNvPr>
          <p:cNvGrpSpPr/>
          <p:nvPr/>
        </p:nvGrpSpPr>
        <p:grpSpPr>
          <a:xfrm>
            <a:off x="6017509" y="4105575"/>
            <a:ext cx="1431851" cy="600029"/>
            <a:chOff x="6017509" y="4105575"/>
            <a:chExt cx="1431851" cy="600029"/>
          </a:xfrm>
        </p:grpSpPr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9FC4608D-21AA-4FD4-9941-5BB42262A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4239" y="4105575"/>
              <a:ext cx="338391" cy="314942"/>
            </a:xfrm>
            <a:custGeom>
              <a:avLst/>
              <a:gdLst>
                <a:gd name="T0" fmla="*/ 2894 w 2994"/>
                <a:gd name="T1" fmla="*/ 961 h 3592"/>
                <a:gd name="T2" fmla="*/ 1809 w 2994"/>
                <a:gd name="T3" fmla="*/ 67 h 3592"/>
                <a:gd name="T4" fmla="*/ 1558 w 2994"/>
                <a:gd name="T5" fmla="*/ 2 h 3592"/>
                <a:gd name="T6" fmla="*/ 1359 w 2994"/>
                <a:gd name="T7" fmla="*/ 79 h 3592"/>
                <a:gd name="T8" fmla="*/ 75 w 2994"/>
                <a:gd name="T9" fmla="*/ 1101 h 3592"/>
                <a:gd name="T10" fmla="*/ 5 w 2994"/>
                <a:gd name="T11" fmla="*/ 1247 h 3592"/>
                <a:gd name="T12" fmla="*/ 421 w 2994"/>
                <a:gd name="T13" fmla="*/ 2042 h 3592"/>
                <a:gd name="T14" fmla="*/ 622 w 2994"/>
                <a:gd name="T15" fmla="*/ 1229 h 3592"/>
                <a:gd name="T16" fmla="*/ 1744 w 2994"/>
                <a:gd name="T17" fmla="*/ 2282 h 3592"/>
                <a:gd name="T18" fmla="*/ 1515 w 2994"/>
                <a:gd name="T19" fmla="*/ 2378 h 3592"/>
                <a:gd name="T20" fmla="*/ 1327 w 2994"/>
                <a:gd name="T21" fmla="*/ 2536 h 3592"/>
                <a:gd name="T22" fmla="*/ 1195 w 2994"/>
                <a:gd name="T23" fmla="*/ 2745 h 3592"/>
                <a:gd name="T24" fmla="*/ 1132 w 2994"/>
                <a:gd name="T25" fmla="*/ 2990 h 3592"/>
                <a:gd name="T26" fmla="*/ 2954 w 2994"/>
                <a:gd name="T27" fmla="*/ 3382 h 3592"/>
                <a:gd name="T28" fmla="*/ 2729 w 2994"/>
                <a:gd name="T29" fmla="*/ 2917 h 3592"/>
                <a:gd name="T30" fmla="*/ 2643 w 2994"/>
                <a:gd name="T31" fmla="*/ 2678 h 3592"/>
                <a:gd name="T32" fmla="*/ 2969 w 2994"/>
                <a:gd name="T33" fmla="*/ 1351 h 3592"/>
                <a:gd name="T34" fmla="*/ 2971 w 2994"/>
                <a:gd name="T35" fmla="*/ 1091 h 3592"/>
                <a:gd name="T36" fmla="*/ 212 w 2994"/>
                <a:gd name="T37" fmla="*/ 1294 h 3592"/>
                <a:gd name="T38" fmla="*/ 294 w 2994"/>
                <a:gd name="T39" fmla="*/ 1201 h 3592"/>
                <a:gd name="T40" fmla="*/ 375 w 2994"/>
                <a:gd name="T41" fmla="*/ 1217 h 3592"/>
                <a:gd name="T42" fmla="*/ 421 w 2994"/>
                <a:gd name="T43" fmla="*/ 1621 h 3592"/>
                <a:gd name="T44" fmla="*/ 1231 w 2994"/>
                <a:gd name="T45" fmla="*/ 521 h 3592"/>
                <a:gd name="T46" fmla="*/ 1557 w 2994"/>
                <a:gd name="T47" fmla="*/ 558 h 3592"/>
                <a:gd name="T48" fmla="*/ 1457 w 2994"/>
                <a:gd name="T49" fmla="*/ 498 h 3592"/>
                <a:gd name="T50" fmla="*/ 1416 w 2994"/>
                <a:gd name="T51" fmla="*/ 386 h 3592"/>
                <a:gd name="T52" fmla="*/ 1446 w 2994"/>
                <a:gd name="T53" fmla="*/ 288 h 3592"/>
                <a:gd name="T54" fmla="*/ 1541 w 2994"/>
                <a:gd name="T55" fmla="*/ 219 h 3592"/>
                <a:gd name="T56" fmla="*/ 1644 w 2994"/>
                <a:gd name="T57" fmla="*/ 219 h 3592"/>
                <a:gd name="T58" fmla="*/ 1737 w 2994"/>
                <a:gd name="T59" fmla="*/ 288 h 3592"/>
                <a:gd name="T60" fmla="*/ 1767 w 2994"/>
                <a:gd name="T61" fmla="*/ 386 h 3592"/>
                <a:gd name="T62" fmla="*/ 1728 w 2994"/>
                <a:gd name="T63" fmla="*/ 498 h 3592"/>
                <a:gd name="T64" fmla="*/ 1628 w 2994"/>
                <a:gd name="T65" fmla="*/ 558 h 3592"/>
                <a:gd name="T66" fmla="*/ 1786 w 2994"/>
                <a:gd name="T67" fmla="*/ 719 h 3592"/>
                <a:gd name="T68" fmla="*/ 1888 w 2994"/>
                <a:gd name="T69" fmla="*/ 635 h 3592"/>
                <a:gd name="T70" fmla="*/ 1963 w 2994"/>
                <a:gd name="T71" fmla="*/ 491 h 3592"/>
                <a:gd name="T72" fmla="*/ 2379 w 2994"/>
                <a:gd name="T73" fmla="*/ 909 h 3592"/>
                <a:gd name="T74" fmla="*/ 2228 w 2994"/>
                <a:gd name="T75" fmla="*/ 1135 h 3592"/>
                <a:gd name="T76" fmla="*/ 1343 w 2994"/>
                <a:gd name="T77" fmla="*/ 3004 h 3592"/>
                <a:gd name="T78" fmla="*/ 1399 w 2994"/>
                <a:gd name="T79" fmla="*/ 2808 h 3592"/>
                <a:gd name="T80" fmla="*/ 1515 w 2994"/>
                <a:gd name="T81" fmla="*/ 2645 h 3592"/>
                <a:gd name="T82" fmla="*/ 1678 w 2994"/>
                <a:gd name="T83" fmla="*/ 2527 h 3592"/>
                <a:gd name="T84" fmla="*/ 1876 w 2994"/>
                <a:gd name="T85" fmla="*/ 2473 h 3592"/>
                <a:gd name="T86" fmla="*/ 2056 w 2994"/>
                <a:gd name="T87" fmla="*/ 2482 h 3592"/>
                <a:gd name="T88" fmla="*/ 2246 w 2994"/>
                <a:gd name="T89" fmla="*/ 2555 h 3592"/>
                <a:gd name="T90" fmla="*/ 2396 w 2994"/>
                <a:gd name="T91" fmla="*/ 2687 h 3592"/>
                <a:gd name="T92" fmla="*/ 2496 w 2994"/>
                <a:gd name="T93" fmla="*/ 2861 h 3592"/>
                <a:gd name="T94" fmla="*/ 2533 w 2994"/>
                <a:gd name="T95" fmla="*/ 3066 h 3592"/>
                <a:gd name="T96" fmla="*/ 2214 w 2994"/>
                <a:gd name="T97" fmla="*/ 2308 h 3592"/>
                <a:gd name="T98" fmla="*/ 2342 w 2994"/>
                <a:gd name="T99" fmla="*/ 1498 h 3592"/>
                <a:gd name="T100" fmla="*/ 2475 w 2994"/>
                <a:gd name="T101" fmla="*/ 1582 h 3592"/>
                <a:gd name="T102" fmla="*/ 2631 w 2994"/>
                <a:gd name="T103" fmla="*/ 1605 h 3592"/>
                <a:gd name="T104" fmla="*/ 2556 w 2994"/>
                <a:gd name="T105" fmla="*/ 1387 h 3592"/>
                <a:gd name="T106" fmla="*/ 2463 w 2994"/>
                <a:gd name="T107" fmla="*/ 1317 h 3592"/>
                <a:gd name="T108" fmla="*/ 2433 w 2994"/>
                <a:gd name="T109" fmla="*/ 1219 h 3592"/>
                <a:gd name="T110" fmla="*/ 2473 w 2994"/>
                <a:gd name="T111" fmla="*/ 1108 h 3592"/>
                <a:gd name="T112" fmla="*/ 2573 w 2994"/>
                <a:gd name="T113" fmla="*/ 1047 h 3592"/>
                <a:gd name="T114" fmla="*/ 2677 w 2994"/>
                <a:gd name="T115" fmla="*/ 1058 h 3592"/>
                <a:gd name="T116" fmla="*/ 2763 w 2994"/>
                <a:gd name="T117" fmla="*/ 1135 h 3592"/>
                <a:gd name="T118" fmla="*/ 2782 w 2994"/>
                <a:gd name="T119" fmla="*/ 1237 h 3592"/>
                <a:gd name="T120" fmla="*/ 2731 w 2994"/>
                <a:gd name="T121" fmla="*/ 1343 h 3592"/>
                <a:gd name="T122" fmla="*/ 2626 w 2994"/>
                <a:gd name="T123" fmla="*/ 1394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94" h="3592">
                  <a:moveTo>
                    <a:pt x="2957" y="1056"/>
                  </a:moveTo>
                  <a:lnTo>
                    <a:pt x="2957" y="1056"/>
                  </a:lnTo>
                  <a:lnTo>
                    <a:pt x="2947" y="1035"/>
                  </a:lnTo>
                  <a:lnTo>
                    <a:pt x="2936" y="1016"/>
                  </a:lnTo>
                  <a:lnTo>
                    <a:pt x="2922" y="996"/>
                  </a:lnTo>
                  <a:lnTo>
                    <a:pt x="2910" y="979"/>
                  </a:lnTo>
                  <a:lnTo>
                    <a:pt x="2894" y="961"/>
                  </a:lnTo>
                  <a:lnTo>
                    <a:pt x="2880" y="945"/>
                  </a:lnTo>
                  <a:lnTo>
                    <a:pt x="2863" y="930"/>
                  </a:lnTo>
                  <a:lnTo>
                    <a:pt x="2845" y="916"/>
                  </a:lnTo>
                  <a:lnTo>
                    <a:pt x="1839" y="89"/>
                  </a:lnTo>
                  <a:lnTo>
                    <a:pt x="1839" y="89"/>
                  </a:lnTo>
                  <a:lnTo>
                    <a:pt x="1839" y="89"/>
                  </a:lnTo>
                  <a:lnTo>
                    <a:pt x="1809" y="67"/>
                  </a:lnTo>
                  <a:lnTo>
                    <a:pt x="1777" y="47"/>
                  </a:lnTo>
                  <a:lnTo>
                    <a:pt x="1742" y="30"/>
                  </a:lnTo>
                  <a:lnTo>
                    <a:pt x="1707" y="18"/>
                  </a:lnTo>
                  <a:lnTo>
                    <a:pt x="1672" y="9"/>
                  </a:lnTo>
                  <a:lnTo>
                    <a:pt x="1635" y="2"/>
                  </a:lnTo>
                  <a:lnTo>
                    <a:pt x="1597" y="0"/>
                  </a:lnTo>
                  <a:lnTo>
                    <a:pt x="1558" y="2"/>
                  </a:lnTo>
                  <a:lnTo>
                    <a:pt x="1558" y="2"/>
                  </a:lnTo>
                  <a:lnTo>
                    <a:pt x="1522" y="7"/>
                  </a:lnTo>
                  <a:lnTo>
                    <a:pt x="1486" y="14"/>
                  </a:lnTo>
                  <a:lnTo>
                    <a:pt x="1453" y="26"/>
                  </a:lnTo>
                  <a:lnTo>
                    <a:pt x="1420" y="40"/>
                  </a:lnTo>
                  <a:lnTo>
                    <a:pt x="1388" y="58"/>
                  </a:lnTo>
                  <a:lnTo>
                    <a:pt x="1359" y="79"/>
                  </a:lnTo>
                  <a:lnTo>
                    <a:pt x="1330" y="102"/>
                  </a:lnTo>
                  <a:lnTo>
                    <a:pt x="1306" y="128"/>
                  </a:lnTo>
                  <a:lnTo>
                    <a:pt x="126" y="1052"/>
                  </a:lnTo>
                  <a:lnTo>
                    <a:pt x="126" y="1052"/>
                  </a:lnTo>
                  <a:lnTo>
                    <a:pt x="126" y="1052"/>
                  </a:lnTo>
                  <a:lnTo>
                    <a:pt x="100" y="1075"/>
                  </a:lnTo>
                  <a:lnTo>
                    <a:pt x="75" y="1101"/>
                  </a:lnTo>
                  <a:lnTo>
                    <a:pt x="53" y="1130"/>
                  </a:lnTo>
                  <a:lnTo>
                    <a:pt x="35" y="1161"/>
                  </a:lnTo>
                  <a:lnTo>
                    <a:pt x="26" y="1177"/>
                  </a:lnTo>
                  <a:lnTo>
                    <a:pt x="19" y="1194"/>
                  </a:lnTo>
                  <a:lnTo>
                    <a:pt x="14" y="1212"/>
                  </a:lnTo>
                  <a:lnTo>
                    <a:pt x="9" y="1229"/>
                  </a:lnTo>
                  <a:lnTo>
                    <a:pt x="5" y="1247"/>
                  </a:lnTo>
                  <a:lnTo>
                    <a:pt x="2" y="1266"/>
                  </a:lnTo>
                  <a:lnTo>
                    <a:pt x="2" y="1286"/>
                  </a:lnTo>
                  <a:lnTo>
                    <a:pt x="0" y="1305"/>
                  </a:lnTo>
                  <a:lnTo>
                    <a:pt x="0" y="1831"/>
                  </a:lnTo>
                  <a:lnTo>
                    <a:pt x="210" y="1831"/>
                  </a:lnTo>
                  <a:lnTo>
                    <a:pt x="210" y="2042"/>
                  </a:lnTo>
                  <a:lnTo>
                    <a:pt x="421" y="2042"/>
                  </a:lnTo>
                  <a:lnTo>
                    <a:pt x="421" y="1831"/>
                  </a:lnTo>
                  <a:lnTo>
                    <a:pt x="631" y="1831"/>
                  </a:lnTo>
                  <a:lnTo>
                    <a:pt x="631" y="1305"/>
                  </a:lnTo>
                  <a:lnTo>
                    <a:pt x="631" y="1305"/>
                  </a:lnTo>
                  <a:lnTo>
                    <a:pt x="631" y="1279"/>
                  </a:lnTo>
                  <a:lnTo>
                    <a:pt x="628" y="1254"/>
                  </a:lnTo>
                  <a:lnTo>
                    <a:pt x="622" y="1229"/>
                  </a:lnTo>
                  <a:lnTo>
                    <a:pt x="615" y="1207"/>
                  </a:lnTo>
                  <a:lnTo>
                    <a:pt x="1402" y="730"/>
                  </a:lnTo>
                  <a:lnTo>
                    <a:pt x="2153" y="1343"/>
                  </a:lnTo>
                  <a:lnTo>
                    <a:pt x="1816" y="2268"/>
                  </a:lnTo>
                  <a:lnTo>
                    <a:pt x="1816" y="2268"/>
                  </a:lnTo>
                  <a:lnTo>
                    <a:pt x="1779" y="2273"/>
                  </a:lnTo>
                  <a:lnTo>
                    <a:pt x="1744" y="2282"/>
                  </a:lnTo>
                  <a:lnTo>
                    <a:pt x="1709" y="2291"/>
                  </a:lnTo>
                  <a:lnTo>
                    <a:pt x="1676" y="2303"/>
                  </a:lnTo>
                  <a:lnTo>
                    <a:pt x="1641" y="2315"/>
                  </a:lnTo>
                  <a:lnTo>
                    <a:pt x="1609" y="2327"/>
                  </a:lnTo>
                  <a:lnTo>
                    <a:pt x="1576" y="2343"/>
                  </a:lnTo>
                  <a:lnTo>
                    <a:pt x="1544" y="2361"/>
                  </a:lnTo>
                  <a:lnTo>
                    <a:pt x="1515" y="2378"/>
                  </a:lnTo>
                  <a:lnTo>
                    <a:pt x="1485" y="2398"/>
                  </a:lnTo>
                  <a:lnTo>
                    <a:pt x="1457" y="2417"/>
                  </a:lnTo>
                  <a:lnTo>
                    <a:pt x="1429" y="2440"/>
                  </a:lnTo>
                  <a:lnTo>
                    <a:pt x="1401" y="2462"/>
                  </a:lnTo>
                  <a:lnTo>
                    <a:pt x="1376" y="2485"/>
                  </a:lnTo>
                  <a:lnTo>
                    <a:pt x="1352" y="2512"/>
                  </a:lnTo>
                  <a:lnTo>
                    <a:pt x="1327" y="2536"/>
                  </a:lnTo>
                  <a:lnTo>
                    <a:pt x="1304" y="2564"/>
                  </a:lnTo>
                  <a:lnTo>
                    <a:pt x="1283" y="2592"/>
                  </a:lnTo>
                  <a:lnTo>
                    <a:pt x="1264" y="2620"/>
                  </a:lnTo>
                  <a:lnTo>
                    <a:pt x="1245" y="2650"/>
                  </a:lnTo>
                  <a:lnTo>
                    <a:pt x="1227" y="2682"/>
                  </a:lnTo>
                  <a:lnTo>
                    <a:pt x="1211" y="2713"/>
                  </a:lnTo>
                  <a:lnTo>
                    <a:pt x="1195" y="2745"/>
                  </a:lnTo>
                  <a:lnTo>
                    <a:pt x="1181" y="2778"/>
                  </a:lnTo>
                  <a:lnTo>
                    <a:pt x="1171" y="2813"/>
                  </a:lnTo>
                  <a:lnTo>
                    <a:pt x="1160" y="2847"/>
                  </a:lnTo>
                  <a:lnTo>
                    <a:pt x="1150" y="2882"/>
                  </a:lnTo>
                  <a:lnTo>
                    <a:pt x="1143" y="2919"/>
                  </a:lnTo>
                  <a:lnTo>
                    <a:pt x="1138" y="2954"/>
                  </a:lnTo>
                  <a:lnTo>
                    <a:pt x="1132" y="2990"/>
                  </a:lnTo>
                  <a:lnTo>
                    <a:pt x="1131" y="3027"/>
                  </a:lnTo>
                  <a:lnTo>
                    <a:pt x="1129" y="3066"/>
                  </a:lnTo>
                  <a:lnTo>
                    <a:pt x="1129" y="3382"/>
                  </a:lnTo>
                  <a:lnTo>
                    <a:pt x="498" y="3382"/>
                  </a:lnTo>
                  <a:lnTo>
                    <a:pt x="498" y="3592"/>
                  </a:lnTo>
                  <a:lnTo>
                    <a:pt x="2954" y="3592"/>
                  </a:lnTo>
                  <a:lnTo>
                    <a:pt x="2954" y="3382"/>
                  </a:lnTo>
                  <a:lnTo>
                    <a:pt x="2743" y="3382"/>
                  </a:lnTo>
                  <a:lnTo>
                    <a:pt x="2743" y="3066"/>
                  </a:lnTo>
                  <a:lnTo>
                    <a:pt x="2743" y="3066"/>
                  </a:lnTo>
                  <a:lnTo>
                    <a:pt x="2742" y="3027"/>
                  </a:lnTo>
                  <a:lnTo>
                    <a:pt x="2740" y="2990"/>
                  </a:lnTo>
                  <a:lnTo>
                    <a:pt x="2735" y="2954"/>
                  </a:lnTo>
                  <a:lnTo>
                    <a:pt x="2729" y="2917"/>
                  </a:lnTo>
                  <a:lnTo>
                    <a:pt x="2721" y="2880"/>
                  </a:lnTo>
                  <a:lnTo>
                    <a:pt x="2712" y="2845"/>
                  </a:lnTo>
                  <a:lnTo>
                    <a:pt x="2701" y="2810"/>
                  </a:lnTo>
                  <a:lnTo>
                    <a:pt x="2689" y="2776"/>
                  </a:lnTo>
                  <a:lnTo>
                    <a:pt x="2675" y="2743"/>
                  </a:lnTo>
                  <a:lnTo>
                    <a:pt x="2659" y="2710"/>
                  </a:lnTo>
                  <a:lnTo>
                    <a:pt x="2643" y="2678"/>
                  </a:lnTo>
                  <a:lnTo>
                    <a:pt x="2626" y="2647"/>
                  </a:lnTo>
                  <a:lnTo>
                    <a:pt x="2607" y="2617"/>
                  </a:lnTo>
                  <a:lnTo>
                    <a:pt x="2586" y="2587"/>
                  </a:lnTo>
                  <a:lnTo>
                    <a:pt x="2563" y="2559"/>
                  </a:lnTo>
                  <a:lnTo>
                    <a:pt x="2540" y="2533"/>
                  </a:lnTo>
                  <a:lnTo>
                    <a:pt x="2969" y="1351"/>
                  </a:lnTo>
                  <a:lnTo>
                    <a:pt x="2969" y="1351"/>
                  </a:lnTo>
                  <a:lnTo>
                    <a:pt x="2982" y="1315"/>
                  </a:lnTo>
                  <a:lnTo>
                    <a:pt x="2989" y="1277"/>
                  </a:lnTo>
                  <a:lnTo>
                    <a:pt x="2992" y="1240"/>
                  </a:lnTo>
                  <a:lnTo>
                    <a:pt x="2994" y="1203"/>
                  </a:lnTo>
                  <a:lnTo>
                    <a:pt x="2990" y="1165"/>
                  </a:lnTo>
                  <a:lnTo>
                    <a:pt x="2983" y="1128"/>
                  </a:lnTo>
                  <a:lnTo>
                    <a:pt x="2971" y="1091"/>
                  </a:lnTo>
                  <a:lnTo>
                    <a:pt x="2957" y="1056"/>
                  </a:lnTo>
                  <a:lnTo>
                    <a:pt x="2957" y="1056"/>
                  </a:lnTo>
                  <a:close/>
                  <a:moveTo>
                    <a:pt x="421" y="1621"/>
                  </a:moveTo>
                  <a:lnTo>
                    <a:pt x="210" y="1621"/>
                  </a:lnTo>
                  <a:lnTo>
                    <a:pt x="210" y="1305"/>
                  </a:lnTo>
                  <a:lnTo>
                    <a:pt x="210" y="1305"/>
                  </a:lnTo>
                  <a:lnTo>
                    <a:pt x="212" y="1294"/>
                  </a:lnTo>
                  <a:lnTo>
                    <a:pt x="212" y="1284"/>
                  </a:lnTo>
                  <a:lnTo>
                    <a:pt x="219" y="1263"/>
                  </a:lnTo>
                  <a:lnTo>
                    <a:pt x="228" y="1245"/>
                  </a:lnTo>
                  <a:lnTo>
                    <a:pt x="242" y="1229"/>
                  </a:lnTo>
                  <a:lnTo>
                    <a:pt x="258" y="1217"/>
                  </a:lnTo>
                  <a:lnTo>
                    <a:pt x="275" y="1207"/>
                  </a:lnTo>
                  <a:lnTo>
                    <a:pt x="294" y="1201"/>
                  </a:lnTo>
                  <a:lnTo>
                    <a:pt x="305" y="1200"/>
                  </a:lnTo>
                  <a:lnTo>
                    <a:pt x="316" y="1200"/>
                  </a:lnTo>
                  <a:lnTo>
                    <a:pt x="316" y="1200"/>
                  </a:lnTo>
                  <a:lnTo>
                    <a:pt x="326" y="1200"/>
                  </a:lnTo>
                  <a:lnTo>
                    <a:pt x="337" y="1201"/>
                  </a:lnTo>
                  <a:lnTo>
                    <a:pt x="358" y="1207"/>
                  </a:lnTo>
                  <a:lnTo>
                    <a:pt x="375" y="1217"/>
                  </a:lnTo>
                  <a:lnTo>
                    <a:pt x="391" y="1229"/>
                  </a:lnTo>
                  <a:lnTo>
                    <a:pt x="403" y="1245"/>
                  </a:lnTo>
                  <a:lnTo>
                    <a:pt x="414" y="1263"/>
                  </a:lnTo>
                  <a:lnTo>
                    <a:pt x="419" y="1284"/>
                  </a:lnTo>
                  <a:lnTo>
                    <a:pt x="421" y="1294"/>
                  </a:lnTo>
                  <a:lnTo>
                    <a:pt x="421" y="1305"/>
                  </a:lnTo>
                  <a:lnTo>
                    <a:pt x="421" y="1621"/>
                  </a:lnTo>
                  <a:close/>
                  <a:moveTo>
                    <a:pt x="487" y="1038"/>
                  </a:moveTo>
                  <a:lnTo>
                    <a:pt x="487" y="1038"/>
                  </a:lnTo>
                  <a:lnTo>
                    <a:pt x="486" y="1038"/>
                  </a:lnTo>
                  <a:lnTo>
                    <a:pt x="1215" y="467"/>
                  </a:lnTo>
                  <a:lnTo>
                    <a:pt x="1215" y="467"/>
                  </a:lnTo>
                  <a:lnTo>
                    <a:pt x="1222" y="495"/>
                  </a:lnTo>
                  <a:lnTo>
                    <a:pt x="1231" y="521"/>
                  </a:lnTo>
                  <a:lnTo>
                    <a:pt x="1243" y="547"/>
                  </a:lnTo>
                  <a:lnTo>
                    <a:pt x="1255" y="574"/>
                  </a:lnTo>
                  <a:lnTo>
                    <a:pt x="487" y="1038"/>
                  </a:lnTo>
                  <a:close/>
                  <a:moveTo>
                    <a:pt x="1592" y="561"/>
                  </a:moveTo>
                  <a:lnTo>
                    <a:pt x="1592" y="561"/>
                  </a:lnTo>
                  <a:lnTo>
                    <a:pt x="1574" y="561"/>
                  </a:lnTo>
                  <a:lnTo>
                    <a:pt x="1557" y="558"/>
                  </a:lnTo>
                  <a:lnTo>
                    <a:pt x="1541" y="554"/>
                  </a:lnTo>
                  <a:lnTo>
                    <a:pt x="1523" y="547"/>
                  </a:lnTo>
                  <a:lnTo>
                    <a:pt x="1509" y="540"/>
                  </a:lnTo>
                  <a:lnTo>
                    <a:pt x="1493" y="531"/>
                  </a:lnTo>
                  <a:lnTo>
                    <a:pt x="1481" y="521"/>
                  </a:lnTo>
                  <a:lnTo>
                    <a:pt x="1469" y="510"/>
                  </a:lnTo>
                  <a:lnTo>
                    <a:pt x="1457" y="498"/>
                  </a:lnTo>
                  <a:lnTo>
                    <a:pt x="1446" y="484"/>
                  </a:lnTo>
                  <a:lnTo>
                    <a:pt x="1437" y="470"/>
                  </a:lnTo>
                  <a:lnTo>
                    <a:pt x="1430" y="454"/>
                  </a:lnTo>
                  <a:lnTo>
                    <a:pt x="1425" y="438"/>
                  </a:lnTo>
                  <a:lnTo>
                    <a:pt x="1420" y="421"/>
                  </a:lnTo>
                  <a:lnTo>
                    <a:pt x="1418" y="403"/>
                  </a:lnTo>
                  <a:lnTo>
                    <a:pt x="1416" y="386"/>
                  </a:lnTo>
                  <a:lnTo>
                    <a:pt x="1416" y="386"/>
                  </a:lnTo>
                  <a:lnTo>
                    <a:pt x="1418" y="368"/>
                  </a:lnTo>
                  <a:lnTo>
                    <a:pt x="1420" y="351"/>
                  </a:lnTo>
                  <a:lnTo>
                    <a:pt x="1425" y="333"/>
                  </a:lnTo>
                  <a:lnTo>
                    <a:pt x="1430" y="317"/>
                  </a:lnTo>
                  <a:lnTo>
                    <a:pt x="1437" y="302"/>
                  </a:lnTo>
                  <a:lnTo>
                    <a:pt x="1446" y="288"/>
                  </a:lnTo>
                  <a:lnTo>
                    <a:pt x="1457" y="274"/>
                  </a:lnTo>
                  <a:lnTo>
                    <a:pt x="1469" y="261"/>
                  </a:lnTo>
                  <a:lnTo>
                    <a:pt x="1481" y="251"/>
                  </a:lnTo>
                  <a:lnTo>
                    <a:pt x="1493" y="240"/>
                  </a:lnTo>
                  <a:lnTo>
                    <a:pt x="1509" y="232"/>
                  </a:lnTo>
                  <a:lnTo>
                    <a:pt x="1523" y="225"/>
                  </a:lnTo>
                  <a:lnTo>
                    <a:pt x="1541" y="219"/>
                  </a:lnTo>
                  <a:lnTo>
                    <a:pt x="1557" y="214"/>
                  </a:lnTo>
                  <a:lnTo>
                    <a:pt x="1574" y="212"/>
                  </a:lnTo>
                  <a:lnTo>
                    <a:pt x="1592" y="210"/>
                  </a:lnTo>
                  <a:lnTo>
                    <a:pt x="1592" y="210"/>
                  </a:lnTo>
                  <a:lnTo>
                    <a:pt x="1611" y="212"/>
                  </a:lnTo>
                  <a:lnTo>
                    <a:pt x="1628" y="214"/>
                  </a:lnTo>
                  <a:lnTo>
                    <a:pt x="1644" y="219"/>
                  </a:lnTo>
                  <a:lnTo>
                    <a:pt x="1660" y="225"/>
                  </a:lnTo>
                  <a:lnTo>
                    <a:pt x="1676" y="232"/>
                  </a:lnTo>
                  <a:lnTo>
                    <a:pt x="1690" y="240"/>
                  </a:lnTo>
                  <a:lnTo>
                    <a:pt x="1704" y="251"/>
                  </a:lnTo>
                  <a:lnTo>
                    <a:pt x="1716" y="261"/>
                  </a:lnTo>
                  <a:lnTo>
                    <a:pt x="1728" y="274"/>
                  </a:lnTo>
                  <a:lnTo>
                    <a:pt x="1737" y="288"/>
                  </a:lnTo>
                  <a:lnTo>
                    <a:pt x="1746" y="302"/>
                  </a:lnTo>
                  <a:lnTo>
                    <a:pt x="1755" y="317"/>
                  </a:lnTo>
                  <a:lnTo>
                    <a:pt x="1760" y="333"/>
                  </a:lnTo>
                  <a:lnTo>
                    <a:pt x="1763" y="351"/>
                  </a:lnTo>
                  <a:lnTo>
                    <a:pt x="1767" y="368"/>
                  </a:lnTo>
                  <a:lnTo>
                    <a:pt x="1767" y="386"/>
                  </a:lnTo>
                  <a:lnTo>
                    <a:pt x="1767" y="386"/>
                  </a:lnTo>
                  <a:lnTo>
                    <a:pt x="1767" y="403"/>
                  </a:lnTo>
                  <a:lnTo>
                    <a:pt x="1763" y="421"/>
                  </a:lnTo>
                  <a:lnTo>
                    <a:pt x="1760" y="438"/>
                  </a:lnTo>
                  <a:lnTo>
                    <a:pt x="1755" y="454"/>
                  </a:lnTo>
                  <a:lnTo>
                    <a:pt x="1746" y="470"/>
                  </a:lnTo>
                  <a:lnTo>
                    <a:pt x="1737" y="484"/>
                  </a:lnTo>
                  <a:lnTo>
                    <a:pt x="1728" y="498"/>
                  </a:lnTo>
                  <a:lnTo>
                    <a:pt x="1716" y="510"/>
                  </a:lnTo>
                  <a:lnTo>
                    <a:pt x="1704" y="521"/>
                  </a:lnTo>
                  <a:lnTo>
                    <a:pt x="1690" y="531"/>
                  </a:lnTo>
                  <a:lnTo>
                    <a:pt x="1676" y="540"/>
                  </a:lnTo>
                  <a:lnTo>
                    <a:pt x="1660" y="547"/>
                  </a:lnTo>
                  <a:lnTo>
                    <a:pt x="1644" y="554"/>
                  </a:lnTo>
                  <a:lnTo>
                    <a:pt x="1628" y="558"/>
                  </a:lnTo>
                  <a:lnTo>
                    <a:pt x="1611" y="561"/>
                  </a:lnTo>
                  <a:lnTo>
                    <a:pt x="1592" y="561"/>
                  </a:lnTo>
                  <a:lnTo>
                    <a:pt x="1592" y="561"/>
                  </a:lnTo>
                  <a:close/>
                  <a:moveTo>
                    <a:pt x="1748" y="740"/>
                  </a:moveTo>
                  <a:lnTo>
                    <a:pt x="1748" y="740"/>
                  </a:lnTo>
                  <a:lnTo>
                    <a:pt x="1767" y="730"/>
                  </a:lnTo>
                  <a:lnTo>
                    <a:pt x="1786" y="719"/>
                  </a:lnTo>
                  <a:lnTo>
                    <a:pt x="1806" y="709"/>
                  </a:lnTo>
                  <a:lnTo>
                    <a:pt x="1823" y="696"/>
                  </a:lnTo>
                  <a:lnTo>
                    <a:pt x="1841" y="682"/>
                  </a:lnTo>
                  <a:lnTo>
                    <a:pt x="1856" y="666"/>
                  </a:lnTo>
                  <a:lnTo>
                    <a:pt x="1872" y="651"/>
                  </a:lnTo>
                  <a:lnTo>
                    <a:pt x="1888" y="635"/>
                  </a:lnTo>
                  <a:lnTo>
                    <a:pt x="1888" y="635"/>
                  </a:lnTo>
                  <a:lnTo>
                    <a:pt x="1902" y="616"/>
                  </a:lnTo>
                  <a:lnTo>
                    <a:pt x="1916" y="596"/>
                  </a:lnTo>
                  <a:lnTo>
                    <a:pt x="1928" y="577"/>
                  </a:lnTo>
                  <a:lnTo>
                    <a:pt x="1939" y="556"/>
                  </a:lnTo>
                  <a:lnTo>
                    <a:pt x="1949" y="535"/>
                  </a:lnTo>
                  <a:lnTo>
                    <a:pt x="1956" y="512"/>
                  </a:lnTo>
                  <a:lnTo>
                    <a:pt x="1963" y="491"/>
                  </a:lnTo>
                  <a:lnTo>
                    <a:pt x="1969" y="468"/>
                  </a:lnTo>
                  <a:lnTo>
                    <a:pt x="2454" y="866"/>
                  </a:lnTo>
                  <a:lnTo>
                    <a:pt x="2454" y="866"/>
                  </a:lnTo>
                  <a:lnTo>
                    <a:pt x="2445" y="870"/>
                  </a:lnTo>
                  <a:lnTo>
                    <a:pt x="2445" y="870"/>
                  </a:lnTo>
                  <a:lnTo>
                    <a:pt x="2410" y="887"/>
                  </a:lnTo>
                  <a:lnTo>
                    <a:pt x="2379" y="909"/>
                  </a:lnTo>
                  <a:lnTo>
                    <a:pt x="2351" y="931"/>
                  </a:lnTo>
                  <a:lnTo>
                    <a:pt x="2323" y="958"/>
                  </a:lnTo>
                  <a:lnTo>
                    <a:pt x="2300" y="987"/>
                  </a:lnTo>
                  <a:lnTo>
                    <a:pt x="2279" y="1019"/>
                  </a:lnTo>
                  <a:lnTo>
                    <a:pt x="2260" y="1052"/>
                  </a:lnTo>
                  <a:lnTo>
                    <a:pt x="2246" y="1087"/>
                  </a:lnTo>
                  <a:lnTo>
                    <a:pt x="2228" y="1135"/>
                  </a:lnTo>
                  <a:lnTo>
                    <a:pt x="1748" y="740"/>
                  </a:lnTo>
                  <a:close/>
                  <a:moveTo>
                    <a:pt x="2533" y="3382"/>
                  </a:moveTo>
                  <a:lnTo>
                    <a:pt x="1339" y="3382"/>
                  </a:lnTo>
                  <a:lnTo>
                    <a:pt x="1339" y="3066"/>
                  </a:lnTo>
                  <a:lnTo>
                    <a:pt x="1339" y="3066"/>
                  </a:lnTo>
                  <a:lnTo>
                    <a:pt x="1341" y="3034"/>
                  </a:lnTo>
                  <a:lnTo>
                    <a:pt x="1343" y="3004"/>
                  </a:lnTo>
                  <a:lnTo>
                    <a:pt x="1346" y="2975"/>
                  </a:lnTo>
                  <a:lnTo>
                    <a:pt x="1352" y="2945"/>
                  </a:lnTo>
                  <a:lnTo>
                    <a:pt x="1359" y="2917"/>
                  </a:lnTo>
                  <a:lnTo>
                    <a:pt x="1367" y="2889"/>
                  </a:lnTo>
                  <a:lnTo>
                    <a:pt x="1376" y="2861"/>
                  </a:lnTo>
                  <a:lnTo>
                    <a:pt x="1387" y="2834"/>
                  </a:lnTo>
                  <a:lnTo>
                    <a:pt x="1399" y="2808"/>
                  </a:lnTo>
                  <a:lnTo>
                    <a:pt x="1411" y="2782"/>
                  </a:lnTo>
                  <a:lnTo>
                    <a:pt x="1427" y="2757"/>
                  </a:lnTo>
                  <a:lnTo>
                    <a:pt x="1443" y="2733"/>
                  </a:lnTo>
                  <a:lnTo>
                    <a:pt x="1458" y="2710"/>
                  </a:lnTo>
                  <a:lnTo>
                    <a:pt x="1476" y="2687"/>
                  </a:lnTo>
                  <a:lnTo>
                    <a:pt x="1495" y="2664"/>
                  </a:lnTo>
                  <a:lnTo>
                    <a:pt x="1515" y="2645"/>
                  </a:lnTo>
                  <a:lnTo>
                    <a:pt x="1536" y="2624"/>
                  </a:lnTo>
                  <a:lnTo>
                    <a:pt x="1557" y="2606"/>
                  </a:lnTo>
                  <a:lnTo>
                    <a:pt x="1579" y="2587"/>
                  </a:lnTo>
                  <a:lnTo>
                    <a:pt x="1602" y="2571"/>
                  </a:lnTo>
                  <a:lnTo>
                    <a:pt x="1627" y="2555"/>
                  </a:lnTo>
                  <a:lnTo>
                    <a:pt x="1653" y="2541"/>
                  </a:lnTo>
                  <a:lnTo>
                    <a:pt x="1678" y="2527"/>
                  </a:lnTo>
                  <a:lnTo>
                    <a:pt x="1704" y="2517"/>
                  </a:lnTo>
                  <a:lnTo>
                    <a:pt x="1732" y="2505"/>
                  </a:lnTo>
                  <a:lnTo>
                    <a:pt x="1758" y="2496"/>
                  </a:lnTo>
                  <a:lnTo>
                    <a:pt x="1788" y="2489"/>
                  </a:lnTo>
                  <a:lnTo>
                    <a:pt x="1816" y="2482"/>
                  </a:lnTo>
                  <a:lnTo>
                    <a:pt x="1846" y="2477"/>
                  </a:lnTo>
                  <a:lnTo>
                    <a:pt x="1876" y="2473"/>
                  </a:lnTo>
                  <a:lnTo>
                    <a:pt x="1905" y="2470"/>
                  </a:lnTo>
                  <a:lnTo>
                    <a:pt x="1935" y="2470"/>
                  </a:lnTo>
                  <a:lnTo>
                    <a:pt x="1935" y="2470"/>
                  </a:lnTo>
                  <a:lnTo>
                    <a:pt x="1967" y="2470"/>
                  </a:lnTo>
                  <a:lnTo>
                    <a:pt x="1997" y="2473"/>
                  </a:lnTo>
                  <a:lnTo>
                    <a:pt x="2026" y="2477"/>
                  </a:lnTo>
                  <a:lnTo>
                    <a:pt x="2056" y="2482"/>
                  </a:lnTo>
                  <a:lnTo>
                    <a:pt x="2084" y="2489"/>
                  </a:lnTo>
                  <a:lnTo>
                    <a:pt x="2112" y="2496"/>
                  </a:lnTo>
                  <a:lnTo>
                    <a:pt x="2140" y="2505"/>
                  </a:lnTo>
                  <a:lnTo>
                    <a:pt x="2168" y="2517"/>
                  </a:lnTo>
                  <a:lnTo>
                    <a:pt x="2195" y="2527"/>
                  </a:lnTo>
                  <a:lnTo>
                    <a:pt x="2219" y="2541"/>
                  </a:lnTo>
                  <a:lnTo>
                    <a:pt x="2246" y="2555"/>
                  </a:lnTo>
                  <a:lnTo>
                    <a:pt x="2268" y="2571"/>
                  </a:lnTo>
                  <a:lnTo>
                    <a:pt x="2293" y="2587"/>
                  </a:lnTo>
                  <a:lnTo>
                    <a:pt x="2316" y="2606"/>
                  </a:lnTo>
                  <a:lnTo>
                    <a:pt x="2337" y="2624"/>
                  </a:lnTo>
                  <a:lnTo>
                    <a:pt x="2358" y="2645"/>
                  </a:lnTo>
                  <a:lnTo>
                    <a:pt x="2377" y="2664"/>
                  </a:lnTo>
                  <a:lnTo>
                    <a:pt x="2396" y="2687"/>
                  </a:lnTo>
                  <a:lnTo>
                    <a:pt x="2414" y="2710"/>
                  </a:lnTo>
                  <a:lnTo>
                    <a:pt x="2430" y="2733"/>
                  </a:lnTo>
                  <a:lnTo>
                    <a:pt x="2445" y="2757"/>
                  </a:lnTo>
                  <a:lnTo>
                    <a:pt x="2459" y="2782"/>
                  </a:lnTo>
                  <a:lnTo>
                    <a:pt x="2473" y="2808"/>
                  </a:lnTo>
                  <a:lnTo>
                    <a:pt x="2486" y="2834"/>
                  </a:lnTo>
                  <a:lnTo>
                    <a:pt x="2496" y="2861"/>
                  </a:lnTo>
                  <a:lnTo>
                    <a:pt x="2505" y="2889"/>
                  </a:lnTo>
                  <a:lnTo>
                    <a:pt x="2514" y="2917"/>
                  </a:lnTo>
                  <a:lnTo>
                    <a:pt x="2521" y="2945"/>
                  </a:lnTo>
                  <a:lnTo>
                    <a:pt x="2526" y="2975"/>
                  </a:lnTo>
                  <a:lnTo>
                    <a:pt x="2529" y="3004"/>
                  </a:lnTo>
                  <a:lnTo>
                    <a:pt x="2531" y="3034"/>
                  </a:lnTo>
                  <a:lnTo>
                    <a:pt x="2533" y="3066"/>
                  </a:lnTo>
                  <a:lnTo>
                    <a:pt x="2533" y="3382"/>
                  </a:lnTo>
                  <a:close/>
                  <a:moveTo>
                    <a:pt x="2370" y="2385"/>
                  </a:moveTo>
                  <a:lnTo>
                    <a:pt x="2370" y="2385"/>
                  </a:lnTo>
                  <a:lnTo>
                    <a:pt x="2333" y="2363"/>
                  </a:lnTo>
                  <a:lnTo>
                    <a:pt x="2295" y="2343"/>
                  </a:lnTo>
                  <a:lnTo>
                    <a:pt x="2254" y="2324"/>
                  </a:lnTo>
                  <a:lnTo>
                    <a:pt x="2214" y="2308"/>
                  </a:lnTo>
                  <a:lnTo>
                    <a:pt x="2172" y="2294"/>
                  </a:lnTo>
                  <a:lnTo>
                    <a:pt x="2130" y="2282"/>
                  </a:lnTo>
                  <a:lnTo>
                    <a:pt x="2086" y="2273"/>
                  </a:lnTo>
                  <a:lnTo>
                    <a:pt x="2040" y="2266"/>
                  </a:lnTo>
                  <a:lnTo>
                    <a:pt x="2326" y="1482"/>
                  </a:lnTo>
                  <a:lnTo>
                    <a:pt x="2326" y="1482"/>
                  </a:lnTo>
                  <a:lnTo>
                    <a:pt x="2342" y="1498"/>
                  </a:lnTo>
                  <a:lnTo>
                    <a:pt x="2358" y="1514"/>
                  </a:lnTo>
                  <a:lnTo>
                    <a:pt x="2375" y="1528"/>
                  </a:lnTo>
                  <a:lnTo>
                    <a:pt x="2393" y="1540"/>
                  </a:lnTo>
                  <a:lnTo>
                    <a:pt x="2412" y="1552"/>
                  </a:lnTo>
                  <a:lnTo>
                    <a:pt x="2433" y="1563"/>
                  </a:lnTo>
                  <a:lnTo>
                    <a:pt x="2454" y="1573"/>
                  </a:lnTo>
                  <a:lnTo>
                    <a:pt x="2475" y="1582"/>
                  </a:lnTo>
                  <a:lnTo>
                    <a:pt x="2475" y="1582"/>
                  </a:lnTo>
                  <a:lnTo>
                    <a:pt x="2508" y="1593"/>
                  </a:lnTo>
                  <a:lnTo>
                    <a:pt x="2542" y="1600"/>
                  </a:lnTo>
                  <a:lnTo>
                    <a:pt x="2575" y="1605"/>
                  </a:lnTo>
                  <a:lnTo>
                    <a:pt x="2608" y="1605"/>
                  </a:lnTo>
                  <a:lnTo>
                    <a:pt x="2608" y="1605"/>
                  </a:lnTo>
                  <a:lnTo>
                    <a:pt x="2631" y="1605"/>
                  </a:lnTo>
                  <a:lnTo>
                    <a:pt x="2656" y="1603"/>
                  </a:lnTo>
                  <a:lnTo>
                    <a:pt x="2370" y="2385"/>
                  </a:lnTo>
                  <a:close/>
                  <a:moveTo>
                    <a:pt x="2608" y="1394"/>
                  </a:moveTo>
                  <a:lnTo>
                    <a:pt x="2608" y="1394"/>
                  </a:lnTo>
                  <a:lnTo>
                    <a:pt x="2589" y="1394"/>
                  </a:lnTo>
                  <a:lnTo>
                    <a:pt x="2573" y="1391"/>
                  </a:lnTo>
                  <a:lnTo>
                    <a:pt x="2556" y="1387"/>
                  </a:lnTo>
                  <a:lnTo>
                    <a:pt x="2540" y="1380"/>
                  </a:lnTo>
                  <a:lnTo>
                    <a:pt x="2524" y="1373"/>
                  </a:lnTo>
                  <a:lnTo>
                    <a:pt x="2510" y="1365"/>
                  </a:lnTo>
                  <a:lnTo>
                    <a:pt x="2496" y="1354"/>
                  </a:lnTo>
                  <a:lnTo>
                    <a:pt x="2484" y="1343"/>
                  </a:lnTo>
                  <a:lnTo>
                    <a:pt x="2473" y="1331"/>
                  </a:lnTo>
                  <a:lnTo>
                    <a:pt x="2463" y="1317"/>
                  </a:lnTo>
                  <a:lnTo>
                    <a:pt x="2454" y="1303"/>
                  </a:lnTo>
                  <a:lnTo>
                    <a:pt x="2447" y="1287"/>
                  </a:lnTo>
                  <a:lnTo>
                    <a:pt x="2440" y="1272"/>
                  </a:lnTo>
                  <a:lnTo>
                    <a:pt x="2437" y="1254"/>
                  </a:lnTo>
                  <a:lnTo>
                    <a:pt x="2433" y="1237"/>
                  </a:lnTo>
                  <a:lnTo>
                    <a:pt x="2433" y="1219"/>
                  </a:lnTo>
                  <a:lnTo>
                    <a:pt x="2433" y="1219"/>
                  </a:lnTo>
                  <a:lnTo>
                    <a:pt x="2433" y="1201"/>
                  </a:lnTo>
                  <a:lnTo>
                    <a:pt x="2437" y="1184"/>
                  </a:lnTo>
                  <a:lnTo>
                    <a:pt x="2440" y="1166"/>
                  </a:lnTo>
                  <a:lnTo>
                    <a:pt x="2447" y="1151"/>
                  </a:lnTo>
                  <a:lnTo>
                    <a:pt x="2454" y="1135"/>
                  </a:lnTo>
                  <a:lnTo>
                    <a:pt x="2463" y="1121"/>
                  </a:lnTo>
                  <a:lnTo>
                    <a:pt x="2473" y="1108"/>
                  </a:lnTo>
                  <a:lnTo>
                    <a:pt x="2484" y="1094"/>
                  </a:lnTo>
                  <a:lnTo>
                    <a:pt x="2496" y="1084"/>
                  </a:lnTo>
                  <a:lnTo>
                    <a:pt x="2510" y="1073"/>
                  </a:lnTo>
                  <a:lnTo>
                    <a:pt x="2524" y="1065"/>
                  </a:lnTo>
                  <a:lnTo>
                    <a:pt x="2540" y="1058"/>
                  </a:lnTo>
                  <a:lnTo>
                    <a:pt x="2556" y="1052"/>
                  </a:lnTo>
                  <a:lnTo>
                    <a:pt x="2573" y="1047"/>
                  </a:lnTo>
                  <a:lnTo>
                    <a:pt x="2589" y="1045"/>
                  </a:lnTo>
                  <a:lnTo>
                    <a:pt x="2608" y="1044"/>
                  </a:lnTo>
                  <a:lnTo>
                    <a:pt x="2608" y="1044"/>
                  </a:lnTo>
                  <a:lnTo>
                    <a:pt x="2626" y="1045"/>
                  </a:lnTo>
                  <a:lnTo>
                    <a:pt x="2643" y="1047"/>
                  </a:lnTo>
                  <a:lnTo>
                    <a:pt x="2659" y="1052"/>
                  </a:lnTo>
                  <a:lnTo>
                    <a:pt x="2677" y="1058"/>
                  </a:lnTo>
                  <a:lnTo>
                    <a:pt x="2691" y="1065"/>
                  </a:lnTo>
                  <a:lnTo>
                    <a:pt x="2707" y="1073"/>
                  </a:lnTo>
                  <a:lnTo>
                    <a:pt x="2719" y="1084"/>
                  </a:lnTo>
                  <a:lnTo>
                    <a:pt x="2731" y="1094"/>
                  </a:lnTo>
                  <a:lnTo>
                    <a:pt x="2743" y="1108"/>
                  </a:lnTo>
                  <a:lnTo>
                    <a:pt x="2754" y="1121"/>
                  </a:lnTo>
                  <a:lnTo>
                    <a:pt x="2763" y="1135"/>
                  </a:lnTo>
                  <a:lnTo>
                    <a:pt x="2770" y="1151"/>
                  </a:lnTo>
                  <a:lnTo>
                    <a:pt x="2775" y="1166"/>
                  </a:lnTo>
                  <a:lnTo>
                    <a:pt x="2780" y="1184"/>
                  </a:lnTo>
                  <a:lnTo>
                    <a:pt x="2782" y="1201"/>
                  </a:lnTo>
                  <a:lnTo>
                    <a:pt x="2784" y="1219"/>
                  </a:lnTo>
                  <a:lnTo>
                    <a:pt x="2784" y="1219"/>
                  </a:lnTo>
                  <a:lnTo>
                    <a:pt x="2782" y="1237"/>
                  </a:lnTo>
                  <a:lnTo>
                    <a:pt x="2780" y="1254"/>
                  </a:lnTo>
                  <a:lnTo>
                    <a:pt x="2775" y="1272"/>
                  </a:lnTo>
                  <a:lnTo>
                    <a:pt x="2770" y="1287"/>
                  </a:lnTo>
                  <a:lnTo>
                    <a:pt x="2763" y="1303"/>
                  </a:lnTo>
                  <a:lnTo>
                    <a:pt x="2754" y="1317"/>
                  </a:lnTo>
                  <a:lnTo>
                    <a:pt x="2743" y="1331"/>
                  </a:lnTo>
                  <a:lnTo>
                    <a:pt x="2731" y="1343"/>
                  </a:lnTo>
                  <a:lnTo>
                    <a:pt x="2719" y="1354"/>
                  </a:lnTo>
                  <a:lnTo>
                    <a:pt x="2707" y="1365"/>
                  </a:lnTo>
                  <a:lnTo>
                    <a:pt x="2691" y="1373"/>
                  </a:lnTo>
                  <a:lnTo>
                    <a:pt x="2677" y="1380"/>
                  </a:lnTo>
                  <a:lnTo>
                    <a:pt x="2659" y="1387"/>
                  </a:lnTo>
                  <a:lnTo>
                    <a:pt x="2643" y="1391"/>
                  </a:lnTo>
                  <a:lnTo>
                    <a:pt x="2626" y="1394"/>
                  </a:lnTo>
                  <a:lnTo>
                    <a:pt x="2608" y="1394"/>
                  </a:lnTo>
                  <a:lnTo>
                    <a:pt x="2608" y="1394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8111BBE-9DC3-6F4D-A0A0-EADAA478E215}"/>
                </a:ext>
              </a:extLst>
            </p:cNvPr>
            <p:cNvSpPr txBox="1"/>
            <p:nvPr/>
          </p:nvSpPr>
          <p:spPr>
            <a:xfrm>
              <a:off x="6017509" y="4474772"/>
              <a:ext cx="14318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900" kern="0" dirty="0"/>
                <a:t>Industrial Automation</a:t>
              </a:r>
              <a:endParaRPr lang="en-US" sz="900" kern="0" dirty="0" err="1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ADDE96-D8A8-734A-A4B6-D851ADC183AF}"/>
              </a:ext>
            </a:extLst>
          </p:cNvPr>
          <p:cNvGrpSpPr/>
          <p:nvPr/>
        </p:nvGrpSpPr>
        <p:grpSpPr>
          <a:xfrm>
            <a:off x="4892855" y="4115794"/>
            <a:ext cx="964386" cy="589810"/>
            <a:chOff x="4892855" y="4115794"/>
            <a:chExt cx="964386" cy="589810"/>
          </a:xfrm>
        </p:grpSpPr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FDA9EA80-0826-4779-884F-D550DDBDC4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9496" y="4115794"/>
              <a:ext cx="411105" cy="314941"/>
            </a:xfrm>
            <a:custGeom>
              <a:avLst/>
              <a:gdLst>
                <a:gd name="T0" fmla="*/ 268 w 2376"/>
                <a:gd name="T1" fmla="*/ 917 h 1950"/>
                <a:gd name="T2" fmla="*/ 44 w 2376"/>
                <a:gd name="T3" fmla="*/ 1176 h 1950"/>
                <a:gd name="T4" fmla="*/ 12 w 2376"/>
                <a:gd name="T5" fmla="*/ 1505 h 1950"/>
                <a:gd name="T6" fmla="*/ 182 w 2376"/>
                <a:gd name="T7" fmla="*/ 1805 h 1950"/>
                <a:gd name="T8" fmla="*/ 500 w 2376"/>
                <a:gd name="T9" fmla="*/ 1948 h 1950"/>
                <a:gd name="T10" fmla="*/ 823 w 2376"/>
                <a:gd name="T11" fmla="*/ 1883 h 1950"/>
                <a:gd name="T12" fmla="*/ 1059 w 2376"/>
                <a:gd name="T13" fmla="*/ 1634 h 1950"/>
                <a:gd name="T14" fmla="*/ 1107 w 2376"/>
                <a:gd name="T15" fmla="*/ 1308 h 1950"/>
                <a:gd name="T16" fmla="*/ 950 w 2376"/>
                <a:gd name="T17" fmla="*/ 999 h 1950"/>
                <a:gd name="T18" fmla="*/ 642 w 2376"/>
                <a:gd name="T19" fmla="*/ 843 h 1950"/>
                <a:gd name="T20" fmla="*/ 413 w 2376"/>
                <a:gd name="T21" fmla="*/ 1785 h 1950"/>
                <a:gd name="T22" fmla="*/ 211 w 2376"/>
                <a:gd name="T23" fmla="*/ 1626 h 1950"/>
                <a:gd name="T24" fmla="*/ 139 w 2376"/>
                <a:gd name="T25" fmla="*/ 1393 h 1950"/>
                <a:gd name="T26" fmla="*/ 223 w 2376"/>
                <a:gd name="T27" fmla="*/ 1143 h 1950"/>
                <a:gd name="T28" fmla="*/ 433 w 2376"/>
                <a:gd name="T29" fmla="*/ 994 h 1950"/>
                <a:gd name="T30" fmla="*/ 681 w 2376"/>
                <a:gd name="T31" fmla="*/ 994 h 1950"/>
                <a:gd name="T32" fmla="*/ 891 w 2376"/>
                <a:gd name="T33" fmla="*/ 1143 h 1950"/>
                <a:gd name="T34" fmla="*/ 975 w 2376"/>
                <a:gd name="T35" fmla="*/ 1393 h 1950"/>
                <a:gd name="T36" fmla="*/ 903 w 2376"/>
                <a:gd name="T37" fmla="*/ 1626 h 1950"/>
                <a:gd name="T38" fmla="*/ 701 w 2376"/>
                <a:gd name="T39" fmla="*/ 1785 h 1950"/>
                <a:gd name="T40" fmla="*/ 536 w 2376"/>
                <a:gd name="T41" fmla="*/ 1185 h 1950"/>
                <a:gd name="T42" fmla="*/ 353 w 2376"/>
                <a:gd name="T43" fmla="*/ 1351 h 1950"/>
                <a:gd name="T44" fmla="*/ 440 w 2376"/>
                <a:gd name="T45" fmla="*/ 1566 h 1950"/>
                <a:gd name="T46" fmla="*/ 674 w 2376"/>
                <a:gd name="T47" fmla="*/ 1566 h 1950"/>
                <a:gd name="T48" fmla="*/ 761 w 2376"/>
                <a:gd name="T49" fmla="*/ 1351 h 1950"/>
                <a:gd name="T50" fmla="*/ 578 w 2376"/>
                <a:gd name="T51" fmla="*/ 1185 h 1950"/>
                <a:gd name="T52" fmla="*/ 487 w 2376"/>
                <a:gd name="T53" fmla="*/ 1400 h 1950"/>
                <a:gd name="T54" fmla="*/ 557 w 2376"/>
                <a:gd name="T55" fmla="*/ 1323 h 1950"/>
                <a:gd name="T56" fmla="*/ 625 w 2376"/>
                <a:gd name="T57" fmla="*/ 1407 h 1950"/>
                <a:gd name="T58" fmla="*/ 2237 w 2376"/>
                <a:gd name="T59" fmla="*/ 975 h 1950"/>
                <a:gd name="T60" fmla="*/ 2114 w 2376"/>
                <a:gd name="T61" fmla="*/ 744 h 1950"/>
                <a:gd name="T62" fmla="*/ 1820 w 2376"/>
                <a:gd name="T63" fmla="*/ 334 h 1950"/>
                <a:gd name="T64" fmla="*/ 1827 w 2376"/>
                <a:gd name="T65" fmla="*/ 149 h 1950"/>
                <a:gd name="T66" fmla="*/ 1680 w 2376"/>
                <a:gd name="T67" fmla="*/ 348 h 1950"/>
                <a:gd name="T68" fmla="*/ 219 w 2376"/>
                <a:gd name="T69" fmla="*/ 629 h 1950"/>
                <a:gd name="T70" fmla="*/ 266 w 2376"/>
                <a:gd name="T71" fmla="*/ 760 h 1950"/>
                <a:gd name="T72" fmla="*/ 628 w 2376"/>
                <a:gd name="T73" fmla="*/ 700 h 1950"/>
                <a:gd name="T74" fmla="*/ 1024 w 2376"/>
                <a:gd name="T75" fmla="*/ 878 h 1950"/>
                <a:gd name="T76" fmla="*/ 1239 w 2376"/>
                <a:gd name="T77" fmla="*/ 1252 h 1950"/>
                <a:gd name="T78" fmla="*/ 1579 w 2376"/>
                <a:gd name="T79" fmla="*/ 1707 h 1950"/>
                <a:gd name="T80" fmla="*/ 1731 w 2376"/>
                <a:gd name="T81" fmla="*/ 1883 h 1950"/>
                <a:gd name="T82" fmla="*/ 1958 w 2376"/>
                <a:gd name="T83" fmla="*/ 1950 h 1950"/>
                <a:gd name="T84" fmla="*/ 2192 w 2376"/>
                <a:gd name="T85" fmla="*/ 1878 h 1950"/>
                <a:gd name="T86" fmla="*/ 2350 w 2376"/>
                <a:gd name="T87" fmla="*/ 1676 h 1950"/>
                <a:gd name="T88" fmla="*/ 2361 w 2376"/>
                <a:gd name="T89" fmla="*/ 1421 h 1950"/>
                <a:gd name="T90" fmla="*/ 487 w 2376"/>
                <a:gd name="T91" fmla="*/ 561 h 1950"/>
                <a:gd name="T92" fmla="*/ 802 w 2376"/>
                <a:gd name="T93" fmla="*/ 594 h 1950"/>
                <a:gd name="T94" fmla="*/ 1179 w 2376"/>
                <a:gd name="T95" fmla="*/ 836 h 1950"/>
                <a:gd name="T96" fmla="*/ 2080 w 2376"/>
                <a:gd name="T97" fmla="*/ 909 h 1950"/>
                <a:gd name="T98" fmla="*/ 1994 w 2376"/>
                <a:gd name="T99" fmla="*/ 1115 h 1950"/>
                <a:gd name="T100" fmla="*/ 1179 w 2376"/>
                <a:gd name="T101" fmla="*/ 836 h 1950"/>
                <a:gd name="T102" fmla="*/ 1392 w 2376"/>
                <a:gd name="T103" fmla="*/ 1393 h 1950"/>
                <a:gd name="T104" fmla="*/ 1876 w 2376"/>
                <a:gd name="T105" fmla="*/ 1798 h 1950"/>
                <a:gd name="T106" fmla="*/ 1681 w 2376"/>
                <a:gd name="T107" fmla="*/ 1561 h 1950"/>
                <a:gd name="T108" fmla="*/ 1761 w 2376"/>
                <a:gd name="T109" fmla="*/ 1335 h 1950"/>
                <a:gd name="T110" fmla="*/ 1987 w 2376"/>
                <a:gd name="T111" fmla="*/ 1255 h 1950"/>
                <a:gd name="T112" fmla="*/ 2224 w 2376"/>
                <a:gd name="T113" fmla="*/ 1450 h 1950"/>
                <a:gd name="T114" fmla="*/ 2203 w 2376"/>
                <a:gd name="T115" fmla="*/ 1664 h 1950"/>
                <a:gd name="T116" fmla="*/ 1958 w 2376"/>
                <a:gd name="T117" fmla="*/ 1811 h 1950"/>
                <a:gd name="T118" fmla="*/ 1972 w 2376"/>
                <a:gd name="T119" fmla="*/ 1601 h 1950"/>
                <a:gd name="T120" fmla="*/ 1889 w 2376"/>
                <a:gd name="T121" fmla="*/ 1532 h 1950"/>
                <a:gd name="T122" fmla="*/ 1965 w 2376"/>
                <a:gd name="T123" fmla="*/ 1463 h 1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76" h="1950">
                  <a:moveTo>
                    <a:pt x="557" y="836"/>
                  </a:moveTo>
                  <a:lnTo>
                    <a:pt x="557" y="836"/>
                  </a:lnTo>
                  <a:lnTo>
                    <a:pt x="528" y="837"/>
                  </a:lnTo>
                  <a:lnTo>
                    <a:pt x="500" y="838"/>
                  </a:lnTo>
                  <a:lnTo>
                    <a:pt x="472" y="843"/>
                  </a:lnTo>
                  <a:lnTo>
                    <a:pt x="444" y="847"/>
                  </a:lnTo>
                  <a:lnTo>
                    <a:pt x="418" y="853"/>
                  </a:lnTo>
                  <a:lnTo>
                    <a:pt x="391" y="861"/>
                  </a:lnTo>
                  <a:lnTo>
                    <a:pt x="365" y="869"/>
                  </a:lnTo>
                  <a:lnTo>
                    <a:pt x="340" y="880"/>
                  </a:lnTo>
                  <a:lnTo>
                    <a:pt x="316" y="890"/>
                  </a:lnTo>
                  <a:lnTo>
                    <a:pt x="291" y="903"/>
                  </a:lnTo>
                  <a:lnTo>
                    <a:pt x="268" y="917"/>
                  </a:lnTo>
                  <a:lnTo>
                    <a:pt x="246" y="931"/>
                  </a:lnTo>
                  <a:lnTo>
                    <a:pt x="224" y="946"/>
                  </a:lnTo>
                  <a:lnTo>
                    <a:pt x="203" y="963"/>
                  </a:lnTo>
                  <a:lnTo>
                    <a:pt x="182" y="981"/>
                  </a:lnTo>
                  <a:lnTo>
                    <a:pt x="164" y="999"/>
                  </a:lnTo>
                  <a:lnTo>
                    <a:pt x="145" y="1018"/>
                  </a:lnTo>
                  <a:lnTo>
                    <a:pt x="128" y="1039"/>
                  </a:lnTo>
                  <a:lnTo>
                    <a:pt x="110" y="1060"/>
                  </a:lnTo>
                  <a:lnTo>
                    <a:pt x="95" y="1082"/>
                  </a:lnTo>
                  <a:lnTo>
                    <a:pt x="81" y="1104"/>
                  </a:lnTo>
                  <a:lnTo>
                    <a:pt x="67" y="1127"/>
                  </a:lnTo>
                  <a:lnTo>
                    <a:pt x="55" y="1151"/>
                  </a:lnTo>
                  <a:lnTo>
                    <a:pt x="44" y="1176"/>
                  </a:lnTo>
                  <a:lnTo>
                    <a:pt x="34" y="1201"/>
                  </a:lnTo>
                  <a:lnTo>
                    <a:pt x="26" y="1227"/>
                  </a:lnTo>
                  <a:lnTo>
                    <a:pt x="17" y="1254"/>
                  </a:lnTo>
                  <a:lnTo>
                    <a:pt x="12" y="1280"/>
                  </a:lnTo>
                  <a:lnTo>
                    <a:pt x="7" y="1308"/>
                  </a:lnTo>
                  <a:lnTo>
                    <a:pt x="2" y="1336"/>
                  </a:lnTo>
                  <a:lnTo>
                    <a:pt x="1" y="1364"/>
                  </a:lnTo>
                  <a:lnTo>
                    <a:pt x="0" y="1393"/>
                  </a:lnTo>
                  <a:lnTo>
                    <a:pt x="0" y="1393"/>
                  </a:lnTo>
                  <a:lnTo>
                    <a:pt x="1" y="1422"/>
                  </a:lnTo>
                  <a:lnTo>
                    <a:pt x="2" y="1450"/>
                  </a:lnTo>
                  <a:lnTo>
                    <a:pt x="7" y="1478"/>
                  </a:lnTo>
                  <a:lnTo>
                    <a:pt x="12" y="1505"/>
                  </a:lnTo>
                  <a:lnTo>
                    <a:pt x="17" y="1532"/>
                  </a:lnTo>
                  <a:lnTo>
                    <a:pt x="26" y="1559"/>
                  </a:lnTo>
                  <a:lnTo>
                    <a:pt x="34" y="1584"/>
                  </a:lnTo>
                  <a:lnTo>
                    <a:pt x="44" y="1610"/>
                  </a:lnTo>
                  <a:lnTo>
                    <a:pt x="55" y="1634"/>
                  </a:lnTo>
                  <a:lnTo>
                    <a:pt x="67" y="1659"/>
                  </a:lnTo>
                  <a:lnTo>
                    <a:pt x="81" y="1682"/>
                  </a:lnTo>
                  <a:lnTo>
                    <a:pt x="95" y="1704"/>
                  </a:lnTo>
                  <a:lnTo>
                    <a:pt x="110" y="1726"/>
                  </a:lnTo>
                  <a:lnTo>
                    <a:pt x="128" y="1747"/>
                  </a:lnTo>
                  <a:lnTo>
                    <a:pt x="145" y="1768"/>
                  </a:lnTo>
                  <a:lnTo>
                    <a:pt x="164" y="1786"/>
                  </a:lnTo>
                  <a:lnTo>
                    <a:pt x="182" y="1805"/>
                  </a:lnTo>
                  <a:lnTo>
                    <a:pt x="203" y="1822"/>
                  </a:lnTo>
                  <a:lnTo>
                    <a:pt x="224" y="1840"/>
                  </a:lnTo>
                  <a:lnTo>
                    <a:pt x="246" y="1855"/>
                  </a:lnTo>
                  <a:lnTo>
                    <a:pt x="268" y="1869"/>
                  </a:lnTo>
                  <a:lnTo>
                    <a:pt x="291" y="1883"/>
                  </a:lnTo>
                  <a:lnTo>
                    <a:pt x="316" y="1895"/>
                  </a:lnTo>
                  <a:lnTo>
                    <a:pt x="340" y="1906"/>
                  </a:lnTo>
                  <a:lnTo>
                    <a:pt x="365" y="1916"/>
                  </a:lnTo>
                  <a:lnTo>
                    <a:pt x="391" y="1924"/>
                  </a:lnTo>
                  <a:lnTo>
                    <a:pt x="418" y="1933"/>
                  </a:lnTo>
                  <a:lnTo>
                    <a:pt x="444" y="1938"/>
                  </a:lnTo>
                  <a:lnTo>
                    <a:pt x="472" y="1943"/>
                  </a:lnTo>
                  <a:lnTo>
                    <a:pt x="500" y="1948"/>
                  </a:lnTo>
                  <a:lnTo>
                    <a:pt x="528" y="1949"/>
                  </a:lnTo>
                  <a:lnTo>
                    <a:pt x="557" y="1950"/>
                  </a:lnTo>
                  <a:lnTo>
                    <a:pt x="557" y="1950"/>
                  </a:lnTo>
                  <a:lnTo>
                    <a:pt x="586" y="1949"/>
                  </a:lnTo>
                  <a:lnTo>
                    <a:pt x="614" y="1948"/>
                  </a:lnTo>
                  <a:lnTo>
                    <a:pt x="642" y="1943"/>
                  </a:lnTo>
                  <a:lnTo>
                    <a:pt x="669" y="1938"/>
                  </a:lnTo>
                  <a:lnTo>
                    <a:pt x="696" y="1933"/>
                  </a:lnTo>
                  <a:lnTo>
                    <a:pt x="723" y="1924"/>
                  </a:lnTo>
                  <a:lnTo>
                    <a:pt x="748" y="1916"/>
                  </a:lnTo>
                  <a:lnTo>
                    <a:pt x="774" y="1906"/>
                  </a:lnTo>
                  <a:lnTo>
                    <a:pt x="798" y="1895"/>
                  </a:lnTo>
                  <a:lnTo>
                    <a:pt x="823" y="1883"/>
                  </a:lnTo>
                  <a:lnTo>
                    <a:pt x="846" y="1869"/>
                  </a:lnTo>
                  <a:lnTo>
                    <a:pt x="868" y="1855"/>
                  </a:lnTo>
                  <a:lnTo>
                    <a:pt x="890" y="1840"/>
                  </a:lnTo>
                  <a:lnTo>
                    <a:pt x="911" y="1822"/>
                  </a:lnTo>
                  <a:lnTo>
                    <a:pt x="932" y="1805"/>
                  </a:lnTo>
                  <a:lnTo>
                    <a:pt x="950" y="1786"/>
                  </a:lnTo>
                  <a:lnTo>
                    <a:pt x="969" y="1768"/>
                  </a:lnTo>
                  <a:lnTo>
                    <a:pt x="986" y="1747"/>
                  </a:lnTo>
                  <a:lnTo>
                    <a:pt x="1004" y="1726"/>
                  </a:lnTo>
                  <a:lnTo>
                    <a:pt x="1019" y="1704"/>
                  </a:lnTo>
                  <a:lnTo>
                    <a:pt x="1033" y="1682"/>
                  </a:lnTo>
                  <a:lnTo>
                    <a:pt x="1046" y="1659"/>
                  </a:lnTo>
                  <a:lnTo>
                    <a:pt x="1059" y="1634"/>
                  </a:lnTo>
                  <a:lnTo>
                    <a:pt x="1070" y="1610"/>
                  </a:lnTo>
                  <a:lnTo>
                    <a:pt x="1080" y="1584"/>
                  </a:lnTo>
                  <a:lnTo>
                    <a:pt x="1088" y="1559"/>
                  </a:lnTo>
                  <a:lnTo>
                    <a:pt x="1096" y="1532"/>
                  </a:lnTo>
                  <a:lnTo>
                    <a:pt x="1102" y="1505"/>
                  </a:lnTo>
                  <a:lnTo>
                    <a:pt x="1107" y="1478"/>
                  </a:lnTo>
                  <a:lnTo>
                    <a:pt x="1111" y="1450"/>
                  </a:lnTo>
                  <a:lnTo>
                    <a:pt x="1113" y="1422"/>
                  </a:lnTo>
                  <a:lnTo>
                    <a:pt x="1114" y="1393"/>
                  </a:lnTo>
                  <a:lnTo>
                    <a:pt x="1114" y="1393"/>
                  </a:lnTo>
                  <a:lnTo>
                    <a:pt x="1113" y="1364"/>
                  </a:lnTo>
                  <a:lnTo>
                    <a:pt x="1111" y="1336"/>
                  </a:lnTo>
                  <a:lnTo>
                    <a:pt x="1107" y="1308"/>
                  </a:lnTo>
                  <a:lnTo>
                    <a:pt x="1102" y="1280"/>
                  </a:lnTo>
                  <a:lnTo>
                    <a:pt x="1096" y="1254"/>
                  </a:lnTo>
                  <a:lnTo>
                    <a:pt x="1088" y="1227"/>
                  </a:lnTo>
                  <a:lnTo>
                    <a:pt x="1080" y="1201"/>
                  </a:lnTo>
                  <a:lnTo>
                    <a:pt x="1070" y="1176"/>
                  </a:lnTo>
                  <a:lnTo>
                    <a:pt x="1059" y="1151"/>
                  </a:lnTo>
                  <a:lnTo>
                    <a:pt x="1046" y="1127"/>
                  </a:lnTo>
                  <a:lnTo>
                    <a:pt x="1033" y="1104"/>
                  </a:lnTo>
                  <a:lnTo>
                    <a:pt x="1019" y="1082"/>
                  </a:lnTo>
                  <a:lnTo>
                    <a:pt x="1004" y="1060"/>
                  </a:lnTo>
                  <a:lnTo>
                    <a:pt x="986" y="1039"/>
                  </a:lnTo>
                  <a:lnTo>
                    <a:pt x="969" y="1018"/>
                  </a:lnTo>
                  <a:lnTo>
                    <a:pt x="950" y="999"/>
                  </a:lnTo>
                  <a:lnTo>
                    <a:pt x="932" y="981"/>
                  </a:lnTo>
                  <a:lnTo>
                    <a:pt x="911" y="963"/>
                  </a:lnTo>
                  <a:lnTo>
                    <a:pt x="890" y="946"/>
                  </a:lnTo>
                  <a:lnTo>
                    <a:pt x="868" y="931"/>
                  </a:lnTo>
                  <a:lnTo>
                    <a:pt x="846" y="917"/>
                  </a:lnTo>
                  <a:lnTo>
                    <a:pt x="823" y="903"/>
                  </a:lnTo>
                  <a:lnTo>
                    <a:pt x="798" y="890"/>
                  </a:lnTo>
                  <a:lnTo>
                    <a:pt x="774" y="880"/>
                  </a:lnTo>
                  <a:lnTo>
                    <a:pt x="748" y="869"/>
                  </a:lnTo>
                  <a:lnTo>
                    <a:pt x="723" y="861"/>
                  </a:lnTo>
                  <a:lnTo>
                    <a:pt x="696" y="853"/>
                  </a:lnTo>
                  <a:lnTo>
                    <a:pt x="669" y="847"/>
                  </a:lnTo>
                  <a:lnTo>
                    <a:pt x="642" y="843"/>
                  </a:lnTo>
                  <a:lnTo>
                    <a:pt x="614" y="838"/>
                  </a:lnTo>
                  <a:lnTo>
                    <a:pt x="586" y="837"/>
                  </a:lnTo>
                  <a:lnTo>
                    <a:pt x="557" y="836"/>
                  </a:lnTo>
                  <a:lnTo>
                    <a:pt x="557" y="836"/>
                  </a:lnTo>
                  <a:close/>
                  <a:moveTo>
                    <a:pt x="557" y="1811"/>
                  </a:moveTo>
                  <a:lnTo>
                    <a:pt x="557" y="1811"/>
                  </a:lnTo>
                  <a:lnTo>
                    <a:pt x="536" y="1811"/>
                  </a:lnTo>
                  <a:lnTo>
                    <a:pt x="514" y="1808"/>
                  </a:lnTo>
                  <a:lnTo>
                    <a:pt x="493" y="1806"/>
                  </a:lnTo>
                  <a:lnTo>
                    <a:pt x="473" y="1803"/>
                  </a:lnTo>
                  <a:lnTo>
                    <a:pt x="452" y="1798"/>
                  </a:lnTo>
                  <a:lnTo>
                    <a:pt x="433" y="1792"/>
                  </a:lnTo>
                  <a:lnTo>
                    <a:pt x="413" y="1785"/>
                  </a:lnTo>
                  <a:lnTo>
                    <a:pt x="394" y="1778"/>
                  </a:lnTo>
                  <a:lnTo>
                    <a:pt x="376" y="1769"/>
                  </a:lnTo>
                  <a:lnTo>
                    <a:pt x="358" y="1760"/>
                  </a:lnTo>
                  <a:lnTo>
                    <a:pt x="340" y="1750"/>
                  </a:lnTo>
                  <a:lnTo>
                    <a:pt x="324" y="1739"/>
                  </a:lnTo>
                  <a:lnTo>
                    <a:pt x="307" y="1727"/>
                  </a:lnTo>
                  <a:lnTo>
                    <a:pt x="291" y="1716"/>
                  </a:lnTo>
                  <a:lnTo>
                    <a:pt x="276" y="1702"/>
                  </a:lnTo>
                  <a:lnTo>
                    <a:pt x="262" y="1688"/>
                  </a:lnTo>
                  <a:lnTo>
                    <a:pt x="248" y="1674"/>
                  </a:lnTo>
                  <a:lnTo>
                    <a:pt x="234" y="1659"/>
                  </a:lnTo>
                  <a:lnTo>
                    <a:pt x="223" y="1642"/>
                  </a:lnTo>
                  <a:lnTo>
                    <a:pt x="211" y="1626"/>
                  </a:lnTo>
                  <a:lnTo>
                    <a:pt x="200" y="1610"/>
                  </a:lnTo>
                  <a:lnTo>
                    <a:pt x="190" y="1591"/>
                  </a:lnTo>
                  <a:lnTo>
                    <a:pt x="181" y="1574"/>
                  </a:lnTo>
                  <a:lnTo>
                    <a:pt x="172" y="1555"/>
                  </a:lnTo>
                  <a:lnTo>
                    <a:pt x="165" y="1537"/>
                  </a:lnTo>
                  <a:lnTo>
                    <a:pt x="158" y="1517"/>
                  </a:lnTo>
                  <a:lnTo>
                    <a:pt x="152" y="1497"/>
                  </a:lnTo>
                  <a:lnTo>
                    <a:pt x="147" y="1476"/>
                  </a:lnTo>
                  <a:lnTo>
                    <a:pt x="144" y="1457"/>
                  </a:lnTo>
                  <a:lnTo>
                    <a:pt x="142" y="1436"/>
                  </a:lnTo>
                  <a:lnTo>
                    <a:pt x="139" y="1414"/>
                  </a:lnTo>
                  <a:lnTo>
                    <a:pt x="139" y="1393"/>
                  </a:lnTo>
                  <a:lnTo>
                    <a:pt x="139" y="1393"/>
                  </a:lnTo>
                  <a:lnTo>
                    <a:pt x="139" y="1372"/>
                  </a:lnTo>
                  <a:lnTo>
                    <a:pt x="142" y="1350"/>
                  </a:lnTo>
                  <a:lnTo>
                    <a:pt x="144" y="1329"/>
                  </a:lnTo>
                  <a:lnTo>
                    <a:pt x="147" y="1309"/>
                  </a:lnTo>
                  <a:lnTo>
                    <a:pt x="152" y="1288"/>
                  </a:lnTo>
                  <a:lnTo>
                    <a:pt x="158" y="1269"/>
                  </a:lnTo>
                  <a:lnTo>
                    <a:pt x="165" y="1249"/>
                  </a:lnTo>
                  <a:lnTo>
                    <a:pt x="172" y="1230"/>
                  </a:lnTo>
                  <a:lnTo>
                    <a:pt x="181" y="1212"/>
                  </a:lnTo>
                  <a:lnTo>
                    <a:pt x="190" y="1194"/>
                  </a:lnTo>
                  <a:lnTo>
                    <a:pt x="200" y="1176"/>
                  </a:lnTo>
                  <a:lnTo>
                    <a:pt x="211" y="1160"/>
                  </a:lnTo>
                  <a:lnTo>
                    <a:pt x="223" y="1143"/>
                  </a:lnTo>
                  <a:lnTo>
                    <a:pt x="234" y="1127"/>
                  </a:lnTo>
                  <a:lnTo>
                    <a:pt x="248" y="1112"/>
                  </a:lnTo>
                  <a:lnTo>
                    <a:pt x="262" y="1098"/>
                  </a:lnTo>
                  <a:lnTo>
                    <a:pt x="276" y="1084"/>
                  </a:lnTo>
                  <a:lnTo>
                    <a:pt x="291" y="1070"/>
                  </a:lnTo>
                  <a:lnTo>
                    <a:pt x="307" y="1059"/>
                  </a:lnTo>
                  <a:lnTo>
                    <a:pt x="324" y="1047"/>
                  </a:lnTo>
                  <a:lnTo>
                    <a:pt x="340" y="1035"/>
                  </a:lnTo>
                  <a:lnTo>
                    <a:pt x="358" y="1026"/>
                  </a:lnTo>
                  <a:lnTo>
                    <a:pt x="376" y="1017"/>
                  </a:lnTo>
                  <a:lnTo>
                    <a:pt x="394" y="1008"/>
                  </a:lnTo>
                  <a:lnTo>
                    <a:pt x="413" y="1001"/>
                  </a:lnTo>
                  <a:lnTo>
                    <a:pt x="433" y="994"/>
                  </a:lnTo>
                  <a:lnTo>
                    <a:pt x="452" y="988"/>
                  </a:lnTo>
                  <a:lnTo>
                    <a:pt x="473" y="983"/>
                  </a:lnTo>
                  <a:lnTo>
                    <a:pt x="493" y="980"/>
                  </a:lnTo>
                  <a:lnTo>
                    <a:pt x="514" y="977"/>
                  </a:lnTo>
                  <a:lnTo>
                    <a:pt x="536" y="975"/>
                  </a:lnTo>
                  <a:lnTo>
                    <a:pt x="557" y="975"/>
                  </a:lnTo>
                  <a:lnTo>
                    <a:pt x="557" y="975"/>
                  </a:lnTo>
                  <a:lnTo>
                    <a:pt x="578" y="975"/>
                  </a:lnTo>
                  <a:lnTo>
                    <a:pt x="600" y="977"/>
                  </a:lnTo>
                  <a:lnTo>
                    <a:pt x="621" y="980"/>
                  </a:lnTo>
                  <a:lnTo>
                    <a:pt x="640" y="983"/>
                  </a:lnTo>
                  <a:lnTo>
                    <a:pt x="661" y="988"/>
                  </a:lnTo>
                  <a:lnTo>
                    <a:pt x="681" y="994"/>
                  </a:lnTo>
                  <a:lnTo>
                    <a:pt x="701" y="1001"/>
                  </a:lnTo>
                  <a:lnTo>
                    <a:pt x="719" y="1008"/>
                  </a:lnTo>
                  <a:lnTo>
                    <a:pt x="738" y="1017"/>
                  </a:lnTo>
                  <a:lnTo>
                    <a:pt x="755" y="1026"/>
                  </a:lnTo>
                  <a:lnTo>
                    <a:pt x="774" y="1035"/>
                  </a:lnTo>
                  <a:lnTo>
                    <a:pt x="790" y="1047"/>
                  </a:lnTo>
                  <a:lnTo>
                    <a:pt x="806" y="1059"/>
                  </a:lnTo>
                  <a:lnTo>
                    <a:pt x="823" y="1070"/>
                  </a:lnTo>
                  <a:lnTo>
                    <a:pt x="838" y="1084"/>
                  </a:lnTo>
                  <a:lnTo>
                    <a:pt x="852" y="1098"/>
                  </a:lnTo>
                  <a:lnTo>
                    <a:pt x="865" y="1112"/>
                  </a:lnTo>
                  <a:lnTo>
                    <a:pt x="879" y="1127"/>
                  </a:lnTo>
                  <a:lnTo>
                    <a:pt x="891" y="1143"/>
                  </a:lnTo>
                  <a:lnTo>
                    <a:pt x="903" y="1160"/>
                  </a:lnTo>
                  <a:lnTo>
                    <a:pt x="914" y="1176"/>
                  </a:lnTo>
                  <a:lnTo>
                    <a:pt x="923" y="1194"/>
                  </a:lnTo>
                  <a:lnTo>
                    <a:pt x="933" y="1212"/>
                  </a:lnTo>
                  <a:lnTo>
                    <a:pt x="942" y="1230"/>
                  </a:lnTo>
                  <a:lnTo>
                    <a:pt x="949" y="1249"/>
                  </a:lnTo>
                  <a:lnTo>
                    <a:pt x="956" y="1269"/>
                  </a:lnTo>
                  <a:lnTo>
                    <a:pt x="962" y="1288"/>
                  </a:lnTo>
                  <a:lnTo>
                    <a:pt x="966" y="1309"/>
                  </a:lnTo>
                  <a:lnTo>
                    <a:pt x="970" y="1329"/>
                  </a:lnTo>
                  <a:lnTo>
                    <a:pt x="972" y="1350"/>
                  </a:lnTo>
                  <a:lnTo>
                    <a:pt x="975" y="1372"/>
                  </a:lnTo>
                  <a:lnTo>
                    <a:pt x="975" y="1393"/>
                  </a:lnTo>
                  <a:lnTo>
                    <a:pt x="975" y="1393"/>
                  </a:lnTo>
                  <a:lnTo>
                    <a:pt x="975" y="1414"/>
                  </a:lnTo>
                  <a:lnTo>
                    <a:pt x="972" y="1436"/>
                  </a:lnTo>
                  <a:lnTo>
                    <a:pt x="970" y="1457"/>
                  </a:lnTo>
                  <a:lnTo>
                    <a:pt x="966" y="1476"/>
                  </a:lnTo>
                  <a:lnTo>
                    <a:pt x="962" y="1497"/>
                  </a:lnTo>
                  <a:lnTo>
                    <a:pt x="956" y="1517"/>
                  </a:lnTo>
                  <a:lnTo>
                    <a:pt x="949" y="1537"/>
                  </a:lnTo>
                  <a:lnTo>
                    <a:pt x="942" y="1555"/>
                  </a:lnTo>
                  <a:lnTo>
                    <a:pt x="933" y="1574"/>
                  </a:lnTo>
                  <a:lnTo>
                    <a:pt x="923" y="1591"/>
                  </a:lnTo>
                  <a:lnTo>
                    <a:pt x="914" y="1610"/>
                  </a:lnTo>
                  <a:lnTo>
                    <a:pt x="903" y="1626"/>
                  </a:lnTo>
                  <a:lnTo>
                    <a:pt x="891" y="1642"/>
                  </a:lnTo>
                  <a:lnTo>
                    <a:pt x="879" y="1659"/>
                  </a:lnTo>
                  <a:lnTo>
                    <a:pt x="865" y="1674"/>
                  </a:lnTo>
                  <a:lnTo>
                    <a:pt x="852" y="1688"/>
                  </a:lnTo>
                  <a:lnTo>
                    <a:pt x="838" y="1702"/>
                  </a:lnTo>
                  <a:lnTo>
                    <a:pt x="823" y="1716"/>
                  </a:lnTo>
                  <a:lnTo>
                    <a:pt x="806" y="1727"/>
                  </a:lnTo>
                  <a:lnTo>
                    <a:pt x="790" y="1739"/>
                  </a:lnTo>
                  <a:lnTo>
                    <a:pt x="774" y="1750"/>
                  </a:lnTo>
                  <a:lnTo>
                    <a:pt x="755" y="1760"/>
                  </a:lnTo>
                  <a:lnTo>
                    <a:pt x="738" y="1769"/>
                  </a:lnTo>
                  <a:lnTo>
                    <a:pt x="719" y="1778"/>
                  </a:lnTo>
                  <a:lnTo>
                    <a:pt x="701" y="1785"/>
                  </a:lnTo>
                  <a:lnTo>
                    <a:pt x="681" y="1792"/>
                  </a:lnTo>
                  <a:lnTo>
                    <a:pt x="661" y="1798"/>
                  </a:lnTo>
                  <a:lnTo>
                    <a:pt x="640" y="1803"/>
                  </a:lnTo>
                  <a:lnTo>
                    <a:pt x="621" y="1806"/>
                  </a:lnTo>
                  <a:lnTo>
                    <a:pt x="600" y="1808"/>
                  </a:lnTo>
                  <a:lnTo>
                    <a:pt x="578" y="1811"/>
                  </a:lnTo>
                  <a:lnTo>
                    <a:pt x="557" y="1811"/>
                  </a:lnTo>
                  <a:lnTo>
                    <a:pt x="557" y="1811"/>
                  </a:lnTo>
                  <a:close/>
                  <a:moveTo>
                    <a:pt x="557" y="1811"/>
                  </a:moveTo>
                  <a:lnTo>
                    <a:pt x="557" y="1811"/>
                  </a:lnTo>
                  <a:close/>
                  <a:moveTo>
                    <a:pt x="557" y="1184"/>
                  </a:moveTo>
                  <a:lnTo>
                    <a:pt x="557" y="1184"/>
                  </a:lnTo>
                  <a:lnTo>
                    <a:pt x="536" y="1185"/>
                  </a:lnTo>
                  <a:lnTo>
                    <a:pt x="515" y="1189"/>
                  </a:lnTo>
                  <a:lnTo>
                    <a:pt x="495" y="1193"/>
                  </a:lnTo>
                  <a:lnTo>
                    <a:pt x="476" y="1200"/>
                  </a:lnTo>
                  <a:lnTo>
                    <a:pt x="457" y="1209"/>
                  </a:lnTo>
                  <a:lnTo>
                    <a:pt x="440" y="1220"/>
                  </a:lnTo>
                  <a:lnTo>
                    <a:pt x="425" y="1232"/>
                  </a:lnTo>
                  <a:lnTo>
                    <a:pt x="410" y="1245"/>
                  </a:lnTo>
                  <a:lnTo>
                    <a:pt x="396" y="1261"/>
                  </a:lnTo>
                  <a:lnTo>
                    <a:pt x="384" y="1276"/>
                  </a:lnTo>
                  <a:lnTo>
                    <a:pt x="374" y="1293"/>
                  </a:lnTo>
                  <a:lnTo>
                    <a:pt x="364" y="1312"/>
                  </a:lnTo>
                  <a:lnTo>
                    <a:pt x="357" y="1331"/>
                  </a:lnTo>
                  <a:lnTo>
                    <a:pt x="353" y="1351"/>
                  </a:lnTo>
                  <a:lnTo>
                    <a:pt x="349" y="1372"/>
                  </a:lnTo>
                  <a:lnTo>
                    <a:pt x="348" y="1393"/>
                  </a:lnTo>
                  <a:lnTo>
                    <a:pt x="348" y="1393"/>
                  </a:lnTo>
                  <a:lnTo>
                    <a:pt x="349" y="1414"/>
                  </a:lnTo>
                  <a:lnTo>
                    <a:pt x="353" y="1435"/>
                  </a:lnTo>
                  <a:lnTo>
                    <a:pt x="357" y="1454"/>
                  </a:lnTo>
                  <a:lnTo>
                    <a:pt x="364" y="1474"/>
                  </a:lnTo>
                  <a:lnTo>
                    <a:pt x="374" y="1493"/>
                  </a:lnTo>
                  <a:lnTo>
                    <a:pt x="384" y="1510"/>
                  </a:lnTo>
                  <a:lnTo>
                    <a:pt x="396" y="1525"/>
                  </a:lnTo>
                  <a:lnTo>
                    <a:pt x="410" y="1540"/>
                  </a:lnTo>
                  <a:lnTo>
                    <a:pt x="425" y="1554"/>
                  </a:lnTo>
                  <a:lnTo>
                    <a:pt x="440" y="1566"/>
                  </a:lnTo>
                  <a:lnTo>
                    <a:pt x="457" y="1576"/>
                  </a:lnTo>
                  <a:lnTo>
                    <a:pt x="476" y="1586"/>
                  </a:lnTo>
                  <a:lnTo>
                    <a:pt x="495" y="1593"/>
                  </a:lnTo>
                  <a:lnTo>
                    <a:pt x="515" y="1597"/>
                  </a:lnTo>
                  <a:lnTo>
                    <a:pt x="536" y="1601"/>
                  </a:lnTo>
                  <a:lnTo>
                    <a:pt x="557" y="1602"/>
                  </a:lnTo>
                  <a:lnTo>
                    <a:pt x="557" y="1602"/>
                  </a:lnTo>
                  <a:lnTo>
                    <a:pt x="578" y="1601"/>
                  </a:lnTo>
                  <a:lnTo>
                    <a:pt x="599" y="1597"/>
                  </a:lnTo>
                  <a:lnTo>
                    <a:pt x="618" y="1593"/>
                  </a:lnTo>
                  <a:lnTo>
                    <a:pt x="638" y="1586"/>
                  </a:lnTo>
                  <a:lnTo>
                    <a:pt x="657" y="1576"/>
                  </a:lnTo>
                  <a:lnTo>
                    <a:pt x="674" y="1566"/>
                  </a:lnTo>
                  <a:lnTo>
                    <a:pt x="689" y="1554"/>
                  </a:lnTo>
                  <a:lnTo>
                    <a:pt x="704" y="1540"/>
                  </a:lnTo>
                  <a:lnTo>
                    <a:pt x="718" y="1525"/>
                  </a:lnTo>
                  <a:lnTo>
                    <a:pt x="730" y="1510"/>
                  </a:lnTo>
                  <a:lnTo>
                    <a:pt x="740" y="1493"/>
                  </a:lnTo>
                  <a:lnTo>
                    <a:pt x="749" y="1474"/>
                  </a:lnTo>
                  <a:lnTo>
                    <a:pt x="756" y="1454"/>
                  </a:lnTo>
                  <a:lnTo>
                    <a:pt x="761" y="1435"/>
                  </a:lnTo>
                  <a:lnTo>
                    <a:pt x="765" y="1414"/>
                  </a:lnTo>
                  <a:lnTo>
                    <a:pt x="766" y="1393"/>
                  </a:lnTo>
                  <a:lnTo>
                    <a:pt x="766" y="1393"/>
                  </a:lnTo>
                  <a:lnTo>
                    <a:pt x="765" y="1372"/>
                  </a:lnTo>
                  <a:lnTo>
                    <a:pt x="761" y="1351"/>
                  </a:lnTo>
                  <a:lnTo>
                    <a:pt x="756" y="1331"/>
                  </a:lnTo>
                  <a:lnTo>
                    <a:pt x="749" y="1312"/>
                  </a:lnTo>
                  <a:lnTo>
                    <a:pt x="740" y="1293"/>
                  </a:lnTo>
                  <a:lnTo>
                    <a:pt x="730" y="1276"/>
                  </a:lnTo>
                  <a:lnTo>
                    <a:pt x="718" y="1261"/>
                  </a:lnTo>
                  <a:lnTo>
                    <a:pt x="704" y="1245"/>
                  </a:lnTo>
                  <a:lnTo>
                    <a:pt x="689" y="1232"/>
                  </a:lnTo>
                  <a:lnTo>
                    <a:pt x="674" y="1220"/>
                  </a:lnTo>
                  <a:lnTo>
                    <a:pt x="657" y="1209"/>
                  </a:lnTo>
                  <a:lnTo>
                    <a:pt x="638" y="1200"/>
                  </a:lnTo>
                  <a:lnTo>
                    <a:pt x="618" y="1193"/>
                  </a:lnTo>
                  <a:lnTo>
                    <a:pt x="599" y="1189"/>
                  </a:lnTo>
                  <a:lnTo>
                    <a:pt x="578" y="1185"/>
                  </a:lnTo>
                  <a:lnTo>
                    <a:pt x="557" y="1184"/>
                  </a:lnTo>
                  <a:lnTo>
                    <a:pt x="557" y="1184"/>
                  </a:lnTo>
                  <a:close/>
                  <a:moveTo>
                    <a:pt x="557" y="1463"/>
                  </a:moveTo>
                  <a:lnTo>
                    <a:pt x="557" y="1463"/>
                  </a:lnTo>
                  <a:lnTo>
                    <a:pt x="550" y="1463"/>
                  </a:lnTo>
                  <a:lnTo>
                    <a:pt x="543" y="1461"/>
                  </a:lnTo>
                  <a:lnTo>
                    <a:pt x="530" y="1457"/>
                  </a:lnTo>
                  <a:lnTo>
                    <a:pt x="517" y="1451"/>
                  </a:lnTo>
                  <a:lnTo>
                    <a:pt x="508" y="1442"/>
                  </a:lnTo>
                  <a:lnTo>
                    <a:pt x="499" y="1432"/>
                  </a:lnTo>
                  <a:lnTo>
                    <a:pt x="493" y="1420"/>
                  </a:lnTo>
                  <a:lnTo>
                    <a:pt x="488" y="1407"/>
                  </a:lnTo>
                  <a:lnTo>
                    <a:pt x="487" y="1400"/>
                  </a:lnTo>
                  <a:lnTo>
                    <a:pt x="487" y="1393"/>
                  </a:lnTo>
                  <a:lnTo>
                    <a:pt x="487" y="1393"/>
                  </a:lnTo>
                  <a:lnTo>
                    <a:pt x="487" y="1386"/>
                  </a:lnTo>
                  <a:lnTo>
                    <a:pt x="488" y="1379"/>
                  </a:lnTo>
                  <a:lnTo>
                    <a:pt x="493" y="1366"/>
                  </a:lnTo>
                  <a:lnTo>
                    <a:pt x="499" y="1353"/>
                  </a:lnTo>
                  <a:lnTo>
                    <a:pt x="508" y="1344"/>
                  </a:lnTo>
                  <a:lnTo>
                    <a:pt x="517" y="1335"/>
                  </a:lnTo>
                  <a:lnTo>
                    <a:pt x="530" y="1329"/>
                  </a:lnTo>
                  <a:lnTo>
                    <a:pt x="543" y="1324"/>
                  </a:lnTo>
                  <a:lnTo>
                    <a:pt x="550" y="1323"/>
                  </a:lnTo>
                  <a:lnTo>
                    <a:pt x="557" y="1323"/>
                  </a:lnTo>
                  <a:lnTo>
                    <a:pt x="557" y="1323"/>
                  </a:lnTo>
                  <a:lnTo>
                    <a:pt x="564" y="1323"/>
                  </a:lnTo>
                  <a:lnTo>
                    <a:pt x="571" y="1324"/>
                  </a:lnTo>
                  <a:lnTo>
                    <a:pt x="584" y="1329"/>
                  </a:lnTo>
                  <a:lnTo>
                    <a:pt x="596" y="1335"/>
                  </a:lnTo>
                  <a:lnTo>
                    <a:pt x="606" y="1344"/>
                  </a:lnTo>
                  <a:lnTo>
                    <a:pt x="615" y="1353"/>
                  </a:lnTo>
                  <a:lnTo>
                    <a:pt x="621" y="1366"/>
                  </a:lnTo>
                  <a:lnTo>
                    <a:pt x="625" y="1379"/>
                  </a:lnTo>
                  <a:lnTo>
                    <a:pt x="626" y="1386"/>
                  </a:lnTo>
                  <a:lnTo>
                    <a:pt x="626" y="1393"/>
                  </a:lnTo>
                  <a:lnTo>
                    <a:pt x="626" y="1393"/>
                  </a:lnTo>
                  <a:lnTo>
                    <a:pt x="626" y="1400"/>
                  </a:lnTo>
                  <a:lnTo>
                    <a:pt x="625" y="1407"/>
                  </a:lnTo>
                  <a:lnTo>
                    <a:pt x="621" y="1420"/>
                  </a:lnTo>
                  <a:lnTo>
                    <a:pt x="615" y="1432"/>
                  </a:lnTo>
                  <a:lnTo>
                    <a:pt x="606" y="1442"/>
                  </a:lnTo>
                  <a:lnTo>
                    <a:pt x="596" y="1451"/>
                  </a:lnTo>
                  <a:lnTo>
                    <a:pt x="584" y="1457"/>
                  </a:lnTo>
                  <a:lnTo>
                    <a:pt x="571" y="1461"/>
                  </a:lnTo>
                  <a:lnTo>
                    <a:pt x="564" y="1463"/>
                  </a:lnTo>
                  <a:lnTo>
                    <a:pt x="557" y="1463"/>
                  </a:lnTo>
                  <a:lnTo>
                    <a:pt x="557" y="1463"/>
                  </a:lnTo>
                  <a:close/>
                  <a:moveTo>
                    <a:pt x="557" y="1463"/>
                  </a:moveTo>
                  <a:lnTo>
                    <a:pt x="557" y="1463"/>
                  </a:lnTo>
                  <a:close/>
                  <a:moveTo>
                    <a:pt x="2237" y="1221"/>
                  </a:moveTo>
                  <a:lnTo>
                    <a:pt x="2237" y="975"/>
                  </a:lnTo>
                  <a:lnTo>
                    <a:pt x="2237" y="975"/>
                  </a:lnTo>
                  <a:lnTo>
                    <a:pt x="2237" y="961"/>
                  </a:lnTo>
                  <a:lnTo>
                    <a:pt x="2236" y="946"/>
                  </a:lnTo>
                  <a:lnTo>
                    <a:pt x="2233" y="932"/>
                  </a:lnTo>
                  <a:lnTo>
                    <a:pt x="2231" y="919"/>
                  </a:lnTo>
                  <a:lnTo>
                    <a:pt x="2224" y="893"/>
                  </a:lnTo>
                  <a:lnTo>
                    <a:pt x="2215" y="867"/>
                  </a:lnTo>
                  <a:lnTo>
                    <a:pt x="2203" y="843"/>
                  </a:lnTo>
                  <a:lnTo>
                    <a:pt x="2189" y="819"/>
                  </a:lnTo>
                  <a:lnTo>
                    <a:pt x="2173" y="797"/>
                  </a:lnTo>
                  <a:lnTo>
                    <a:pt x="2156" y="778"/>
                  </a:lnTo>
                  <a:lnTo>
                    <a:pt x="2136" y="760"/>
                  </a:lnTo>
                  <a:lnTo>
                    <a:pt x="2114" y="744"/>
                  </a:lnTo>
                  <a:lnTo>
                    <a:pt x="2091" y="730"/>
                  </a:lnTo>
                  <a:lnTo>
                    <a:pt x="2066" y="718"/>
                  </a:lnTo>
                  <a:lnTo>
                    <a:pt x="2041" y="709"/>
                  </a:lnTo>
                  <a:lnTo>
                    <a:pt x="2014" y="702"/>
                  </a:lnTo>
                  <a:lnTo>
                    <a:pt x="2001" y="700"/>
                  </a:lnTo>
                  <a:lnTo>
                    <a:pt x="1987" y="698"/>
                  </a:lnTo>
                  <a:lnTo>
                    <a:pt x="1972" y="696"/>
                  </a:lnTo>
                  <a:lnTo>
                    <a:pt x="1958" y="696"/>
                  </a:lnTo>
                  <a:lnTo>
                    <a:pt x="1819" y="696"/>
                  </a:lnTo>
                  <a:lnTo>
                    <a:pt x="1819" y="348"/>
                  </a:lnTo>
                  <a:lnTo>
                    <a:pt x="1819" y="348"/>
                  </a:lnTo>
                  <a:lnTo>
                    <a:pt x="1819" y="341"/>
                  </a:lnTo>
                  <a:lnTo>
                    <a:pt x="1820" y="334"/>
                  </a:lnTo>
                  <a:lnTo>
                    <a:pt x="1825" y="322"/>
                  </a:lnTo>
                  <a:lnTo>
                    <a:pt x="1831" y="309"/>
                  </a:lnTo>
                  <a:lnTo>
                    <a:pt x="1840" y="299"/>
                  </a:lnTo>
                  <a:lnTo>
                    <a:pt x="1849" y="290"/>
                  </a:lnTo>
                  <a:lnTo>
                    <a:pt x="1862" y="284"/>
                  </a:lnTo>
                  <a:lnTo>
                    <a:pt x="1875" y="280"/>
                  </a:lnTo>
                  <a:lnTo>
                    <a:pt x="1882" y="279"/>
                  </a:lnTo>
                  <a:lnTo>
                    <a:pt x="1889" y="279"/>
                  </a:lnTo>
                  <a:lnTo>
                    <a:pt x="1889" y="139"/>
                  </a:lnTo>
                  <a:lnTo>
                    <a:pt x="1889" y="139"/>
                  </a:lnTo>
                  <a:lnTo>
                    <a:pt x="1868" y="140"/>
                  </a:lnTo>
                  <a:lnTo>
                    <a:pt x="1847" y="144"/>
                  </a:lnTo>
                  <a:lnTo>
                    <a:pt x="1827" y="149"/>
                  </a:lnTo>
                  <a:lnTo>
                    <a:pt x="1808" y="156"/>
                  </a:lnTo>
                  <a:lnTo>
                    <a:pt x="1789" y="165"/>
                  </a:lnTo>
                  <a:lnTo>
                    <a:pt x="1772" y="175"/>
                  </a:lnTo>
                  <a:lnTo>
                    <a:pt x="1756" y="187"/>
                  </a:lnTo>
                  <a:lnTo>
                    <a:pt x="1741" y="201"/>
                  </a:lnTo>
                  <a:lnTo>
                    <a:pt x="1727" y="216"/>
                  </a:lnTo>
                  <a:lnTo>
                    <a:pt x="1716" y="231"/>
                  </a:lnTo>
                  <a:lnTo>
                    <a:pt x="1705" y="248"/>
                  </a:lnTo>
                  <a:lnTo>
                    <a:pt x="1696" y="267"/>
                  </a:lnTo>
                  <a:lnTo>
                    <a:pt x="1689" y="287"/>
                  </a:lnTo>
                  <a:lnTo>
                    <a:pt x="1685" y="306"/>
                  </a:lnTo>
                  <a:lnTo>
                    <a:pt x="1681" y="327"/>
                  </a:lnTo>
                  <a:lnTo>
                    <a:pt x="1680" y="348"/>
                  </a:lnTo>
                  <a:lnTo>
                    <a:pt x="1680" y="696"/>
                  </a:lnTo>
                  <a:lnTo>
                    <a:pt x="1375" y="696"/>
                  </a:lnTo>
                  <a:lnTo>
                    <a:pt x="1208" y="139"/>
                  </a:lnTo>
                  <a:lnTo>
                    <a:pt x="1323" y="139"/>
                  </a:lnTo>
                  <a:lnTo>
                    <a:pt x="1323" y="0"/>
                  </a:lnTo>
                  <a:lnTo>
                    <a:pt x="209" y="0"/>
                  </a:lnTo>
                  <a:lnTo>
                    <a:pt x="209" y="139"/>
                  </a:lnTo>
                  <a:lnTo>
                    <a:pt x="348" y="139"/>
                  </a:lnTo>
                  <a:lnTo>
                    <a:pt x="348" y="584"/>
                  </a:lnTo>
                  <a:lnTo>
                    <a:pt x="348" y="584"/>
                  </a:lnTo>
                  <a:lnTo>
                    <a:pt x="304" y="597"/>
                  </a:lnTo>
                  <a:lnTo>
                    <a:pt x="261" y="612"/>
                  </a:lnTo>
                  <a:lnTo>
                    <a:pt x="219" y="629"/>
                  </a:lnTo>
                  <a:lnTo>
                    <a:pt x="178" y="648"/>
                  </a:lnTo>
                  <a:lnTo>
                    <a:pt x="138" y="670"/>
                  </a:lnTo>
                  <a:lnTo>
                    <a:pt x="99" y="694"/>
                  </a:lnTo>
                  <a:lnTo>
                    <a:pt x="61" y="720"/>
                  </a:lnTo>
                  <a:lnTo>
                    <a:pt x="26" y="749"/>
                  </a:lnTo>
                  <a:lnTo>
                    <a:pt x="114" y="855"/>
                  </a:lnTo>
                  <a:lnTo>
                    <a:pt x="114" y="855"/>
                  </a:lnTo>
                  <a:lnTo>
                    <a:pt x="138" y="837"/>
                  </a:lnTo>
                  <a:lnTo>
                    <a:pt x="162" y="819"/>
                  </a:lnTo>
                  <a:lnTo>
                    <a:pt x="187" y="803"/>
                  </a:lnTo>
                  <a:lnTo>
                    <a:pt x="212" y="787"/>
                  </a:lnTo>
                  <a:lnTo>
                    <a:pt x="239" y="773"/>
                  </a:lnTo>
                  <a:lnTo>
                    <a:pt x="266" y="760"/>
                  </a:lnTo>
                  <a:lnTo>
                    <a:pt x="294" y="749"/>
                  </a:lnTo>
                  <a:lnTo>
                    <a:pt x="321" y="737"/>
                  </a:lnTo>
                  <a:lnTo>
                    <a:pt x="350" y="728"/>
                  </a:lnTo>
                  <a:lnTo>
                    <a:pt x="378" y="720"/>
                  </a:lnTo>
                  <a:lnTo>
                    <a:pt x="407" y="713"/>
                  </a:lnTo>
                  <a:lnTo>
                    <a:pt x="437" y="707"/>
                  </a:lnTo>
                  <a:lnTo>
                    <a:pt x="466" y="702"/>
                  </a:lnTo>
                  <a:lnTo>
                    <a:pt x="497" y="699"/>
                  </a:lnTo>
                  <a:lnTo>
                    <a:pt x="527" y="698"/>
                  </a:lnTo>
                  <a:lnTo>
                    <a:pt x="557" y="696"/>
                  </a:lnTo>
                  <a:lnTo>
                    <a:pt x="557" y="696"/>
                  </a:lnTo>
                  <a:lnTo>
                    <a:pt x="593" y="698"/>
                  </a:lnTo>
                  <a:lnTo>
                    <a:pt x="628" y="700"/>
                  </a:lnTo>
                  <a:lnTo>
                    <a:pt x="662" y="705"/>
                  </a:lnTo>
                  <a:lnTo>
                    <a:pt x="697" y="710"/>
                  </a:lnTo>
                  <a:lnTo>
                    <a:pt x="731" y="718"/>
                  </a:lnTo>
                  <a:lnTo>
                    <a:pt x="763" y="728"/>
                  </a:lnTo>
                  <a:lnTo>
                    <a:pt x="796" y="738"/>
                  </a:lnTo>
                  <a:lnTo>
                    <a:pt x="827" y="751"/>
                  </a:lnTo>
                  <a:lnTo>
                    <a:pt x="859" y="765"/>
                  </a:lnTo>
                  <a:lnTo>
                    <a:pt x="889" y="781"/>
                  </a:lnTo>
                  <a:lnTo>
                    <a:pt x="918" y="797"/>
                  </a:lnTo>
                  <a:lnTo>
                    <a:pt x="946" y="816"/>
                  </a:lnTo>
                  <a:lnTo>
                    <a:pt x="973" y="835"/>
                  </a:lnTo>
                  <a:lnTo>
                    <a:pt x="999" y="855"/>
                  </a:lnTo>
                  <a:lnTo>
                    <a:pt x="1024" y="878"/>
                  </a:lnTo>
                  <a:lnTo>
                    <a:pt x="1049" y="901"/>
                  </a:lnTo>
                  <a:lnTo>
                    <a:pt x="1072" y="925"/>
                  </a:lnTo>
                  <a:lnTo>
                    <a:pt x="1094" y="951"/>
                  </a:lnTo>
                  <a:lnTo>
                    <a:pt x="1115" y="976"/>
                  </a:lnTo>
                  <a:lnTo>
                    <a:pt x="1133" y="1004"/>
                  </a:lnTo>
                  <a:lnTo>
                    <a:pt x="1152" y="1032"/>
                  </a:lnTo>
                  <a:lnTo>
                    <a:pt x="1168" y="1061"/>
                  </a:lnTo>
                  <a:lnTo>
                    <a:pt x="1185" y="1091"/>
                  </a:lnTo>
                  <a:lnTo>
                    <a:pt x="1198" y="1122"/>
                  </a:lnTo>
                  <a:lnTo>
                    <a:pt x="1211" y="1154"/>
                  </a:lnTo>
                  <a:lnTo>
                    <a:pt x="1222" y="1186"/>
                  </a:lnTo>
                  <a:lnTo>
                    <a:pt x="1231" y="1219"/>
                  </a:lnTo>
                  <a:lnTo>
                    <a:pt x="1239" y="1252"/>
                  </a:lnTo>
                  <a:lnTo>
                    <a:pt x="1245" y="1287"/>
                  </a:lnTo>
                  <a:lnTo>
                    <a:pt x="1249" y="1322"/>
                  </a:lnTo>
                  <a:lnTo>
                    <a:pt x="1252" y="1357"/>
                  </a:lnTo>
                  <a:lnTo>
                    <a:pt x="1253" y="1393"/>
                  </a:lnTo>
                  <a:lnTo>
                    <a:pt x="1253" y="1602"/>
                  </a:lnTo>
                  <a:lnTo>
                    <a:pt x="1546" y="1602"/>
                  </a:lnTo>
                  <a:lnTo>
                    <a:pt x="1546" y="1602"/>
                  </a:lnTo>
                  <a:lnTo>
                    <a:pt x="1550" y="1620"/>
                  </a:lnTo>
                  <a:lnTo>
                    <a:pt x="1555" y="1638"/>
                  </a:lnTo>
                  <a:lnTo>
                    <a:pt x="1559" y="1656"/>
                  </a:lnTo>
                  <a:lnTo>
                    <a:pt x="1565" y="1674"/>
                  </a:lnTo>
                  <a:lnTo>
                    <a:pt x="1572" y="1690"/>
                  </a:lnTo>
                  <a:lnTo>
                    <a:pt x="1579" y="1707"/>
                  </a:lnTo>
                  <a:lnTo>
                    <a:pt x="1587" y="1724"/>
                  </a:lnTo>
                  <a:lnTo>
                    <a:pt x="1596" y="1740"/>
                  </a:lnTo>
                  <a:lnTo>
                    <a:pt x="1606" y="1755"/>
                  </a:lnTo>
                  <a:lnTo>
                    <a:pt x="1615" y="1770"/>
                  </a:lnTo>
                  <a:lnTo>
                    <a:pt x="1625" y="1784"/>
                  </a:lnTo>
                  <a:lnTo>
                    <a:pt x="1637" y="1799"/>
                  </a:lnTo>
                  <a:lnTo>
                    <a:pt x="1649" y="1812"/>
                  </a:lnTo>
                  <a:lnTo>
                    <a:pt x="1661" y="1826"/>
                  </a:lnTo>
                  <a:lnTo>
                    <a:pt x="1674" y="1837"/>
                  </a:lnTo>
                  <a:lnTo>
                    <a:pt x="1687" y="1850"/>
                  </a:lnTo>
                  <a:lnTo>
                    <a:pt x="1701" y="1862"/>
                  </a:lnTo>
                  <a:lnTo>
                    <a:pt x="1716" y="1872"/>
                  </a:lnTo>
                  <a:lnTo>
                    <a:pt x="1731" y="1883"/>
                  </a:lnTo>
                  <a:lnTo>
                    <a:pt x="1746" y="1892"/>
                  </a:lnTo>
                  <a:lnTo>
                    <a:pt x="1762" y="1901"/>
                  </a:lnTo>
                  <a:lnTo>
                    <a:pt x="1779" y="1909"/>
                  </a:lnTo>
                  <a:lnTo>
                    <a:pt x="1795" y="1916"/>
                  </a:lnTo>
                  <a:lnTo>
                    <a:pt x="1811" y="1923"/>
                  </a:lnTo>
                  <a:lnTo>
                    <a:pt x="1828" y="1929"/>
                  </a:lnTo>
                  <a:lnTo>
                    <a:pt x="1847" y="1935"/>
                  </a:lnTo>
                  <a:lnTo>
                    <a:pt x="1864" y="1940"/>
                  </a:lnTo>
                  <a:lnTo>
                    <a:pt x="1883" y="1943"/>
                  </a:lnTo>
                  <a:lnTo>
                    <a:pt x="1901" y="1947"/>
                  </a:lnTo>
                  <a:lnTo>
                    <a:pt x="1920" y="1948"/>
                  </a:lnTo>
                  <a:lnTo>
                    <a:pt x="1939" y="1950"/>
                  </a:lnTo>
                  <a:lnTo>
                    <a:pt x="1958" y="1950"/>
                  </a:lnTo>
                  <a:lnTo>
                    <a:pt x="1958" y="1950"/>
                  </a:lnTo>
                  <a:lnTo>
                    <a:pt x="1979" y="1950"/>
                  </a:lnTo>
                  <a:lnTo>
                    <a:pt x="2001" y="1948"/>
                  </a:lnTo>
                  <a:lnTo>
                    <a:pt x="2022" y="1945"/>
                  </a:lnTo>
                  <a:lnTo>
                    <a:pt x="2042" y="1942"/>
                  </a:lnTo>
                  <a:lnTo>
                    <a:pt x="2063" y="1937"/>
                  </a:lnTo>
                  <a:lnTo>
                    <a:pt x="2082" y="1931"/>
                  </a:lnTo>
                  <a:lnTo>
                    <a:pt x="2102" y="1924"/>
                  </a:lnTo>
                  <a:lnTo>
                    <a:pt x="2121" y="1918"/>
                  </a:lnTo>
                  <a:lnTo>
                    <a:pt x="2139" y="1908"/>
                  </a:lnTo>
                  <a:lnTo>
                    <a:pt x="2157" y="1899"/>
                  </a:lnTo>
                  <a:lnTo>
                    <a:pt x="2175" y="1890"/>
                  </a:lnTo>
                  <a:lnTo>
                    <a:pt x="2192" y="1878"/>
                  </a:lnTo>
                  <a:lnTo>
                    <a:pt x="2208" y="1866"/>
                  </a:lnTo>
                  <a:lnTo>
                    <a:pt x="2224" y="1855"/>
                  </a:lnTo>
                  <a:lnTo>
                    <a:pt x="2239" y="1841"/>
                  </a:lnTo>
                  <a:lnTo>
                    <a:pt x="2253" y="1827"/>
                  </a:lnTo>
                  <a:lnTo>
                    <a:pt x="2267" y="1813"/>
                  </a:lnTo>
                  <a:lnTo>
                    <a:pt x="2281" y="1798"/>
                  </a:lnTo>
                  <a:lnTo>
                    <a:pt x="2292" y="1782"/>
                  </a:lnTo>
                  <a:lnTo>
                    <a:pt x="2304" y="1765"/>
                  </a:lnTo>
                  <a:lnTo>
                    <a:pt x="2316" y="1749"/>
                  </a:lnTo>
                  <a:lnTo>
                    <a:pt x="2325" y="1731"/>
                  </a:lnTo>
                  <a:lnTo>
                    <a:pt x="2334" y="1713"/>
                  </a:lnTo>
                  <a:lnTo>
                    <a:pt x="2344" y="1695"/>
                  </a:lnTo>
                  <a:lnTo>
                    <a:pt x="2350" y="1676"/>
                  </a:lnTo>
                  <a:lnTo>
                    <a:pt x="2357" y="1656"/>
                  </a:lnTo>
                  <a:lnTo>
                    <a:pt x="2363" y="1637"/>
                  </a:lnTo>
                  <a:lnTo>
                    <a:pt x="2368" y="1616"/>
                  </a:lnTo>
                  <a:lnTo>
                    <a:pt x="2371" y="1596"/>
                  </a:lnTo>
                  <a:lnTo>
                    <a:pt x="2374" y="1575"/>
                  </a:lnTo>
                  <a:lnTo>
                    <a:pt x="2376" y="1553"/>
                  </a:lnTo>
                  <a:lnTo>
                    <a:pt x="2376" y="1532"/>
                  </a:lnTo>
                  <a:lnTo>
                    <a:pt x="2376" y="1532"/>
                  </a:lnTo>
                  <a:lnTo>
                    <a:pt x="2375" y="1509"/>
                  </a:lnTo>
                  <a:lnTo>
                    <a:pt x="2374" y="1487"/>
                  </a:lnTo>
                  <a:lnTo>
                    <a:pt x="2370" y="1464"/>
                  </a:lnTo>
                  <a:lnTo>
                    <a:pt x="2367" y="1443"/>
                  </a:lnTo>
                  <a:lnTo>
                    <a:pt x="2361" y="1421"/>
                  </a:lnTo>
                  <a:lnTo>
                    <a:pt x="2354" y="1400"/>
                  </a:lnTo>
                  <a:lnTo>
                    <a:pt x="2347" y="1379"/>
                  </a:lnTo>
                  <a:lnTo>
                    <a:pt x="2339" y="1359"/>
                  </a:lnTo>
                  <a:lnTo>
                    <a:pt x="2328" y="1339"/>
                  </a:lnTo>
                  <a:lnTo>
                    <a:pt x="2318" y="1321"/>
                  </a:lnTo>
                  <a:lnTo>
                    <a:pt x="2306" y="1302"/>
                  </a:lnTo>
                  <a:lnTo>
                    <a:pt x="2295" y="1285"/>
                  </a:lnTo>
                  <a:lnTo>
                    <a:pt x="2281" y="1268"/>
                  </a:lnTo>
                  <a:lnTo>
                    <a:pt x="2267" y="1251"/>
                  </a:lnTo>
                  <a:lnTo>
                    <a:pt x="2252" y="1236"/>
                  </a:lnTo>
                  <a:lnTo>
                    <a:pt x="2237" y="1221"/>
                  </a:lnTo>
                  <a:lnTo>
                    <a:pt x="2237" y="1221"/>
                  </a:lnTo>
                  <a:close/>
                  <a:moveTo>
                    <a:pt x="487" y="561"/>
                  </a:moveTo>
                  <a:lnTo>
                    <a:pt x="487" y="139"/>
                  </a:lnTo>
                  <a:lnTo>
                    <a:pt x="1062" y="139"/>
                  </a:lnTo>
                  <a:lnTo>
                    <a:pt x="1229" y="696"/>
                  </a:lnTo>
                  <a:lnTo>
                    <a:pt x="1019" y="696"/>
                  </a:lnTo>
                  <a:lnTo>
                    <a:pt x="1019" y="696"/>
                  </a:lnTo>
                  <a:lnTo>
                    <a:pt x="993" y="680"/>
                  </a:lnTo>
                  <a:lnTo>
                    <a:pt x="968" y="665"/>
                  </a:lnTo>
                  <a:lnTo>
                    <a:pt x="941" y="651"/>
                  </a:lnTo>
                  <a:lnTo>
                    <a:pt x="914" y="637"/>
                  </a:lnTo>
                  <a:lnTo>
                    <a:pt x="886" y="626"/>
                  </a:lnTo>
                  <a:lnTo>
                    <a:pt x="859" y="614"/>
                  </a:lnTo>
                  <a:lnTo>
                    <a:pt x="831" y="604"/>
                  </a:lnTo>
                  <a:lnTo>
                    <a:pt x="802" y="594"/>
                  </a:lnTo>
                  <a:lnTo>
                    <a:pt x="773" y="585"/>
                  </a:lnTo>
                  <a:lnTo>
                    <a:pt x="743" y="578"/>
                  </a:lnTo>
                  <a:lnTo>
                    <a:pt x="712" y="572"/>
                  </a:lnTo>
                  <a:lnTo>
                    <a:pt x="682" y="566"/>
                  </a:lnTo>
                  <a:lnTo>
                    <a:pt x="651" y="563"/>
                  </a:lnTo>
                  <a:lnTo>
                    <a:pt x="621" y="559"/>
                  </a:lnTo>
                  <a:lnTo>
                    <a:pt x="588" y="558"/>
                  </a:lnTo>
                  <a:lnTo>
                    <a:pt x="557" y="557"/>
                  </a:lnTo>
                  <a:lnTo>
                    <a:pt x="557" y="557"/>
                  </a:lnTo>
                  <a:lnTo>
                    <a:pt x="522" y="558"/>
                  </a:lnTo>
                  <a:lnTo>
                    <a:pt x="487" y="561"/>
                  </a:lnTo>
                  <a:lnTo>
                    <a:pt x="487" y="561"/>
                  </a:lnTo>
                  <a:close/>
                  <a:moveTo>
                    <a:pt x="1179" y="836"/>
                  </a:moveTo>
                  <a:lnTo>
                    <a:pt x="1958" y="836"/>
                  </a:lnTo>
                  <a:lnTo>
                    <a:pt x="1958" y="836"/>
                  </a:lnTo>
                  <a:lnTo>
                    <a:pt x="1972" y="837"/>
                  </a:lnTo>
                  <a:lnTo>
                    <a:pt x="1986" y="838"/>
                  </a:lnTo>
                  <a:lnTo>
                    <a:pt x="2000" y="842"/>
                  </a:lnTo>
                  <a:lnTo>
                    <a:pt x="2013" y="846"/>
                  </a:lnTo>
                  <a:lnTo>
                    <a:pt x="2024" y="853"/>
                  </a:lnTo>
                  <a:lnTo>
                    <a:pt x="2036" y="860"/>
                  </a:lnTo>
                  <a:lnTo>
                    <a:pt x="2047" y="867"/>
                  </a:lnTo>
                  <a:lnTo>
                    <a:pt x="2057" y="876"/>
                  </a:lnTo>
                  <a:lnTo>
                    <a:pt x="2066" y="887"/>
                  </a:lnTo>
                  <a:lnTo>
                    <a:pt x="2073" y="897"/>
                  </a:lnTo>
                  <a:lnTo>
                    <a:pt x="2080" y="909"/>
                  </a:lnTo>
                  <a:lnTo>
                    <a:pt x="2087" y="920"/>
                  </a:lnTo>
                  <a:lnTo>
                    <a:pt x="2092" y="933"/>
                  </a:lnTo>
                  <a:lnTo>
                    <a:pt x="2095" y="947"/>
                  </a:lnTo>
                  <a:lnTo>
                    <a:pt x="2096" y="961"/>
                  </a:lnTo>
                  <a:lnTo>
                    <a:pt x="2098" y="975"/>
                  </a:lnTo>
                  <a:lnTo>
                    <a:pt x="2098" y="1139"/>
                  </a:lnTo>
                  <a:lnTo>
                    <a:pt x="2098" y="1139"/>
                  </a:lnTo>
                  <a:lnTo>
                    <a:pt x="2081" y="1133"/>
                  </a:lnTo>
                  <a:lnTo>
                    <a:pt x="2064" y="1128"/>
                  </a:lnTo>
                  <a:lnTo>
                    <a:pt x="2048" y="1124"/>
                  </a:lnTo>
                  <a:lnTo>
                    <a:pt x="2030" y="1120"/>
                  </a:lnTo>
                  <a:lnTo>
                    <a:pt x="2013" y="1118"/>
                  </a:lnTo>
                  <a:lnTo>
                    <a:pt x="1994" y="1115"/>
                  </a:lnTo>
                  <a:lnTo>
                    <a:pt x="1977" y="1114"/>
                  </a:lnTo>
                  <a:lnTo>
                    <a:pt x="1958" y="1114"/>
                  </a:lnTo>
                  <a:lnTo>
                    <a:pt x="1345" y="1114"/>
                  </a:lnTo>
                  <a:lnTo>
                    <a:pt x="1345" y="1114"/>
                  </a:lnTo>
                  <a:lnTo>
                    <a:pt x="1330" y="1076"/>
                  </a:lnTo>
                  <a:lnTo>
                    <a:pt x="1313" y="1039"/>
                  </a:lnTo>
                  <a:lnTo>
                    <a:pt x="1295" y="1002"/>
                  </a:lnTo>
                  <a:lnTo>
                    <a:pt x="1275" y="966"/>
                  </a:lnTo>
                  <a:lnTo>
                    <a:pt x="1253" y="932"/>
                  </a:lnTo>
                  <a:lnTo>
                    <a:pt x="1230" y="898"/>
                  </a:lnTo>
                  <a:lnTo>
                    <a:pt x="1205" y="867"/>
                  </a:lnTo>
                  <a:lnTo>
                    <a:pt x="1179" y="836"/>
                  </a:lnTo>
                  <a:lnTo>
                    <a:pt x="1179" y="836"/>
                  </a:lnTo>
                  <a:close/>
                  <a:moveTo>
                    <a:pt x="1381" y="1254"/>
                  </a:moveTo>
                  <a:lnTo>
                    <a:pt x="1647" y="1254"/>
                  </a:lnTo>
                  <a:lnTo>
                    <a:pt x="1647" y="1254"/>
                  </a:lnTo>
                  <a:lnTo>
                    <a:pt x="1629" y="1276"/>
                  </a:lnTo>
                  <a:lnTo>
                    <a:pt x="1611" y="1299"/>
                  </a:lnTo>
                  <a:lnTo>
                    <a:pt x="1596" y="1324"/>
                  </a:lnTo>
                  <a:lnTo>
                    <a:pt x="1582" y="1350"/>
                  </a:lnTo>
                  <a:lnTo>
                    <a:pt x="1571" y="1377"/>
                  </a:lnTo>
                  <a:lnTo>
                    <a:pt x="1560" y="1404"/>
                  </a:lnTo>
                  <a:lnTo>
                    <a:pt x="1552" y="1433"/>
                  </a:lnTo>
                  <a:lnTo>
                    <a:pt x="1546" y="1463"/>
                  </a:lnTo>
                  <a:lnTo>
                    <a:pt x="1392" y="1463"/>
                  </a:lnTo>
                  <a:lnTo>
                    <a:pt x="1392" y="1393"/>
                  </a:lnTo>
                  <a:lnTo>
                    <a:pt x="1392" y="1393"/>
                  </a:lnTo>
                  <a:lnTo>
                    <a:pt x="1391" y="1357"/>
                  </a:lnTo>
                  <a:lnTo>
                    <a:pt x="1389" y="1322"/>
                  </a:lnTo>
                  <a:lnTo>
                    <a:pt x="1385" y="1287"/>
                  </a:lnTo>
                  <a:lnTo>
                    <a:pt x="1381" y="1254"/>
                  </a:lnTo>
                  <a:lnTo>
                    <a:pt x="1381" y="1254"/>
                  </a:lnTo>
                  <a:close/>
                  <a:moveTo>
                    <a:pt x="1958" y="1811"/>
                  </a:moveTo>
                  <a:lnTo>
                    <a:pt x="1958" y="1811"/>
                  </a:lnTo>
                  <a:lnTo>
                    <a:pt x="1944" y="1811"/>
                  </a:lnTo>
                  <a:lnTo>
                    <a:pt x="1929" y="1810"/>
                  </a:lnTo>
                  <a:lnTo>
                    <a:pt x="1915" y="1807"/>
                  </a:lnTo>
                  <a:lnTo>
                    <a:pt x="1903" y="1805"/>
                  </a:lnTo>
                  <a:lnTo>
                    <a:pt x="1876" y="1798"/>
                  </a:lnTo>
                  <a:lnTo>
                    <a:pt x="1850" y="1789"/>
                  </a:lnTo>
                  <a:lnTo>
                    <a:pt x="1826" y="1777"/>
                  </a:lnTo>
                  <a:lnTo>
                    <a:pt x="1803" y="1763"/>
                  </a:lnTo>
                  <a:lnTo>
                    <a:pt x="1781" y="1747"/>
                  </a:lnTo>
                  <a:lnTo>
                    <a:pt x="1761" y="1729"/>
                  </a:lnTo>
                  <a:lnTo>
                    <a:pt x="1744" y="1710"/>
                  </a:lnTo>
                  <a:lnTo>
                    <a:pt x="1727" y="1688"/>
                  </a:lnTo>
                  <a:lnTo>
                    <a:pt x="1714" y="1664"/>
                  </a:lnTo>
                  <a:lnTo>
                    <a:pt x="1702" y="1640"/>
                  </a:lnTo>
                  <a:lnTo>
                    <a:pt x="1693" y="1615"/>
                  </a:lnTo>
                  <a:lnTo>
                    <a:pt x="1686" y="1588"/>
                  </a:lnTo>
                  <a:lnTo>
                    <a:pt x="1683" y="1575"/>
                  </a:lnTo>
                  <a:lnTo>
                    <a:pt x="1681" y="1561"/>
                  </a:lnTo>
                  <a:lnTo>
                    <a:pt x="1680" y="1546"/>
                  </a:lnTo>
                  <a:lnTo>
                    <a:pt x="1680" y="1532"/>
                  </a:lnTo>
                  <a:lnTo>
                    <a:pt x="1680" y="1532"/>
                  </a:lnTo>
                  <a:lnTo>
                    <a:pt x="1680" y="1518"/>
                  </a:lnTo>
                  <a:lnTo>
                    <a:pt x="1681" y="1503"/>
                  </a:lnTo>
                  <a:lnTo>
                    <a:pt x="1683" y="1489"/>
                  </a:lnTo>
                  <a:lnTo>
                    <a:pt x="1686" y="1476"/>
                  </a:lnTo>
                  <a:lnTo>
                    <a:pt x="1693" y="1450"/>
                  </a:lnTo>
                  <a:lnTo>
                    <a:pt x="1702" y="1424"/>
                  </a:lnTo>
                  <a:lnTo>
                    <a:pt x="1714" y="1400"/>
                  </a:lnTo>
                  <a:lnTo>
                    <a:pt x="1727" y="1377"/>
                  </a:lnTo>
                  <a:lnTo>
                    <a:pt x="1744" y="1355"/>
                  </a:lnTo>
                  <a:lnTo>
                    <a:pt x="1761" y="1335"/>
                  </a:lnTo>
                  <a:lnTo>
                    <a:pt x="1781" y="1317"/>
                  </a:lnTo>
                  <a:lnTo>
                    <a:pt x="1803" y="1301"/>
                  </a:lnTo>
                  <a:lnTo>
                    <a:pt x="1826" y="1287"/>
                  </a:lnTo>
                  <a:lnTo>
                    <a:pt x="1850" y="1276"/>
                  </a:lnTo>
                  <a:lnTo>
                    <a:pt x="1876" y="1266"/>
                  </a:lnTo>
                  <a:lnTo>
                    <a:pt x="1903" y="1259"/>
                  </a:lnTo>
                  <a:lnTo>
                    <a:pt x="1915" y="1257"/>
                  </a:lnTo>
                  <a:lnTo>
                    <a:pt x="1929" y="1255"/>
                  </a:lnTo>
                  <a:lnTo>
                    <a:pt x="1944" y="1254"/>
                  </a:lnTo>
                  <a:lnTo>
                    <a:pt x="1958" y="1254"/>
                  </a:lnTo>
                  <a:lnTo>
                    <a:pt x="1958" y="1254"/>
                  </a:lnTo>
                  <a:lnTo>
                    <a:pt x="1972" y="1254"/>
                  </a:lnTo>
                  <a:lnTo>
                    <a:pt x="1987" y="1255"/>
                  </a:lnTo>
                  <a:lnTo>
                    <a:pt x="2001" y="1257"/>
                  </a:lnTo>
                  <a:lnTo>
                    <a:pt x="2014" y="1259"/>
                  </a:lnTo>
                  <a:lnTo>
                    <a:pt x="2041" y="1266"/>
                  </a:lnTo>
                  <a:lnTo>
                    <a:pt x="2066" y="1276"/>
                  </a:lnTo>
                  <a:lnTo>
                    <a:pt x="2091" y="1287"/>
                  </a:lnTo>
                  <a:lnTo>
                    <a:pt x="2114" y="1301"/>
                  </a:lnTo>
                  <a:lnTo>
                    <a:pt x="2136" y="1317"/>
                  </a:lnTo>
                  <a:lnTo>
                    <a:pt x="2156" y="1335"/>
                  </a:lnTo>
                  <a:lnTo>
                    <a:pt x="2173" y="1355"/>
                  </a:lnTo>
                  <a:lnTo>
                    <a:pt x="2189" y="1377"/>
                  </a:lnTo>
                  <a:lnTo>
                    <a:pt x="2203" y="1400"/>
                  </a:lnTo>
                  <a:lnTo>
                    <a:pt x="2215" y="1424"/>
                  </a:lnTo>
                  <a:lnTo>
                    <a:pt x="2224" y="1450"/>
                  </a:lnTo>
                  <a:lnTo>
                    <a:pt x="2231" y="1476"/>
                  </a:lnTo>
                  <a:lnTo>
                    <a:pt x="2233" y="1489"/>
                  </a:lnTo>
                  <a:lnTo>
                    <a:pt x="2236" y="1503"/>
                  </a:lnTo>
                  <a:lnTo>
                    <a:pt x="2237" y="1518"/>
                  </a:lnTo>
                  <a:lnTo>
                    <a:pt x="2237" y="1532"/>
                  </a:lnTo>
                  <a:lnTo>
                    <a:pt x="2237" y="1532"/>
                  </a:lnTo>
                  <a:lnTo>
                    <a:pt x="2237" y="1546"/>
                  </a:lnTo>
                  <a:lnTo>
                    <a:pt x="2236" y="1561"/>
                  </a:lnTo>
                  <a:lnTo>
                    <a:pt x="2233" y="1575"/>
                  </a:lnTo>
                  <a:lnTo>
                    <a:pt x="2231" y="1588"/>
                  </a:lnTo>
                  <a:lnTo>
                    <a:pt x="2224" y="1615"/>
                  </a:lnTo>
                  <a:lnTo>
                    <a:pt x="2215" y="1640"/>
                  </a:lnTo>
                  <a:lnTo>
                    <a:pt x="2203" y="1664"/>
                  </a:lnTo>
                  <a:lnTo>
                    <a:pt x="2189" y="1688"/>
                  </a:lnTo>
                  <a:lnTo>
                    <a:pt x="2173" y="1710"/>
                  </a:lnTo>
                  <a:lnTo>
                    <a:pt x="2156" y="1729"/>
                  </a:lnTo>
                  <a:lnTo>
                    <a:pt x="2136" y="1747"/>
                  </a:lnTo>
                  <a:lnTo>
                    <a:pt x="2114" y="1763"/>
                  </a:lnTo>
                  <a:lnTo>
                    <a:pt x="2091" y="1777"/>
                  </a:lnTo>
                  <a:lnTo>
                    <a:pt x="2066" y="1789"/>
                  </a:lnTo>
                  <a:lnTo>
                    <a:pt x="2041" y="1798"/>
                  </a:lnTo>
                  <a:lnTo>
                    <a:pt x="2014" y="1805"/>
                  </a:lnTo>
                  <a:lnTo>
                    <a:pt x="2001" y="1807"/>
                  </a:lnTo>
                  <a:lnTo>
                    <a:pt x="1987" y="1810"/>
                  </a:lnTo>
                  <a:lnTo>
                    <a:pt x="1972" y="1811"/>
                  </a:lnTo>
                  <a:lnTo>
                    <a:pt x="1958" y="1811"/>
                  </a:lnTo>
                  <a:lnTo>
                    <a:pt x="1958" y="1811"/>
                  </a:lnTo>
                  <a:close/>
                  <a:moveTo>
                    <a:pt x="1958" y="1811"/>
                  </a:moveTo>
                  <a:lnTo>
                    <a:pt x="1958" y="1811"/>
                  </a:lnTo>
                  <a:close/>
                  <a:moveTo>
                    <a:pt x="2028" y="1532"/>
                  </a:moveTo>
                  <a:lnTo>
                    <a:pt x="2028" y="1532"/>
                  </a:lnTo>
                  <a:lnTo>
                    <a:pt x="2028" y="1539"/>
                  </a:lnTo>
                  <a:lnTo>
                    <a:pt x="2027" y="1546"/>
                  </a:lnTo>
                  <a:lnTo>
                    <a:pt x="2022" y="1559"/>
                  </a:lnTo>
                  <a:lnTo>
                    <a:pt x="2016" y="1572"/>
                  </a:lnTo>
                  <a:lnTo>
                    <a:pt x="2007" y="1581"/>
                  </a:lnTo>
                  <a:lnTo>
                    <a:pt x="1998" y="1590"/>
                  </a:lnTo>
                  <a:lnTo>
                    <a:pt x="1985" y="1596"/>
                  </a:lnTo>
                  <a:lnTo>
                    <a:pt x="1972" y="1601"/>
                  </a:lnTo>
                  <a:lnTo>
                    <a:pt x="1965" y="1602"/>
                  </a:lnTo>
                  <a:lnTo>
                    <a:pt x="1958" y="1602"/>
                  </a:lnTo>
                  <a:lnTo>
                    <a:pt x="1958" y="1602"/>
                  </a:lnTo>
                  <a:lnTo>
                    <a:pt x="1951" y="1602"/>
                  </a:lnTo>
                  <a:lnTo>
                    <a:pt x="1944" y="1601"/>
                  </a:lnTo>
                  <a:lnTo>
                    <a:pt x="1932" y="1596"/>
                  </a:lnTo>
                  <a:lnTo>
                    <a:pt x="1919" y="1590"/>
                  </a:lnTo>
                  <a:lnTo>
                    <a:pt x="1910" y="1581"/>
                  </a:lnTo>
                  <a:lnTo>
                    <a:pt x="1900" y="1572"/>
                  </a:lnTo>
                  <a:lnTo>
                    <a:pt x="1895" y="1559"/>
                  </a:lnTo>
                  <a:lnTo>
                    <a:pt x="1890" y="1546"/>
                  </a:lnTo>
                  <a:lnTo>
                    <a:pt x="1889" y="1539"/>
                  </a:lnTo>
                  <a:lnTo>
                    <a:pt x="1889" y="1532"/>
                  </a:lnTo>
                  <a:lnTo>
                    <a:pt x="1889" y="1532"/>
                  </a:lnTo>
                  <a:lnTo>
                    <a:pt x="1889" y="1525"/>
                  </a:lnTo>
                  <a:lnTo>
                    <a:pt x="1890" y="1518"/>
                  </a:lnTo>
                  <a:lnTo>
                    <a:pt x="1895" y="1505"/>
                  </a:lnTo>
                  <a:lnTo>
                    <a:pt x="1900" y="1493"/>
                  </a:lnTo>
                  <a:lnTo>
                    <a:pt x="1910" y="1483"/>
                  </a:lnTo>
                  <a:lnTo>
                    <a:pt x="1919" y="1474"/>
                  </a:lnTo>
                  <a:lnTo>
                    <a:pt x="1932" y="1468"/>
                  </a:lnTo>
                  <a:lnTo>
                    <a:pt x="1944" y="1464"/>
                  </a:lnTo>
                  <a:lnTo>
                    <a:pt x="1951" y="1463"/>
                  </a:lnTo>
                  <a:lnTo>
                    <a:pt x="1958" y="1463"/>
                  </a:lnTo>
                  <a:lnTo>
                    <a:pt x="1958" y="1463"/>
                  </a:lnTo>
                  <a:lnTo>
                    <a:pt x="1965" y="1463"/>
                  </a:lnTo>
                  <a:lnTo>
                    <a:pt x="1972" y="1464"/>
                  </a:lnTo>
                  <a:lnTo>
                    <a:pt x="1985" y="1468"/>
                  </a:lnTo>
                  <a:lnTo>
                    <a:pt x="1998" y="1474"/>
                  </a:lnTo>
                  <a:lnTo>
                    <a:pt x="2007" y="1483"/>
                  </a:lnTo>
                  <a:lnTo>
                    <a:pt x="2016" y="1493"/>
                  </a:lnTo>
                  <a:lnTo>
                    <a:pt x="2022" y="1505"/>
                  </a:lnTo>
                  <a:lnTo>
                    <a:pt x="2027" y="1518"/>
                  </a:lnTo>
                  <a:lnTo>
                    <a:pt x="2028" y="1525"/>
                  </a:lnTo>
                  <a:lnTo>
                    <a:pt x="2028" y="1532"/>
                  </a:lnTo>
                  <a:lnTo>
                    <a:pt x="2028" y="1532"/>
                  </a:lnTo>
                  <a:close/>
                  <a:moveTo>
                    <a:pt x="2028" y="1532"/>
                  </a:moveTo>
                  <a:lnTo>
                    <a:pt x="2028" y="153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140D113-3724-2B47-8708-A5765F30180D}"/>
                </a:ext>
              </a:extLst>
            </p:cNvPr>
            <p:cNvSpPr txBox="1"/>
            <p:nvPr/>
          </p:nvSpPr>
          <p:spPr>
            <a:xfrm>
              <a:off x="4892855" y="4474772"/>
              <a:ext cx="9643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900" kern="0" dirty="0"/>
                <a:t>Agriculture</a:t>
              </a:r>
              <a:endParaRPr lang="en-US" sz="900" kern="0" dirty="0" err="1"/>
            </a:p>
          </p:txBody>
        </p:sp>
      </p:grpSp>
      <p:sp>
        <p:nvSpPr>
          <p:cNvPr id="114" name="Parallelogram 113">
            <a:extLst>
              <a:ext uri="{FF2B5EF4-FFF2-40B4-BE49-F238E27FC236}">
                <a16:creationId xmlns:a16="http://schemas.microsoft.com/office/drawing/2014/main" id="{99F492F4-ACBD-1248-9366-FC76DC4848ED}"/>
              </a:ext>
            </a:extLst>
          </p:cNvPr>
          <p:cNvSpPr/>
          <p:nvPr/>
        </p:nvSpPr>
        <p:spPr>
          <a:xfrm flipH="1">
            <a:off x="534191" y="3723079"/>
            <a:ext cx="1801124" cy="1292782"/>
          </a:xfrm>
          <a:prstGeom prst="parallelogram">
            <a:avLst>
              <a:gd name="adj" fmla="val 295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B3E746D-AFE0-7641-8A52-B39634D02B46}"/>
              </a:ext>
            </a:extLst>
          </p:cNvPr>
          <p:cNvSpPr txBox="1"/>
          <p:nvPr/>
        </p:nvSpPr>
        <p:spPr>
          <a:xfrm>
            <a:off x="913816" y="4542380"/>
            <a:ext cx="1243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Business</a:t>
            </a:r>
            <a:endParaRPr kumimoji="0" lang="en-US" b="1" i="0" u="none" strike="noStrike" kern="0" cap="none" spc="0" normalizeH="0" baseline="0" noProof="0" dirty="0" err="1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9" name="Freeform 29">
            <a:extLst>
              <a:ext uri="{FF2B5EF4-FFF2-40B4-BE49-F238E27FC236}">
                <a16:creationId xmlns:a16="http://schemas.microsoft.com/office/drawing/2014/main" id="{189D2B95-D53B-4801-948C-3E6156CCEB1E}"/>
              </a:ext>
            </a:extLst>
          </p:cNvPr>
          <p:cNvSpPr>
            <a:spLocks noEditPoints="1"/>
          </p:cNvSpPr>
          <p:nvPr/>
        </p:nvSpPr>
        <p:spPr bwMode="auto">
          <a:xfrm>
            <a:off x="1212728" y="3866826"/>
            <a:ext cx="463241" cy="627883"/>
          </a:xfrm>
          <a:custGeom>
            <a:avLst/>
            <a:gdLst/>
            <a:ahLst/>
            <a:cxnLst>
              <a:cxn ang="0">
                <a:pos x="160" y="746"/>
              </a:cxn>
              <a:cxn ang="0">
                <a:pos x="105" y="691"/>
              </a:cxn>
              <a:cxn ang="0">
                <a:pos x="382" y="829"/>
              </a:cxn>
              <a:cxn ang="0">
                <a:pos x="464" y="691"/>
              </a:cxn>
              <a:cxn ang="0">
                <a:pos x="105" y="608"/>
              </a:cxn>
              <a:cxn ang="0">
                <a:pos x="244" y="525"/>
              </a:cxn>
              <a:cxn ang="0">
                <a:pos x="105" y="608"/>
              </a:cxn>
              <a:cxn ang="0">
                <a:pos x="382" y="525"/>
              </a:cxn>
              <a:cxn ang="0">
                <a:pos x="326" y="470"/>
              </a:cxn>
              <a:cxn ang="0">
                <a:pos x="160" y="1050"/>
              </a:cxn>
              <a:cxn ang="0">
                <a:pos x="244" y="912"/>
              </a:cxn>
              <a:cxn ang="0">
                <a:pos x="326" y="1050"/>
              </a:cxn>
              <a:cxn ang="0">
                <a:pos x="464" y="967"/>
              </a:cxn>
              <a:cxn ang="0">
                <a:pos x="326" y="1050"/>
              </a:cxn>
              <a:cxn ang="0">
                <a:pos x="160" y="1189"/>
              </a:cxn>
              <a:cxn ang="0">
                <a:pos x="105" y="1132"/>
              </a:cxn>
              <a:cxn ang="0">
                <a:pos x="382" y="1271"/>
              </a:cxn>
              <a:cxn ang="0">
                <a:pos x="464" y="1132"/>
              </a:cxn>
              <a:cxn ang="0">
                <a:pos x="714" y="967"/>
              </a:cxn>
              <a:cxn ang="0">
                <a:pos x="657" y="912"/>
              </a:cxn>
              <a:cxn ang="0">
                <a:pos x="714" y="967"/>
              </a:cxn>
              <a:cxn ang="0">
                <a:pos x="1018" y="912"/>
              </a:cxn>
              <a:cxn ang="0">
                <a:pos x="934" y="1050"/>
              </a:cxn>
              <a:cxn ang="0">
                <a:pos x="796" y="1189"/>
              </a:cxn>
              <a:cxn ang="0">
                <a:pos x="657" y="1271"/>
              </a:cxn>
              <a:cxn ang="0">
                <a:pos x="934" y="1189"/>
              </a:cxn>
              <a:cxn ang="0">
                <a:pos x="879" y="1132"/>
              </a:cxn>
              <a:cxn ang="0">
                <a:pos x="934" y="1189"/>
              </a:cxn>
              <a:cxn ang="0">
                <a:pos x="601" y="448"/>
              </a:cxn>
              <a:cxn ang="0">
                <a:pos x="584" y="409"/>
              </a:cxn>
              <a:cxn ang="0">
                <a:pos x="564" y="386"/>
              </a:cxn>
              <a:cxn ang="0">
                <a:pos x="527" y="365"/>
              </a:cxn>
              <a:cxn ang="0">
                <a:pos x="495" y="360"/>
              </a:cxn>
              <a:cxn ang="0">
                <a:pos x="329" y="0"/>
              </a:cxn>
              <a:cxn ang="0">
                <a:pos x="108" y="138"/>
              </a:cxn>
              <a:cxn ang="0">
                <a:pos x="86" y="362"/>
              </a:cxn>
              <a:cxn ang="0">
                <a:pos x="47" y="380"/>
              </a:cxn>
              <a:cxn ang="0">
                <a:pos x="18" y="409"/>
              </a:cxn>
              <a:cxn ang="0">
                <a:pos x="5" y="438"/>
              </a:cxn>
              <a:cxn ang="0">
                <a:pos x="0" y="470"/>
              </a:cxn>
              <a:cxn ang="0">
                <a:pos x="215" y="1520"/>
              </a:cxn>
              <a:cxn ang="0">
                <a:pos x="547" y="1519"/>
              </a:cxn>
              <a:cxn ang="0">
                <a:pos x="1156" y="801"/>
              </a:cxn>
              <a:cxn ang="0">
                <a:pos x="440" y="194"/>
              </a:cxn>
              <a:cxn ang="0">
                <a:pos x="163" y="194"/>
              </a:cxn>
              <a:cxn ang="0">
                <a:pos x="270" y="1409"/>
              </a:cxn>
              <a:cxn ang="0">
                <a:pos x="547" y="1464"/>
              </a:cxn>
              <a:cxn ang="0">
                <a:pos x="215" y="1354"/>
              </a:cxn>
              <a:cxn ang="0">
                <a:pos x="55" y="470"/>
              </a:cxn>
              <a:cxn ang="0">
                <a:pos x="65" y="439"/>
              </a:cxn>
              <a:cxn ang="0">
                <a:pos x="90" y="420"/>
              </a:cxn>
              <a:cxn ang="0">
                <a:pos x="492" y="415"/>
              </a:cxn>
              <a:cxn ang="0">
                <a:pos x="523" y="425"/>
              </a:cxn>
              <a:cxn ang="0">
                <a:pos x="543" y="448"/>
              </a:cxn>
              <a:cxn ang="0">
                <a:pos x="547" y="1464"/>
              </a:cxn>
              <a:cxn ang="0">
                <a:pos x="824" y="1409"/>
              </a:cxn>
              <a:cxn ang="0">
                <a:pos x="1101" y="1464"/>
              </a:cxn>
              <a:cxn ang="0">
                <a:pos x="769" y="1354"/>
              </a:cxn>
              <a:cxn ang="0">
                <a:pos x="602" y="857"/>
              </a:cxn>
            </a:cxnLst>
            <a:rect l="0" t="0" r="r" b="b"/>
            <a:pathLst>
              <a:path w="1156" h="1520">
                <a:moveTo>
                  <a:pt x="105" y="829"/>
                </a:moveTo>
                <a:lnTo>
                  <a:pt x="160" y="829"/>
                </a:lnTo>
                <a:lnTo>
                  <a:pt x="160" y="746"/>
                </a:lnTo>
                <a:lnTo>
                  <a:pt x="244" y="746"/>
                </a:lnTo>
                <a:lnTo>
                  <a:pt x="244" y="691"/>
                </a:lnTo>
                <a:lnTo>
                  <a:pt x="105" y="691"/>
                </a:lnTo>
                <a:lnTo>
                  <a:pt x="105" y="829"/>
                </a:lnTo>
                <a:close/>
                <a:moveTo>
                  <a:pt x="326" y="829"/>
                </a:moveTo>
                <a:lnTo>
                  <a:pt x="382" y="829"/>
                </a:lnTo>
                <a:lnTo>
                  <a:pt x="382" y="746"/>
                </a:lnTo>
                <a:lnTo>
                  <a:pt x="464" y="746"/>
                </a:lnTo>
                <a:lnTo>
                  <a:pt x="464" y="691"/>
                </a:lnTo>
                <a:lnTo>
                  <a:pt x="326" y="691"/>
                </a:lnTo>
                <a:lnTo>
                  <a:pt x="326" y="829"/>
                </a:lnTo>
                <a:close/>
                <a:moveTo>
                  <a:pt x="105" y="608"/>
                </a:moveTo>
                <a:lnTo>
                  <a:pt x="160" y="608"/>
                </a:lnTo>
                <a:lnTo>
                  <a:pt x="160" y="525"/>
                </a:lnTo>
                <a:lnTo>
                  <a:pt x="244" y="525"/>
                </a:lnTo>
                <a:lnTo>
                  <a:pt x="244" y="470"/>
                </a:lnTo>
                <a:lnTo>
                  <a:pt x="105" y="470"/>
                </a:lnTo>
                <a:lnTo>
                  <a:pt x="105" y="608"/>
                </a:lnTo>
                <a:close/>
                <a:moveTo>
                  <a:pt x="326" y="608"/>
                </a:moveTo>
                <a:lnTo>
                  <a:pt x="382" y="608"/>
                </a:lnTo>
                <a:lnTo>
                  <a:pt x="382" y="525"/>
                </a:lnTo>
                <a:lnTo>
                  <a:pt x="464" y="525"/>
                </a:lnTo>
                <a:lnTo>
                  <a:pt x="464" y="470"/>
                </a:lnTo>
                <a:lnTo>
                  <a:pt x="326" y="470"/>
                </a:lnTo>
                <a:lnTo>
                  <a:pt x="326" y="608"/>
                </a:lnTo>
                <a:close/>
                <a:moveTo>
                  <a:pt x="105" y="1050"/>
                </a:moveTo>
                <a:lnTo>
                  <a:pt x="160" y="1050"/>
                </a:lnTo>
                <a:lnTo>
                  <a:pt x="160" y="967"/>
                </a:lnTo>
                <a:lnTo>
                  <a:pt x="244" y="967"/>
                </a:lnTo>
                <a:lnTo>
                  <a:pt x="244" y="912"/>
                </a:lnTo>
                <a:lnTo>
                  <a:pt x="105" y="912"/>
                </a:lnTo>
                <a:lnTo>
                  <a:pt x="105" y="1050"/>
                </a:lnTo>
                <a:close/>
                <a:moveTo>
                  <a:pt x="326" y="1050"/>
                </a:moveTo>
                <a:lnTo>
                  <a:pt x="382" y="1050"/>
                </a:lnTo>
                <a:lnTo>
                  <a:pt x="382" y="967"/>
                </a:lnTo>
                <a:lnTo>
                  <a:pt x="464" y="967"/>
                </a:lnTo>
                <a:lnTo>
                  <a:pt x="464" y="912"/>
                </a:lnTo>
                <a:lnTo>
                  <a:pt x="326" y="912"/>
                </a:lnTo>
                <a:lnTo>
                  <a:pt x="326" y="1050"/>
                </a:lnTo>
                <a:close/>
                <a:moveTo>
                  <a:pt x="105" y="1271"/>
                </a:moveTo>
                <a:lnTo>
                  <a:pt x="160" y="1271"/>
                </a:lnTo>
                <a:lnTo>
                  <a:pt x="160" y="1189"/>
                </a:lnTo>
                <a:lnTo>
                  <a:pt x="244" y="1189"/>
                </a:lnTo>
                <a:lnTo>
                  <a:pt x="244" y="1132"/>
                </a:lnTo>
                <a:lnTo>
                  <a:pt x="105" y="1132"/>
                </a:lnTo>
                <a:lnTo>
                  <a:pt x="105" y="1271"/>
                </a:lnTo>
                <a:close/>
                <a:moveTo>
                  <a:pt x="326" y="1271"/>
                </a:moveTo>
                <a:lnTo>
                  <a:pt x="382" y="1271"/>
                </a:lnTo>
                <a:lnTo>
                  <a:pt x="382" y="1189"/>
                </a:lnTo>
                <a:lnTo>
                  <a:pt x="464" y="1189"/>
                </a:lnTo>
                <a:lnTo>
                  <a:pt x="464" y="1132"/>
                </a:lnTo>
                <a:lnTo>
                  <a:pt x="326" y="1132"/>
                </a:lnTo>
                <a:lnTo>
                  <a:pt x="326" y="1271"/>
                </a:lnTo>
                <a:close/>
                <a:moveTo>
                  <a:pt x="714" y="967"/>
                </a:moveTo>
                <a:lnTo>
                  <a:pt x="796" y="967"/>
                </a:lnTo>
                <a:lnTo>
                  <a:pt x="796" y="912"/>
                </a:lnTo>
                <a:lnTo>
                  <a:pt x="657" y="912"/>
                </a:lnTo>
                <a:lnTo>
                  <a:pt x="657" y="1050"/>
                </a:lnTo>
                <a:lnTo>
                  <a:pt x="714" y="1050"/>
                </a:lnTo>
                <a:lnTo>
                  <a:pt x="714" y="967"/>
                </a:lnTo>
                <a:close/>
                <a:moveTo>
                  <a:pt x="934" y="967"/>
                </a:moveTo>
                <a:lnTo>
                  <a:pt x="1018" y="967"/>
                </a:lnTo>
                <a:lnTo>
                  <a:pt x="1018" y="912"/>
                </a:lnTo>
                <a:lnTo>
                  <a:pt x="879" y="912"/>
                </a:lnTo>
                <a:lnTo>
                  <a:pt x="879" y="1050"/>
                </a:lnTo>
                <a:lnTo>
                  <a:pt x="934" y="1050"/>
                </a:lnTo>
                <a:lnTo>
                  <a:pt x="934" y="967"/>
                </a:lnTo>
                <a:close/>
                <a:moveTo>
                  <a:pt x="714" y="1189"/>
                </a:moveTo>
                <a:lnTo>
                  <a:pt x="796" y="1189"/>
                </a:lnTo>
                <a:lnTo>
                  <a:pt x="796" y="1132"/>
                </a:lnTo>
                <a:lnTo>
                  <a:pt x="657" y="1132"/>
                </a:lnTo>
                <a:lnTo>
                  <a:pt x="657" y="1271"/>
                </a:lnTo>
                <a:lnTo>
                  <a:pt x="714" y="1271"/>
                </a:lnTo>
                <a:lnTo>
                  <a:pt x="714" y="1189"/>
                </a:lnTo>
                <a:close/>
                <a:moveTo>
                  <a:pt x="934" y="1189"/>
                </a:moveTo>
                <a:lnTo>
                  <a:pt x="1018" y="1189"/>
                </a:lnTo>
                <a:lnTo>
                  <a:pt x="1018" y="1132"/>
                </a:lnTo>
                <a:lnTo>
                  <a:pt x="879" y="1132"/>
                </a:lnTo>
                <a:lnTo>
                  <a:pt x="879" y="1271"/>
                </a:lnTo>
                <a:lnTo>
                  <a:pt x="934" y="1271"/>
                </a:lnTo>
                <a:lnTo>
                  <a:pt x="934" y="1189"/>
                </a:lnTo>
                <a:close/>
                <a:moveTo>
                  <a:pt x="602" y="801"/>
                </a:moveTo>
                <a:lnTo>
                  <a:pt x="602" y="459"/>
                </a:lnTo>
                <a:lnTo>
                  <a:pt x="601" y="448"/>
                </a:lnTo>
                <a:lnTo>
                  <a:pt x="597" y="438"/>
                </a:lnTo>
                <a:lnTo>
                  <a:pt x="595" y="427"/>
                </a:lnTo>
                <a:lnTo>
                  <a:pt x="584" y="409"/>
                </a:lnTo>
                <a:lnTo>
                  <a:pt x="578" y="400"/>
                </a:lnTo>
                <a:lnTo>
                  <a:pt x="572" y="393"/>
                </a:lnTo>
                <a:lnTo>
                  <a:pt x="564" y="386"/>
                </a:lnTo>
                <a:lnTo>
                  <a:pt x="546" y="374"/>
                </a:lnTo>
                <a:lnTo>
                  <a:pt x="537" y="368"/>
                </a:lnTo>
                <a:lnTo>
                  <a:pt x="527" y="365"/>
                </a:lnTo>
                <a:lnTo>
                  <a:pt x="516" y="362"/>
                </a:lnTo>
                <a:lnTo>
                  <a:pt x="506" y="361"/>
                </a:lnTo>
                <a:lnTo>
                  <a:pt x="495" y="360"/>
                </a:lnTo>
                <a:lnTo>
                  <a:pt x="495" y="138"/>
                </a:lnTo>
                <a:lnTo>
                  <a:pt x="329" y="138"/>
                </a:lnTo>
                <a:lnTo>
                  <a:pt x="329" y="0"/>
                </a:lnTo>
                <a:lnTo>
                  <a:pt x="274" y="0"/>
                </a:lnTo>
                <a:lnTo>
                  <a:pt x="274" y="138"/>
                </a:lnTo>
                <a:lnTo>
                  <a:pt x="108" y="138"/>
                </a:lnTo>
                <a:lnTo>
                  <a:pt x="108" y="360"/>
                </a:lnTo>
                <a:lnTo>
                  <a:pt x="96" y="361"/>
                </a:lnTo>
                <a:lnTo>
                  <a:pt x="86" y="362"/>
                </a:lnTo>
                <a:lnTo>
                  <a:pt x="65" y="370"/>
                </a:lnTo>
                <a:lnTo>
                  <a:pt x="56" y="374"/>
                </a:lnTo>
                <a:lnTo>
                  <a:pt x="47" y="380"/>
                </a:lnTo>
                <a:lnTo>
                  <a:pt x="32" y="393"/>
                </a:lnTo>
                <a:lnTo>
                  <a:pt x="24" y="400"/>
                </a:lnTo>
                <a:lnTo>
                  <a:pt x="18" y="409"/>
                </a:lnTo>
                <a:lnTo>
                  <a:pt x="13" y="418"/>
                </a:lnTo>
                <a:lnTo>
                  <a:pt x="9" y="427"/>
                </a:lnTo>
                <a:lnTo>
                  <a:pt x="5" y="438"/>
                </a:lnTo>
                <a:lnTo>
                  <a:pt x="3" y="448"/>
                </a:lnTo>
                <a:lnTo>
                  <a:pt x="1" y="459"/>
                </a:lnTo>
                <a:lnTo>
                  <a:pt x="0" y="470"/>
                </a:lnTo>
                <a:lnTo>
                  <a:pt x="0" y="1517"/>
                </a:lnTo>
                <a:lnTo>
                  <a:pt x="215" y="1519"/>
                </a:lnTo>
                <a:lnTo>
                  <a:pt x="215" y="1520"/>
                </a:lnTo>
                <a:lnTo>
                  <a:pt x="382" y="1520"/>
                </a:lnTo>
                <a:lnTo>
                  <a:pt x="382" y="1519"/>
                </a:lnTo>
                <a:lnTo>
                  <a:pt x="547" y="1519"/>
                </a:lnTo>
                <a:lnTo>
                  <a:pt x="547" y="1520"/>
                </a:lnTo>
                <a:lnTo>
                  <a:pt x="1156" y="1520"/>
                </a:lnTo>
                <a:lnTo>
                  <a:pt x="1156" y="801"/>
                </a:lnTo>
                <a:lnTo>
                  <a:pt x="602" y="801"/>
                </a:lnTo>
                <a:close/>
                <a:moveTo>
                  <a:pt x="163" y="194"/>
                </a:moveTo>
                <a:lnTo>
                  <a:pt x="440" y="194"/>
                </a:lnTo>
                <a:lnTo>
                  <a:pt x="440" y="360"/>
                </a:lnTo>
                <a:lnTo>
                  <a:pt x="163" y="360"/>
                </a:lnTo>
                <a:lnTo>
                  <a:pt x="163" y="194"/>
                </a:lnTo>
                <a:close/>
                <a:moveTo>
                  <a:pt x="326" y="1464"/>
                </a:moveTo>
                <a:lnTo>
                  <a:pt x="270" y="1464"/>
                </a:lnTo>
                <a:lnTo>
                  <a:pt x="270" y="1409"/>
                </a:lnTo>
                <a:lnTo>
                  <a:pt x="326" y="1409"/>
                </a:lnTo>
                <a:lnTo>
                  <a:pt x="326" y="1464"/>
                </a:lnTo>
                <a:close/>
                <a:moveTo>
                  <a:pt x="547" y="1464"/>
                </a:moveTo>
                <a:lnTo>
                  <a:pt x="382" y="1464"/>
                </a:lnTo>
                <a:lnTo>
                  <a:pt x="382" y="1354"/>
                </a:lnTo>
                <a:lnTo>
                  <a:pt x="215" y="1354"/>
                </a:lnTo>
                <a:lnTo>
                  <a:pt x="215" y="1464"/>
                </a:lnTo>
                <a:lnTo>
                  <a:pt x="55" y="1462"/>
                </a:lnTo>
                <a:lnTo>
                  <a:pt x="55" y="470"/>
                </a:lnTo>
                <a:lnTo>
                  <a:pt x="56" y="459"/>
                </a:lnTo>
                <a:lnTo>
                  <a:pt x="60" y="448"/>
                </a:lnTo>
                <a:lnTo>
                  <a:pt x="65" y="439"/>
                </a:lnTo>
                <a:lnTo>
                  <a:pt x="72" y="431"/>
                </a:lnTo>
                <a:lnTo>
                  <a:pt x="79" y="425"/>
                </a:lnTo>
                <a:lnTo>
                  <a:pt x="90" y="420"/>
                </a:lnTo>
                <a:lnTo>
                  <a:pt x="100" y="416"/>
                </a:lnTo>
                <a:lnTo>
                  <a:pt x="110" y="415"/>
                </a:lnTo>
                <a:lnTo>
                  <a:pt x="492" y="415"/>
                </a:lnTo>
                <a:lnTo>
                  <a:pt x="504" y="416"/>
                </a:lnTo>
                <a:lnTo>
                  <a:pt x="514" y="420"/>
                </a:lnTo>
                <a:lnTo>
                  <a:pt x="523" y="425"/>
                </a:lnTo>
                <a:lnTo>
                  <a:pt x="531" y="431"/>
                </a:lnTo>
                <a:lnTo>
                  <a:pt x="538" y="439"/>
                </a:lnTo>
                <a:lnTo>
                  <a:pt x="543" y="448"/>
                </a:lnTo>
                <a:lnTo>
                  <a:pt x="546" y="459"/>
                </a:lnTo>
                <a:lnTo>
                  <a:pt x="547" y="470"/>
                </a:lnTo>
                <a:lnTo>
                  <a:pt x="547" y="1464"/>
                </a:lnTo>
                <a:close/>
                <a:moveTo>
                  <a:pt x="879" y="1464"/>
                </a:moveTo>
                <a:lnTo>
                  <a:pt x="824" y="1464"/>
                </a:lnTo>
                <a:lnTo>
                  <a:pt x="824" y="1409"/>
                </a:lnTo>
                <a:lnTo>
                  <a:pt x="879" y="1409"/>
                </a:lnTo>
                <a:lnTo>
                  <a:pt x="879" y="1464"/>
                </a:lnTo>
                <a:close/>
                <a:moveTo>
                  <a:pt x="1101" y="1464"/>
                </a:moveTo>
                <a:lnTo>
                  <a:pt x="934" y="1464"/>
                </a:lnTo>
                <a:lnTo>
                  <a:pt x="934" y="1354"/>
                </a:lnTo>
                <a:lnTo>
                  <a:pt x="769" y="1354"/>
                </a:lnTo>
                <a:lnTo>
                  <a:pt x="769" y="1464"/>
                </a:lnTo>
                <a:lnTo>
                  <a:pt x="602" y="1464"/>
                </a:lnTo>
                <a:lnTo>
                  <a:pt x="602" y="857"/>
                </a:lnTo>
                <a:lnTo>
                  <a:pt x="1101" y="857"/>
                </a:lnTo>
                <a:lnTo>
                  <a:pt x="1101" y="1464"/>
                </a:lnTo>
                <a:close/>
              </a:path>
            </a:pathLst>
          </a:custGeom>
          <a:gradFill>
            <a:gsLst>
              <a:gs pos="0">
                <a:srgbClr val="FDB515"/>
              </a:gs>
              <a:gs pos="100000">
                <a:srgbClr val="EC008C"/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61D1F4-EB5F-C747-8F27-4BFB92CEC61A}"/>
              </a:ext>
            </a:extLst>
          </p:cNvPr>
          <p:cNvGrpSpPr/>
          <p:nvPr/>
        </p:nvGrpSpPr>
        <p:grpSpPr>
          <a:xfrm>
            <a:off x="2825823" y="4041545"/>
            <a:ext cx="901384" cy="664059"/>
            <a:chOff x="2825823" y="4041545"/>
            <a:chExt cx="901384" cy="66405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A4D0EF7-98E9-1B41-A671-C6DB618A7642}"/>
                </a:ext>
              </a:extLst>
            </p:cNvPr>
            <p:cNvSpPr txBox="1"/>
            <p:nvPr/>
          </p:nvSpPr>
          <p:spPr>
            <a:xfrm>
              <a:off x="2825823" y="4474772"/>
              <a:ext cx="9013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900" kern="0" dirty="0"/>
                <a:t>Health Care</a:t>
              </a:r>
            </a:p>
          </p:txBody>
        </p:sp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2EDD7486-9D4E-D34D-BA13-5BF269DFF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8808" y="4041545"/>
              <a:ext cx="375414" cy="375414"/>
            </a:xfrm>
            <a:custGeom>
              <a:avLst/>
              <a:gdLst>
                <a:gd name="T0" fmla="*/ 30 w 4095"/>
                <a:gd name="T1" fmla="*/ 1912 h 3784"/>
                <a:gd name="T2" fmla="*/ 8 w 4095"/>
                <a:gd name="T3" fmla="*/ 1800 h 3784"/>
                <a:gd name="T4" fmla="*/ 852 w 4095"/>
                <a:gd name="T5" fmla="*/ 1736 h 3784"/>
                <a:gd name="T6" fmla="*/ 1292 w 4095"/>
                <a:gd name="T7" fmla="*/ 722 h 3784"/>
                <a:gd name="T8" fmla="*/ 1386 w 4095"/>
                <a:gd name="T9" fmla="*/ 728 h 3784"/>
                <a:gd name="T10" fmla="*/ 2051 w 4095"/>
                <a:gd name="T11" fmla="*/ 1196 h 3784"/>
                <a:gd name="T12" fmla="*/ 2115 w 4095"/>
                <a:gd name="T13" fmla="*/ 1128 h 3784"/>
                <a:gd name="T14" fmla="*/ 2209 w 4095"/>
                <a:gd name="T15" fmla="*/ 1138 h 3784"/>
                <a:gd name="T16" fmla="*/ 3173 w 4095"/>
                <a:gd name="T17" fmla="*/ 1736 h 3784"/>
                <a:gd name="T18" fmla="*/ 3273 w 4095"/>
                <a:gd name="T19" fmla="*/ 1818 h 3784"/>
                <a:gd name="T20" fmla="*/ 3231 w 4095"/>
                <a:gd name="T21" fmla="*/ 1924 h 3784"/>
                <a:gd name="T22" fmla="*/ 2323 w 4095"/>
                <a:gd name="T23" fmla="*/ 1936 h 3784"/>
                <a:gd name="T24" fmla="*/ 2157 w 4095"/>
                <a:gd name="T25" fmla="*/ 1572 h 3784"/>
                <a:gd name="T26" fmla="*/ 1788 w 4095"/>
                <a:gd name="T27" fmla="*/ 2748 h 3784"/>
                <a:gd name="T28" fmla="*/ 1720 w 4095"/>
                <a:gd name="T29" fmla="*/ 2758 h 3784"/>
                <a:gd name="T30" fmla="*/ 1640 w 4095"/>
                <a:gd name="T31" fmla="*/ 2680 h 3784"/>
                <a:gd name="T32" fmla="*/ 978 w 4095"/>
                <a:gd name="T33" fmla="*/ 1924 h 3784"/>
                <a:gd name="T34" fmla="*/ 3735 w 4095"/>
                <a:gd name="T35" fmla="*/ 360 h 3784"/>
                <a:gd name="T36" fmla="*/ 3383 w 4095"/>
                <a:gd name="T37" fmla="*/ 112 h 3784"/>
                <a:gd name="T38" fmla="*/ 2983 w 4095"/>
                <a:gd name="T39" fmla="*/ 4 h 3784"/>
                <a:gd name="T40" fmla="*/ 2647 w 4095"/>
                <a:gd name="T41" fmla="*/ 20 h 3784"/>
                <a:gd name="T42" fmla="*/ 2281 w 4095"/>
                <a:gd name="T43" fmla="*/ 152 h 3784"/>
                <a:gd name="T44" fmla="*/ 2004 w 4095"/>
                <a:gd name="T45" fmla="*/ 280 h 3784"/>
                <a:gd name="T46" fmla="*/ 1662 w 4095"/>
                <a:gd name="T47" fmla="*/ 80 h 3784"/>
                <a:gd name="T48" fmla="*/ 1284 w 4095"/>
                <a:gd name="T49" fmla="*/ 0 h 3784"/>
                <a:gd name="T50" fmla="*/ 936 w 4095"/>
                <a:gd name="T51" fmla="*/ 34 h 3784"/>
                <a:gd name="T52" fmla="*/ 552 w 4095"/>
                <a:gd name="T53" fmla="*/ 202 h 3784"/>
                <a:gd name="T54" fmla="*/ 302 w 4095"/>
                <a:gd name="T55" fmla="*/ 420 h 3784"/>
                <a:gd name="T56" fmla="*/ 142 w 4095"/>
                <a:gd name="T57" fmla="*/ 654 h 3784"/>
                <a:gd name="T58" fmla="*/ 44 w 4095"/>
                <a:gd name="T59" fmla="*/ 912 h 3784"/>
                <a:gd name="T60" fmla="*/ 4 w 4095"/>
                <a:gd name="T61" fmla="*/ 1182 h 3784"/>
                <a:gd name="T62" fmla="*/ 26 w 4095"/>
                <a:gd name="T63" fmla="*/ 1456 h 3784"/>
                <a:gd name="T64" fmla="*/ 214 w 4095"/>
                <a:gd name="T65" fmla="*/ 1330 h 3784"/>
                <a:gd name="T66" fmla="*/ 276 w 4095"/>
                <a:gd name="T67" fmla="*/ 858 h 3784"/>
                <a:gd name="T68" fmla="*/ 388 w 4095"/>
                <a:gd name="T69" fmla="*/ 642 h 3784"/>
                <a:gd name="T70" fmla="*/ 542 w 4095"/>
                <a:gd name="T71" fmla="*/ 468 h 3784"/>
                <a:gd name="T72" fmla="*/ 836 w 4095"/>
                <a:gd name="T73" fmla="*/ 282 h 3784"/>
                <a:gd name="T74" fmla="*/ 1178 w 4095"/>
                <a:gd name="T75" fmla="*/ 206 h 3784"/>
                <a:gd name="T76" fmla="*/ 1458 w 4095"/>
                <a:gd name="T77" fmla="*/ 230 h 3784"/>
                <a:gd name="T78" fmla="*/ 1750 w 4095"/>
                <a:gd name="T79" fmla="*/ 350 h 3784"/>
                <a:gd name="T80" fmla="*/ 2197 w 4095"/>
                <a:gd name="T81" fmla="*/ 460 h 3784"/>
                <a:gd name="T82" fmla="*/ 2465 w 4095"/>
                <a:gd name="T83" fmla="*/ 288 h 3784"/>
                <a:gd name="T84" fmla="*/ 2773 w 4095"/>
                <a:gd name="T85" fmla="*/ 208 h 3784"/>
                <a:gd name="T86" fmla="*/ 3067 w 4095"/>
                <a:gd name="T87" fmla="*/ 224 h 3784"/>
                <a:gd name="T88" fmla="*/ 3391 w 4095"/>
                <a:gd name="T89" fmla="*/ 348 h 3784"/>
                <a:gd name="T90" fmla="*/ 3627 w 4095"/>
                <a:gd name="T91" fmla="*/ 542 h 3784"/>
                <a:gd name="T92" fmla="*/ 3815 w 4095"/>
                <a:gd name="T93" fmla="*/ 842 h 3784"/>
                <a:gd name="T94" fmla="*/ 3889 w 4095"/>
                <a:gd name="T95" fmla="*/ 1178 h 3784"/>
                <a:gd name="T96" fmla="*/ 3847 w 4095"/>
                <a:gd name="T97" fmla="*/ 1520 h 3784"/>
                <a:gd name="T98" fmla="*/ 3693 w 4095"/>
                <a:gd name="T99" fmla="*/ 1834 h 3784"/>
                <a:gd name="T100" fmla="*/ 2048 w 4095"/>
                <a:gd name="T101" fmla="*/ 3784 h 3784"/>
                <a:gd name="T102" fmla="*/ 3925 w 4095"/>
                <a:gd name="T103" fmla="*/ 1852 h 3784"/>
                <a:gd name="T104" fmla="*/ 4073 w 4095"/>
                <a:gd name="T105" fmla="*/ 1462 h 3784"/>
                <a:gd name="T106" fmla="*/ 4083 w 4095"/>
                <a:gd name="T107" fmla="*/ 1052 h 3784"/>
                <a:gd name="T108" fmla="*/ 3955 w 4095"/>
                <a:gd name="T109" fmla="*/ 656 h 3784"/>
                <a:gd name="T110" fmla="*/ 3735 w 4095"/>
                <a:gd name="T111" fmla="*/ 36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95" h="3784">
                  <a:moveTo>
                    <a:pt x="922" y="1942"/>
                  </a:moveTo>
                  <a:lnTo>
                    <a:pt x="102" y="1942"/>
                  </a:lnTo>
                  <a:lnTo>
                    <a:pt x="102" y="1942"/>
                  </a:lnTo>
                  <a:lnTo>
                    <a:pt x="82" y="1940"/>
                  </a:lnTo>
                  <a:lnTo>
                    <a:pt x="62" y="1934"/>
                  </a:lnTo>
                  <a:lnTo>
                    <a:pt x="46" y="1924"/>
                  </a:lnTo>
                  <a:lnTo>
                    <a:pt x="30" y="1912"/>
                  </a:lnTo>
                  <a:lnTo>
                    <a:pt x="18" y="1896"/>
                  </a:lnTo>
                  <a:lnTo>
                    <a:pt x="8" y="1878"/>
                  </a:lnTo>
                  <a:lnTo>
                    <a:pt x="2" y="1860"/>
                  </a:lnTo>
                  <a:lnTo>
                    <a:pt x="0" y="1840"/>
                  </a:lnTo>
                  <a:lnTo>
                    <a:pt x="0" y="1840"/>
                  </a:lnTo>
                  <a:lnTo>
                    <a:pt x="2" y="1818"/>
                  </a:lnTo>
                  <a:lnTo>
                    <a:pt x="8" y="1800"/>
                  </a:lnTo>
                  <a:lnTo>
                    <a:pt x="18" y="1782"/>
                  </a:lnTo>
                  <a:lnTo>
                    <a:pt x="30" y="1766"/>
                  </a:lnTo>
                  <a:lnTo>
                    <a:pt x="46" y="1754"/>
                  </a:lnTo>
                  <a:lnTo>
                    <a:pt x="62" y="1744"/>
                  </a:lnTo>
                  <a:lnTo>
                    <a:pt x="82" y="1738"/>
                  </a:lnTo>
                  <a:lnTo>
                    <a:pt x="102" y="1736"/>
                  </a:lnTo>
                  <a:lnTo>
                    <a:pt x="852" y="1736"/>
                  </a:lnTo>
                  <a:lnTo>
                    <a:pt x="1236" y="778"/>
                  </a:lnTo>
                  <a:lnTo>
                    <a:pt x="1236" y="778"/>
                  </a:lnTo>
                  <a:lnTo>
                    <a:pt x="1244" y="762"/>
                  </a:lnTo>
                  <a:lnTo>
                    <a:pt x="1254" y="750"/>
                  </a:lnTo>
                  <a:lnTo>
                    <a:pt x="1264" y="738"/>
                  </a:lnTo>
                  <a:lnTo>
                    <a:pt x="1278" y="728"/>
                  </a:lnTo>
                  <a:lnTo>
                    <a:pt x="1292" y="722"/>
                  </a:lnTo>
                  <a:lnTo>
                    <a:pt x="1306" y="716"/>
                  </a:lnTo>
                  <a:lnTo>
                    <a:pt x="1322" y="714"/>
                  </a:lnTo>
                  <a:lnTo>
                    <a:pt x="1340" y="714"/>
                  </a:lnTo>
                  <a:lnTo>
                    <a:pt x="1340" y="714"/>
                  </a:lnTo>
                  <a:lnTo>
                    <a:pt x="1356" y="716"/>
                  </a:lnTo>
                  <a:lnTo>
                    <a:pt x="1372" y="720"/>
                  </a:lnTo>
                  <a:lnTo>
                    <a:pt x="1386" y="728"/>
                  </a:lnTo>
                  <a:lnTo>
                    <a:pt x="1398" y="738"/>
                  </a:lnTo>
                  <a:lnTo>
                    <a:pt x="1410" y="750"/>
                  </a:lnTo>
                  <a:lnTo>
                    <a:pt x="1420" y="762"/>
                  </a:lnTo>
                  <a:lnTo>
                    <a:pt x="1426" y="778"/>
                  </a:lnTo>
                  <a:lnTo>
                    <a:pt x="1432" y="792"/>
                  </a:lnTo>
                  <a:lnTo>
                    <a:pt x="1754" y="2242"/>
                  </a:lnTo>
                  <a:lnTo>
                    <a:pt x="2051" y="1196"/>
                  </a:lnTo>
                  <a:lnTo>
                    <a:pt x="2051" y="1196"/>
                  </a:lnTo>
                  <a:lnTo>
                    <a:pt x="2057" y="1180"/>
                  </a:lnTo>
                  <a:lnTo>
                    <a:pt x="2065" y="1166"/>
                  </a:lnTo>
                  <a:lnTo>
                    <a:pt x="2075" y="1154"/>
                  </a:lnTo>
                  <a:lnTo>
                    <a:pt x="2087" y="1144"/>
                  </a:lnTo>
                  <a:lnTo>
                    <a:pt x="2101" y="1134"/>
                  </a:lnTo>
                  <a:lnTo>
                    <a:pt x="2115" y="1128"/>
                  </a:lnTo>
                  <a:lnTo>
                    <a:pt x="2131" y="1124"/>
                  </a:lnTo>
                  <a:lnTo>
                    <a:pt x="2147" y="1122"/>
                  </a:lnTo>
                  <a:lnTo>
                    <a:pt x="2147" y="1122"/>
                  </a:lnTo>
                  <a:lnTo>
                    <a:pt x="2163" y="1122"/>
                  </a:lnTo>
                  <a:lnTo>
                    <a:pt x="2179" y="1124"/>
                  </a:lnTo>
                  <a:lnTo>
                    <a:pt x="2195" y="1130"/>
                  </a:lnTo>
                  <a:lnTo>
                    <a:pt x="2209" y="1138"/>
                  </a:lnTo>
                  <a:lnTo>
                    <a:pt x="2221" y="1150"/>
                  </a:lnTo>
                  <a:lnTo>
                    <a:pt x="2231" y="1162"/>
                  </a:lnTo>
                  <a:lnTo>
                    <a:pt x="2241" y="1176"/>
                  </a:lnTo>
                  <a:lnTo>
                    <a:pt x="2247" y="1192"/>
                  </a:lnTo>
                  <a:lnTo>
                    <a:pt x="2427" y="1736"/>
                  </a:lnTo>
                  <a:lnTo>
                    <a:pt x="3173" y="1736"/>
                  </a:lnTo>
                  <a:lnTo>
                    <a:pt x="3173" y="1736"/>
                  </a:lnTo>
                  <a:lnTo>
                    <a:pt x="3195" y="1738"/>
                  </a:lnTo>
                  <a:lnTo>
                    <a:pt x="3213" y="1744"/>
                  </a:lnTo>
                  <a:lnTo>
                    <a:pt x="3231" y="1754"/>
                  </a:lnTo>
                  <a:lnTo>
                    <a:pt x="3245" y="1766"/>
                  </a:lnTo>
                  <a:lnTo>
                    <a:pt x="3259" y="1782"/>
                  </a:lnTo>
                  <a:lnTo>
                    <a:pt x="3267" y="1800"/>
                  </a:lnTo>
                  <a:lnTo>
                    <a:pt x="3273" y="1818"/>
                  </a:lnTo>
                  <a:lnTo>
                    <a:pt x="3275" y="1840"/>
                  </a:lnTo>
                  <a:lnTo>
                    <a:pt x="3275" y="1840"/>
                  </a:lnTo>
                  <a:lnTo>
                    <a:pt x="3273" y="1860"/>
                  </a:lnTo>
                  <a:lnTo>
                    <a:pt x="3267" y="1878"/>
                  </a:lnTo>
                  <a:lnTo>
                    <a:pt x="3259" y="1896"/>
                  </a:lnTo>
                  <a:lnTo>
                    <a:pt x="3245" y="1912"/>
                  </a:lnTo>
                  <a:lnTo>
                    <a:pt x="3231" y="1924"/>
                  </a:lnTo>
                  <a:lnTo>
                    <a:pt x="3213" y="1934"/>
                  </a:lnTo>
                  <a:lnTo>
                    <a:pt x="3195" y="1940"/>
                  </a:lnTo>
                  <a:lnTo>
                    <a:pt x="3173" y="1942"/>
                  </a:lnTo>
                  <a:lnTo>
                    <a:pt x="2355" y="1942"/>
                  </a:lnTo>
                  <a:lnTo>
                    <a:pt x="2355" y="1942"/>
                  </a:lnTo>
                  <a:lnTo>
                    <a:pt x="2337" y="1940"/>
                  </a:lnTo>
                  <a:lnTo>
                    <a:pt x="2323" y="1936"/>
                  </a:lnTo>
                  <a:lnTo>
                    <a:pt x="2307" y="1930"/>
                  </a:lnTo>
                  <a:lnTo>
                    <a:pt x="2295" y="1922"/>
                  </a:lnTo>
                  <a:lnTo>
                    <a:pt x="2283" y="1912"/>
                  </a:lnTo>
                  <a:lnTo>
                    <a:pt x="2271" y="1900"/>
                  </a:lnTo>
                  <a:lnTo>
                    <a:pt x="2263" y="1886"/>
                  </a:lnTo>
                  <a:lnTo>
                    <a:pt x="2257" y="1872"/>
                  </a:lnTo>
                  <a:lnTo>
                    <a:pt x="2157" y="1572"/>
                  </a:lnTo>
                  <a:lnTo>
                    <a:pt x="1840" y="2686"/>
                  </a:lnTo>
                  <a:lnTo>
                    <a:pt x="1840" y="2686"/>
                  </a:lnTo>
                  <a:lnTo>
                    <a:pt x="1834" y="2702"/>
                  </a:lnTo>
                  <a:lnTo>
                    <a:pt x="1824" y="2716"/>
                  </a:lnTo>
                  <a:lnTo>
                    <a:pt x="1814" y="2730"/>
                  </a:lnTo>
                  <a:lnTo>
                    <a:pt x="1802" y="2740"/>
                  </a:lnTo>
                  <a:lnTo>
                    <a:pt x="1788" y="2748"/>
                  </a:lnTo>
                  <a:lnTo>
                    <a:pt x="1774" y="2756"/>
                  </a:lnTo>
                  <a:lnTo>
                    <a:pt x="1758" y="2760"/>
                  </a:lnTo>
                  <a:lnTo>
                    <a:pt x="1740" y="2760"/>
                  </a:lnTo>
                  <a:lnTo>
                    <a:pt x="1740" y="2760"/>
                  </a:lnTo>
                  <a:lnTo>
                    <a:pt x="1738" y="2760"/>
                  </a:lnTo>
                  <a:lnTo>
                    <a:pt x="1738" y="2760"/>
                  </a:lnTo>
                  <a:lnTo>
                    <a:pt x="1720" y="2758"/>
                  </a:lnTo>
                  <a:lnTo>
                    <a:pt x="1704" y="2754"/>
                  </a:lnTo>
                  <a:lnTo>
                    <a:pt x="1690" y="2746"/>
                  </a:lnTo>
                  <a:lnTo>
                    <a:pt x="1676" y="2738"/>
                  </a:lnTo>
                  <a:lnTo>
                    <a:pt x="1664" y="2726"/>
                  </a:lnTo>
                  <a:lnTo>
                    <a:pt x="1654" y="2712"/>
                  </a:lnTo>
                  <a:lnTo>
                    <a:pt x="1646" y="2698"/>
                  </a:lnTo>
                  <a:lnTo>
                    <a:pt x="1640" y="2680"/>
                  </a:lnTo>
                  <a:lnTo>
                    <a:pt x="1304" y="1160"/>
                  </a:lnTo>
                  <a:lnTo>
                    <a:pt x="1016" y="1878"/>
                  </a:lnTo>
                  <a:lnTo>
                    <a:pt x="1016" y="1878"/>
                  </a:lnTo>
                  <a:lnTo>
                    <a:pt x="1010" y="1892"/>
                  </a:lnTo>
                  <a:lnTo>
                    <a:pt x="1002" y="1904"/>
                  </a:lnTo>
                  <a:lnTo>
                    <a:pt x="990" y="1914"/>
                  </a:lnTo>
                  <a:lnTo>
                    <a:pt x="978" y="1924"/>
                  </a:lnTo>
                  <a:lnTo>
                    <a:pt x="966" y="1932"/>
                  </a:lnTo>
                  <a:lnTo>
                    <a:pt x="952" y="1936"/>
                  </a:lnTo>
                  <a:lnTo>
                    <a:pt x="938" y="1940"/>
                  </a:lnTo>
                  <a:lnTo>
                    <a:pt x="922" y="1942"/>
                  </a:lnTo>
                  <a:lnTo>
                    <a:pt x="922" y="1942"/>
                  </a:lnTo>
                  <a:close/>
                  <a:moveTo>
                    <a:pt x="3735" y="360"/>
                  </a:moveTo>
                  <a:lnTo>
                    <a:pt x="3735" y="360"/>
                  </a:lnTo>
                  <a:lnTo>
                    <a:pt x="3689" y="316"/>
                  </a:lnTo>
                  <a:lnTo>
                    <a:pt x="3641" y="274"/>
                  </a:lnTo>
                  <a:lnTo>
                    <a:pt x="3593" y="236"/>
                  </a:lnTo>
                  <a:lnTo>
                    <a:pt x="3543" y="202"/>
                  </a:lnTo>
                  <a:lnTo>
                    <a:pt x="3491" y="170"/>
                  </a:lnTo>
                  <a:lnTo>
                    <a:pt x="3437" y="140"/>
                  </a:lnTo>
                  <a:lnTo>
                    <a:pt x="3383" y="112"/>
                  </a:lnTo>
                  <a:lnTo>
                    <a:pt x="3329" y="90"/>
                  </a:lnTo>
                  <a:lnTo>
                    <a:pt x="3273" y="68"/>
                  </a:lnTo>
                  <a:lnTo>
                    <a:pt x="3217" y="50"/>
                  </a:lnTo>
                  <a:lnTo>
                    <a:pt x="3159" y="34"/>
                  </a:lnTo>
                  <a:lnTo>
                    <a:pt x="3101" y="22"/>
                  </a:lnTo>
                  <a:lnTo>
                    <a:pt x="3043" y="12"/>
                  </a:lnTo>
                  <a:lnTo>
                    <a:pt x="2983" y="4"/>
                  </a:lnTo>
                  <a:lnTo>
                    <a:pt x="2925" y="0"/>
                  </a:lnTo>
                  <a:lnTo>
                    <a:pt x="2867" y="0"/>
                  </a:lnTo>
                  <a:lnTo>
                    <a:pt x="2867" y="0"/>
                  </a:lnTo>
                  <a:lnTo>
                    <a:pt x="2811" y="0"/>
                  </a:lnTo>
                  <a:lnTo>
                    <a:pt x="2757" y="4"/>
                  </a:lnTo>
                  <a:lnTo>
                    <a:pt x="2701" y="10"/>
                  </a:lnTo>
                  <a:lnTo>
                    <a:pt x="2647" y="20"/>
                  </a:lnTo>
                  <a:lnTo>
                    <a:pt x="2593" y="30"/>
                  </a:lnTo>
                  <a:lnTo>
                    <a:pt x="2539" y="44"/>
                  </a:lnTo>
                  <a:lnTo>
                    <a:pt x="2487" y="62"/>
                  </a:lnTo>
                  <a:lnTo>
                    <a:pt x="2433" y="80"/>
                  </a:lnTo>
                  <a:lnTo>
                    <a:pt x="2381" y="102"/>
                  </a:lnTo>
                  <a:lnTo>
                    <a:pt x="2331" y="126"/>
                  </a:lnTo>
                  <a:lnTo>
                    <a:pt x="2281" y="152"/>
                  </a:lnTo>
                  <a:lnTo>
                    <a:pt x="2231" y="180"/>
                  </a:lnTo>
                  <a:lnTo>
                    <a:pt x="2183" y="210"/>
                  </a:lnTo>
                  <a:lnTo>
                    <a:pt x="2137" y="244"/>
                  </a:lnTo>
                  <a:lnTo>
                    <a:pt x="2091" y="280"/>
                  </a:lnTo>
                  <a:lnTo>
                    <a:pt x="2048" y="318"/>
                  </a:lnTo>
                  <a:lnTo>
                    <a:pt x="2048" y="318"/>
                  </a:lnTo>
                  <a:lnTo>
                    <a:pt x="2004" y="280"/>
                  </a:lnTo>
                  <a:lnTo>
                    <a:pt x="1958" y="244"/>
                  </a:lnTo>
                  <a:lnTo>
                    <a:pt x="1912" y="210"/>
                  </a:lnTo>
                  <a:lnTo>
                    <a:pt x="1862" y="180"/>
                  </a:lnTo>
                  <a:lnTo>
                    <a:pt x="1814" y="152"/>
                  </a:lnTo>
                  <a:lnTo>
                    <a:pt x="1764" y="126"/>
                  </a:lnTo>
                  <a:lnTo>
                    <a:pt x="1712" y="102"/>
                  </a:lnTo>
                  <a:lnTo>
                    <a:pt x="1662" y="80"/>
                  </a:lnTo>
                  <a:lnTo>
                    <a:pt x="1608" y="62"/>
                  </a:lnTo>
                  <a:lnTo>
                    <a:pt x="1556" y="44"/>
                  </a:lnTo>
                  <a:lnTo>
                    <a:pt x="1502" y="30"/>
                  </a:lnTo>
                  <a:lnTo>
                    <a:pt x="1448" y="20"/>
                  </a:lnTo>
                  <a:lnTo>
                    <a:pt x="1394" y="10"/>
                  </a:lnTo>
                  <a:lnTo>
                    <a:pt x="1338" y="4"/>
                  </a:lnTo>
                  <a:lnTo>
                    <a:pt x="1284" y="0"/>
                  </a:lnTo>
                  <a:lnTo>
                    <a:pt x="1228" y="0"/>
                  </a:lnTo>
                  <a:lnTo>
                    <a:pt x="1228" y="0"/>
                  </a:lnTo>
                  <a:lnTo>
                    <a:pt x="1170" y="0"/>
                  </a:lnTo>
                  <a:lnTo>
                    <a:pt x="1112" y="4"/>
                  </a:lnTo>
                  <a:lnTo>
                    <a:pt x="1052" y="12"/>
                  </a:lnTo>
                  <a:lnTo>
                    <a:pt x="994" y="22"/>
                  </a:lnTo>
                  <a:lnTo>
                    <a:pt x="936" y="34"/>
                  </a:lnTo>
                  <a:lnTo>
                    <a:pt x="878" y="50"/>
                  </a:lnTo>
                  <a:lnTo>
                    <a:pt x="822" y="68"/>
                  </a:lnTo>
                  <a:lnTo>
                    <a:pt x="766" y="90"/>
                  </a:lnTo>
                  <a:lnTo>
                    <a:pt x="712" y="112"/>
                  </a:lnTo>
                  <a:lnTo>
                    <a:pt x="658" y="140"/>
                  </a:lnTo>
                  <a:lnTo>
                    <a:pt x="604" y="170"/>
                  </a:lnTo>
                  <a:lnTo>
                    <a:pt x="552" y="202"/>
                  </a:lnTo>
                  <a:lnTo>
                    <a:pt x="502" y="236"/>
                  </a:lnTo>
                  <a:lnTo>
                    <a:pt x="454" y="274"/>
                  </a:lnTo>
                  <a:lnTo>
                    <a:pt x="406" y="316"/>
                  </a:lnTo>
                  <a:lnTo>
                    <a:pt x="360" y="360"/>
                  </a:lnTo>
                  <a:lnTo>
                    <a:pt x="360" y="360"/>
                  </a:lnTo>
                  <a:lnTo>
                    <a:pt x="330" y="390"/>
                  </a:lnTo>
                  <a:lnTo>
                    <a:pt x="302" y="420"/>
                  </a:lnTo>
                  <a:lnTo>
                    <a:pt x="276" y="452"/>
                  </a:lnTo>
                  <a:lnTo>
                    <a:pt x="250" y="484"/>
                  </a:lnTo>
                  <a:lnTo>
                    <a:pt x="226" y="518"/>
                  </a:lnTo>
                  <a:lnTo>
                    <a:pt x="204" y="550"/>
                  </a:lnTo>
                  <a:lnTo>
                    <a:pt x="182" y="584"/>
                  </a:lnTo>
                  <a:lnTo>
                    <a:pt x="162" y="620"/>
                  </a:lnTo>
                  <a:lnTo>
                    <a:pt x="142" y="654"/>
                  </a:lnTo>
                  <a:lnTo>
                    <a:pt x="124" y="690"/>
                  </a:lnTo>
                  <a:lnTo>
                    <a:pt x="108" y="726"/>
                  </a:lnTo>
                  <a:lnTo>
                    <a:pt x="92" y="762"/>
                  </a:lnTo>
                  <a:lnTo>
                    <a:pt x="78" y="800"/>
                  </a:lnTo>
                  <a:lnTo>
                    <a:pt x="66" y="836"/>
                  </a:lnTo>
                  <a:lnTo>
                    <a:pt x="54" y="874"/>
                  </a:lnTo>
                  <a:lnTo>
                    <a:pt x="44" y="912"/>
                  </a:lnTo>
                  <a:lnTo>
                    <a:pt x="34" y="950"/>
                  </a:lnTo>
                  <a:lnTo>
                    <a:pt x="26" y="988"/>
                  </a:lnTo>
                  <a:lnTo>
                    <a:pt x="20" y="1028"/>
                  </a:lnTo>
                  <a:lnTo>
                    <a:pt x="14" y="1066"/>
                  </a:lnTo>
                  <a:lnTo>
                    <a:pt x="10" y="1106"/>
                  </a:lnTo>
                  <a:lnTo>
                    <a:pt x="6" y="1144"/>
                  </a:lnTo>
                  <a:lnTo>
                    <a:pt x="4" y="1182"/>
                  </a:lnTo>
                  <a:lnTo>
                    <a:pt x="4" y="1222"/>
                  </a:lnTo>
                  <a:lnTo>
                    <a:pt x="4" y="1262"/>
                  </a:lnTo>
                  <a:lnTo>
                    <a:pt x="6" y="1300"/>
                  </a:lnTo>
                  <a:lnTo>
                    <a:pt x="10" y="1340"/>
                  </a:lnTo>
                  <a:lnTo>
                    <a:pt x="14" y="1378"/>
                  </a:lnTo>
                  <a:lnTo>
                    <a:pt x="20" y="1416"/>
                  </a:lnTo>
                  <a:lnTo>
                    <a:pt x="26" y="1456"/>
                  </a:lnTo>
                  <a:lnTo>
                    <a:pt x="34" y="1494"/>
                  </a:lnTo>
                  <a:lnTo>
                    <a:pt x="44" y="1532"/>
                  </a:lnTo>
                  <a:lnTo>
                    <a:pt x="256" y="1532"/>
                  </a:lnTo>
                  <a:lnTo>
                    <a:pt x="256" y="1532"/>
                  </a:lnTo>
                  <a:lnTo>
                    <a:pt x="238" y="1466"/>
                  </a:lnTo>
                  <a:lnTo>
                    <a:pt x="224" y="1398"/>
                  </a:lnTo>
                  <a:lnTo>
                    <a:pt x="214" y="1330"/>
                  </a:lnTo>
                  <a:lnTo>
                    <a:pt x="210" y="1262"/>
                  </a:lnTo>
                  <a:lnTo>
                    <a:pt x="210" y="1194"/>
                  </a:lnTo>
                  <a:lnTo>
                    <a:pt x="214" y="1126"/>
                  </a:lnTo>
                  <a:lnTo>
                    <a:pt x="222" y="1058"/>
                  </a:lnTo>
                  <a:lnTo>
                    <a:pt x="236" y="990"/>
                  </a:lnTo>
                  <a:lnTo>
                    <a:pt x="252" y="924"/>
                  </a:lnTo>
                  <a:lnTo>
                    <a:pt x="276" y="858"/>
                  </a:lnTo>
                  <a:lnTo>
                    <a:pt x="288" y="826"/>
                  </a:lnTo>
                  <a:lnTo>
                    <a:pt x="302" y="794"/>
                  </a:lnTo>
                  <a:lnTo>
                    <a:pt x="316" y="764"/>
                  </a:lnTo>
                  <a:lnTo>
                    <a:pt x="334" y="732"/>
                  </a:lnTo>
                  <a:lnTo>
                    <a:pt x="350" y="702"/>
                  </a:lnTo>
                  <a:lnTo>
                    <a:pt x="370" y="672"/>
                  </a:lnTo>
                  <a:lnTo>
                    <a:pt x="388" y="642"/>
                  </a:lnTo>
                  <a:lnTo>
                    <a:pt x="410" y="614"/>
                  </a:lnTo>
                  <a:lnTo>
                    <a:pt x="432" y="586"/>
                  </a:lnTo>
                  <a:lnTo>
                    <a:pt x="454" y="558"/>
                  </a:lnTo>
                  <a:lnTo>
                    <a:pt x="480" y="530"/>
                  </a:lnTo>
                  <a:lnTo>
                    <a:pt x="504" y="504"/>
                  </a:lnTo>
                  <a:lnTo>
                    <a:pt x="504" y="504"/>
                  </a:lnTo>
                  <a:lnTo>
                    <a:pt x="542" y="468"/>
                  </a:lnTo>
                  <a:lnTo>
                    <a:pt x="580" y="436"/>
                  </a:lnTo>
                  <a:lnTo>
                    <a:pt x="620" y="404"/>
                  </a:lnTo>
                  <a:lnTo>
                    <a:pt x="660" y="376"/>
                  </a:lnTo>
                  <a:lnTo>
                    <a:pt x="704" y="348"/>
                  </a:lnTo>
                  <a:lnTo>
                    <a:pt x="746" y="324"/>
                  </a:lnTo>
                  <a:lnTo>
                    <a:pt x="792" y="302"/>
                  </a:lnTo>
                  <a:lnTo>
                    <a:pt x="836" y="282"/>
                  </a:lnTo>
                  <a:lnTo>
                    <a:pt x="884" y="264"/>
                  </a:lnTo>
                  <a:lnTo>
                    <a:pt x="930" y="248"/>
                  </a:lnTo>
                  <a:lnTo>
                    <a:pt x="978" y="234"/>
                  </a:lnTo>
                  <a:lnTo>
                    <a:pt x="1028" y="224"/>
                  </a:lnTo>
                  <a:lnTo>
                    <a:pt x="1076" y="216"/>
                  </a:lnTo>
                  <a:lnTo>
                    <a:pt x="1128" y="208"/>
                  </a:lnTo>
                  <a:lnTo>
                    <a:pt x="1178" y="206"/>
                  </a:lnTo>
                  <a:lnTo>
                    <a:pt x="1228" y="204"/>
                  </a:lnTo>
                  <a:lnTo>
                    <a:pt x="1228" y="204"/>
                  </a:lnTo>
                  <a:lnTo>
                    <a:pt x="1276" y="206"/>
                  </a:lnTo>
                  <a:lnTo>
                    <a:pt x="1322" y="208"/>
                  </a:lnTo>
                  <a:lnTo>
                    <a:pt x="1368" y="214"/>
                  </a:lnTo>
                  <a:lnTo>
                    <a:pt x="1412" y="220"/>
                  </a:lnTo>
                  <a:lnTo>
                    <a:pt x="1458" y="230"/>
                  </a:lnTo>
                  <a:lnTo>
                    <a:pt x="1502" y="242"/>
                  </a:lnTo>
                  <a:lnTo>
                    <a:pt x="1544" y="256"/>
                  </a:lnTo>
                  <a:lnTo>
                    <a:pt x="1588" y="270"/>
                  </a:lnTo>
                  <a:lnTo>
                    <a:pt x="1630" y="288"/>
                  </a:lnTo>
                  <a:lnTo>
                    <a:pt x="1670" y="306"/>
                  </a:lnTo>
                  <a:lnTo>
                    <a:pt x="1710" y="328"/>
                  </a:lnTo>
                  <a:lnTo>
                    <a:pt x="1750" y="350"/>
                  </a:lnTo>
                  <a:lnTo>
                    <a:pt x="1788" y="376"/>
                  </a:lnTo>
                  <a:lnTo>
                    <a:pt x="1826" y="402"/>
                  </a:lnTo>
                  <a:lnTo>
                    <a:pt x="1862" y="430"/>
                  </a:lnTo>
                  <a:lnTo>
                    <a:pt x="1898" y="460"/>
                  </a:lnTo>
                  <a:lnTo>
                    <a:pt x="2048" y="598"/>
                  </a:lnTo>
                  <a:lnTo>
                    <a:pt x="2197" y="460"/>
                  </a:lnTo>
                  <a:lnTo>
                    <a:pt x="2197" y="460"/>
                  </a:lnTo>
                  <a:lnTo>
                    <a:pt x="2233" y="430"/>
                  </a:lnTo>
                  <a:lnTo>
                    <a:pt x="2269" y="402"/>
                  </a:lnTo>
                  <a:lnTo>
                    <a:pt x="2307" y="376"/>
                  </a:lnTo>
                  <a:lnTo>
                    <a:pt x="2345" y="350"/>
                  </a:lnTo>
                  <a:lnTo>
                    <a:pt x="2385" y="328"/>
                  </a:lnTo>
                  <a:lnTo>
                    <a:pt x="2425" y="306"/>
                  </a:lnTo>
                  <a:lnTo>
                    <a:pt x="2465" y="288"/>
                  </a:lnTo>
                  <a:lnTo>
                    <a:pt x="2507" y="270"/>
                  </a:lnTo>
                  <a:lnTo>
                    <a:pt x="2551" y="256"/>
                  </a:lnTo>
                  <a:lnTo>
                    <a:pt x="2593" y="242"/>
                  </a:lnTo>
                  <a:lnTo>
                    <a:pt x="2637" y="230"/>
                  </a:lnTo>
                  <a:lnTo>
                    <a:pt x="2683" y="220"/>
                  </a:lnTo>
                  <a:lnTo>
                    <a:pt x="2727" y="214"/>
                  </a:lnTo>
                  <a:lnTo>
                    <a:pt x="2773" y="208"/>
                  </a:lnTo>
                  <a:lnTo>
                    <a:pt x="2819" y="204"/>
                  </a:lnTo>
                  <a:lnTo>
                    <a:pt x="2867" y="204"/>
                  </a:lnTo>
                  <a:lnTo>
                    <a:pt x="2867" y="204"/>
                  </a:lnTo>
                  <a:lnTo>
                    <a:pt x="2917" y="206"/>
                  </a:lnTo>
                  <a:lnTo>
                    <a:pt x="2967" y="208"/>
                  </a:lnTo>
                  <a:lnTo>
                    <a:pt x="3019" y="216"/>
                  </a:lnTo>
                  <a:lnTo>
                    <a:pt x="3067" y="224"/>
                  </a:lnTo>
                  <a:lnTo>
                    <a:pt x="3117" y="234"/>
                  </a:lnTo>
                  <a:lnTo>
                    <a:pt x="3165" y="248"/>
                  </a:lnTo>
                  <a:lnTo>
                    <a:pt x="3211" y="264"/>
                  </a:lnTo>
                  <a:lnTo>
                    <a:pt x="3259" y="282"/>
                  </a:lnTo>
                  <a:lnTo>
                    <a:pt x="3303" y="302"/>
                  </a:lnTo>
                  <a:lnTo>
                    <a:pt x="3349" y="324"/>
                  </a:lnTo>
                  <a:lnTo>
                    <a:pt x="3391" y="348"/>
                  </a:lnTo>
                  <a:lnTo>
                    <a:pt x="3435" y="376"/>
                  </a:lnTo>
                  <a:lnTo>
                    <a:pt x="3475" y="404"/>
                  </a:lnTo>
                  <a:lnTo>
                    <a:pt x="3515" y="436"/>
                  </a:lnTo>
                  <a:lnTo>
                    <a:pt x="3553" y="468"/>
                  </a:lnTo>
                  <a:lnTo>
                    <a:pt x="3591" y="504"/>
                  </a:lnTo>
                  <a:lnTo>
                    <a:pt x="3591" y="504"/>
                  </a:lnTo>
                  <a:lnTo>
                    <a:pt x="3627" y="542"/>
                  </a:lnTo>
                  <a:lnTo>
                    <a:pt x="3661" y="582"/>
                  </a:lnTo>
                  <a:lnTo>
                    <a:pt x="3693" y="622"/>
                  </a:lnTo>
                  <a:lnTo>
                    <a:pt x="3721" y="664"/>
                  </a:lnTo>
                  <a:lnTo>
                    <a:pt x="3749" y="708"/>
                  </a:lnTo>
                  <a:lnTo>
                    <a:pt x="3773" y="752"/>
                  </a:lnTo>
                  <a:lnTo>
                    <a:pt x="3795" y="796"/>
                  </a:lnTo>
                  <a:lnTo>
                    <a:pt x="3815" y="842"/>
                  </a:lnTo>
                  <a:lnTo>
                    <a:pt x="3833" y="888"/>
                  </a:lnTo>
                  <a:lnTo>
                    <a:pt x="3847" y="936"/>
                  </a:lnTo>
                  <a:lnTo>
                    <a:pt x="3861" y="984"/>
                  </a:lnTo>
                  <a:lnTo>
                    <a:pt x="3871" y="1032"/>
                  </a:lnTo>
                  <a:lnTo>
                    <a:pt x="3879" y="1080"/>
                  </a:lnTo>
                  <a:lnTo>
                    <a:pt x="3885" y="1130"/>
                  </a:lnTo>
                  <a:lnTo>
                    <a:pt x="3889" y="1178"/>
                  </a:lnTo>
                  <a:lnTo>
                    <a:pt x="3889" y="1228"/>
                  </a:lnTo>
                  <a:lnTo>
                    <a:pt x="3889" y="1278"/>
                  </a:lnTo>
                  <a:lnTo>
                    <a:pt x="3885" y="1326"/>
                  </a:lnTo>
                  <a:lnTo>
                    <a:pt x="3879" y="1374"/>
                  </a:lnTo>
                  <a:lnTo>
                    <a:pt x="3871" y="1424"/>
                  </a:lnTo>
                  <a:lnTo>
                    <a:pt x="3861" y="1472"/>
                  </a:lnTo>
                  <a:lnTo>
                    <a:pt x="3847" y="1520"/>
                  </a:lnTo>
                  <a:lnTo>
                    <a:pt x="3833" y="1566"/>
                  </a:lnTo>
                  <a:lnTo>
                    <a:pt x="3815" y="1614"/>
                  </a:lnTo>
                  <a:lnTo>
                    <a:pt x="3795" y="1660"/>
                  </a:lnTo>
                  <a:lnTo>
                    <a:pt x="3773" y="1704"/>
                  </a:lnTo>
                  <a:lnTo>
                    <a:pt x="3749" y="1748"/>
                  </a:lnTo>
                  <a:lnTo>
                    <a:pt x="3721" y="1792"/>
                  </a:lnTo>
                  <a:lnTo>
                    <a:pt x="3693" y="1834"/>
                  </a:lnTo>
                  <a:lnTo>
                    <a:pt x="3661" y="1874"/>
                  </a:lnTo>
                  <a:lnTo>
                    <a:pt x="3627" y="1914"/>
                  </a:lnTo>
                  <a:lnTo>
                    <a:pt x="3591" y="1952"/>
                  </a:lnTo>
                  <a:lnTo>
                    <a:pt x="2048" y="3496"/>
                  </a:lnTo>
                  <a:lnTo>
                    <a:pt x="700" y="2146"/>
                  </a:lnTo>
                  <a:lnTo>
                    <a:pt x="410" y="2146"/>
                  </a:lnTo>
                  <a:lnTo>
                    <a:pt x="2048" y="3784"/>
                  </a:lnTo>
                  <a:lnTo>
                    <a:pt x="3735" y="2096"/>
                  </a:lnTo>
                  <a:lnTo>
                    <a:pt x="3735" y="2096"/>
                  </a:lnTo>
                  <a:lnTo>
                    <a:pt x="3779" y="2050"/>
                  </a:lnTo>
                  <a:lnTo>
                    <a:pt x="3819" y="2004"/>
                  </a:lnTo>
                  <a:lnTo>
                    <a:pt x="3857" y="1954"/>
                  </a:lnTo>
                  <a:lnTo>
                    <a:pt x="3893" y="1904"/>
                  </a:lnTo>
                  <a:lnTo>
                    <a:pt x="3925" y="1852"/>
                  </a:lnTo>
                  <a:lnTo>
                    <a:pt x="3955" y="1800"/>
                  </a:lnTo>
                  <a:lnTo>
                    <a:pt x="3981" y="1746"/>
                  </a:lnTo>
                  <a:lnTo>
                    <a:pt x="4005" y="1690"/>
                  </a:lnTo>
                  <a:lnTo>
                    <a:pt x="4027" y="1634"/>
                  </a:lnTo>
                  <a:lnTo>
                    <a:pt x="4045" y="1578"/>
                  </a:lnTo>
                  <a:lnTo>
                    <a:pt x="4059" y="1520"/>
                  </a:lnTo>
                  <a:lnTo>
                    <a:pt x="4073" y="1462"/>
                  </a:lnTo>
                  <a:lnTo>
                    <a:pt x="4083" y="1404"/>
                  </a:lnTo>
                  <a:lnTo>
                    <a:pt x="4089" y="1346"/>
                  </a:lnTo>
                  <a:lnTo>
                    <a:pt x="4093" y="1286"/>
                  </a:lnTo>
                  <a:lnTo>
                    <a:pt x="4095" y="1228"/>
                  </a:lnTo>
                  <a:lnTo>
                    <a:pt x="4093" y="1168"/>
                  </a:lnTo>
                  <a:lnTo>
                    <a:pt x="4089" y="1110"/>
                  </a:lnTo>
                  <a:lnTo>
                    <a:pt x="4083" y="1052"/>
                  </a:lnTo>
                  <a:lnTo>
                    <a:pt x="4073" y="994"/>
                  </a:lnTo>
                  <a:lnTo>
                    <a:pt x="4059" y="936"/>
                  </a:lnTo>
                  <a:lnTo>
                    <a:pt x="4045" y="878"/>
                  </a:lnTo>
                  <a:lnTo>
                    <a:pt x="4027" y="822"/>
                  </a:lnTo>
                  <a:lnTo>
                    <a:pt x="4005" y="766"/>
                  </a:lnTo>
                  <a:lnTo>
                    <a:pt x="3981" y="710"/>
                  </a:lnTo>
                  <a:lnTo>
                    <a:pt x="3955" y="656"/>
                  </a:lnTo>
                  <a:lnTo>
                    <a:pt x="3925" y="604"/>
                  </a:lnTo>
                  <a:lnTo>
                    <a:pt x="3893" y="552"/>
                  </a:lnTo>
                  <a:lnTo>
                    <a:pt x="3857" y="502"/>
                  </a:lnTo>
                  <a:lnTo>
                    <a:pt x="3819" y="452"/>
                  </a:lnTo>
                  <a:lnTo>
                    <a:pt x="3779" y="404"/>
                  </a:lnTo>
                  <a:lnTo>
                    <a:pt x="3735" y="360"/>
                  </a:lnTo>
                  <a:lnTo>
                    <a:pt x="3735" y="36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6A5F0D-BF0B-D74C-9FBD-D7C3B40817A4}"/>
              </a:ext>
            </a:extLst>
          </p:cNvPr>
          <p:cNvGrpSpPr/>
          <p:nvPr/>
        </p:nvGrpSpPr>
        <p:grpSpPr>
          <a:xfrm>
            <a:off x="3986554" y="3990349"/>
            <a:ext cx="752822" cy="715255"/>
            <a:chOff x="3986554" y="3990349"/>
            <a:chExt cx="752822" cy="71525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8B94602-D46F-3748-9E1B-5895719B1E94}"/>
                </a:ext>
              </a:extLst>
            </p:cNvPr>
            <p:cNvSpPr txBox="1"/>
            <p:nvPr/>
          </p:nvSpPr>
          <p:spPr>
            <a:xfrm>
              <a:off x="3986554" y="4474772"/>
              <a:ext cx="7528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900" kern="0" dirty="0"/>
                <a:t>Smart City</a:t>
              </a:r>
              <a:endParaRPr lang="en-US" sz="900" kern="0" dirty="0" err="1"/>
            </a:p>
          </p:txBody>
        </p:sp>
        <p:sp>
          <p:nvSpPr>
            <p:cNvPr id="118" name="Freeform 5">
              <a:extLst>
                <a:ext uri="{FF2B5EF4-FFF2-40B4-BE49-F238E27FC236}">
                  <a16:creationId xmlns:a16="http://schemas.microsoft.com/office/drawing/2014/main" id="{44AF3D30-18CB-6349-A606-15926BF580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7475" y="3990349"/>
              <a:ext cx="300932" cy="414670"/>
            </a:xfrm>
            <a:custGeom>
              <a:avLst/>
              <a:gdLst>
                <a:gd name="T0" fmla="*/ 66 w 132"/>
                <a:gd name="T1" fmla="*/ 0 h 192"/>
                <a:gd name="T2" fmla="*/ 25 w 132"/>
                <a:gd name="T3" fmla="*/ 16 h 192"/>
                <a:gd name="T4" fmla="*/ 17 w 132"/>
                <a:gd name="T5" fmla="*/ 95 h 192"/>
                <a:gd name="T6" fmla="*/ 30 w 132"/>
                <a:gd name="T7" fmla="*/ 132 h 192"/>
                <a:gd name="T8" fmla="*/ 33 w 132"/>
                <a:gd name="T9" fmla="*/ 140 h 192"/>
                <a:gd name="T10" fmla="*/ 42 w 132"/>
                <a:gd name="T11" fmla="*/ 144 h 192"/>
                <a:gd name="T12" fmla="*/ 90 w 132"/>
                <a:gd name="T13" fmla="*/ 144 h 192"/>
                <a:gd name="T14" fmla="*/ 98 w 132"/>
                <a:gd name="T15" fmla="*/ 140 h 192"/>
                <a:gd name="T16" fmla="*/ 102 w 132"/>
                <a:gd name="T17" fmla="*/ 132 h 192"/>
                <a:gd name="T18" fmla="*/ 115 w 132"/>
                <a:gd name="T19" fmla="*/ 95 h 192"/>
                <a:gd name="T20" fmla="*/ 107 w 132"/>
                <a:gd name="T21" fmla="*/ 16 h 192"/>
                <a:gd name="T22" fmla="*/ 66 w 132"/>
                <a:gd name="T23" fmla="*/ 0 h 192"/>
                <a:gd name="T24" fmla="*/ 66 w 132"/>
                <a:gd name="T25" fmla="*/ 8 h 192"/>
                <a:gd name="T26" fmla="*/ 101 w 132"/>
                <a:gd name="T27" fmla="*/ 22 h 192"/>
                <a:gd name="T28" fmla="*/ 107 w 132"/>
                <a:gd name="T29" fmla="*/ 92 h 192"/>
                <a:gd name="T30" fmla="*/ 94 w 132"/>
                <a:gd name="T31" fmla="*/ 132 h 192"/>
                <a:gd name="T32" fmla="*/ 93 w 132"/>
                <a:gd name="T33" fmla="*/ 135 h 192"/>
                <a:gd name="T34" fmla="*/ 90 w 132"/>
                <a:gd name="T35" fmla="*/ 136 h 192"/>
                <a:gd name="T36" fmla="*/ 70 w 132"/>
                <a:gd name="T37" fmla="*/ 136 h 192"/>
                <a:gd name="T38" fmla="*/ 70 w 132"/>
                <a:gd name="T39" fmla="*/ 103 h 192"/>
                <a:gd name="T40" fmla="*/ 82 w 132"/>
                <a:gd name="T41" fmla="*/ 88 h 192"/>
                <a:gd name="T42" fmla="*/ 66 w 132"/>
                <a:gd name="T43" fmla="*/ 72 h 192"/>
                <a:gd name="T44" fmla="*/ 50 w 132"/>
                <a:gd name="T45" fmla="*/ 88 h 192"/>
                <a:gd name="T46" fmla="*/ 62 w 132"/>
                <a:gd name="T47" fmla="*/ 103 h 192"/>
                <a:gd name="T48" fmla="*/ 62 w 132"/>
                <a:gd name="T49" fmla="*/ 136 h 192"/>
                <a:gd name="T50" fmla="*/ 42 w 132"/>
                <a:gd name="T51" fmla="*/ 136 h 192"/>
                <a:gd name="T52" fmla="*/ 39 w 132"/>
                <a:gd name="T53" fmla="*/ 135 h 192"/>
                <a:gd name="T54" fmla="*/ 38 w 132"/>
                <a:gd name="T55" fmla="*/ 132 h 192"/>
                <a:gd name="T56" fmla="*/ 25 w 132"/>
                <a:gd name="T57" fmla="*/ 92 h 192"/>
                <a:gd name="T58" fmla="*/ 31 w 132"/>
                <a:gd name="T59" fmla="*/ 22 h 192"/>
                <a:gd name="T60" fmla="*/ 66 w 132"/>
                <a:gd name="T61" fmla="*/ 8 h 192"/>
                <a:gd name="T62" fmla="*/ 66 w 132"/>
                <a:gd name="T63" fmla="*/ 80 h 192"/>
                <a:gd name="T64" fmla="*/ 74 w 132"/>
                <a:gd name="T65" fmla="*/ 88 h 192"/>
                <a:gd name="T66" fmla="*/ 66 w 132"/>
                <a:gd name="T67" fmla="*/ 96 h 192"/>
                <a:gd name="T68" fmla="*/ 58 w 132"/>
                <a:gd name="T69" fmla="*/ 88 h 192"/>
                <a:gd name="T70" fmla="*/ 66 w 132"/>
                <a:gd name="T71" fmla="*/ 80 h 192"/>
                <a:gd name="T72" fmla="*/ 50 w 132"/>
                <a:gd name="T73" fmla="*/ 152 h 192"/>
                <a:gd name="T74" fmla="*/ 40 w 132"/>
                <a:gd name="T75" fmla="*/ 158 h 192"/>
                <a:gd name="T76" fmla="*/ 40 w 132"/>
                <a:gd name="T77" fmla="*/ 170 h 192"/>
                <a:gd name="T78" fmla="*/ 50 w 132"/>
                <a:gd name="T79" fmla="*/ 176 h 192"/>
                <a:gd name="T80" fmla="*/ 78 w 132"/>
                <a:gd name="T81" fmla="*/ 176 h 192"/>
                <a:gd name="T82" fmla="*/ 81 w 132"/>
                <a:gd name="T83" fmla="*/ 178 h 192"/>
                <a:gd name="T84" fmla="*/ 81 w 132"/>
                <a:gd name="T85" fmla="*/ 182 h 192"/>
                <a:gd name="T86" fmla="*/ 78 w 132"/>
                <a:gd name="T87" fmla="*/ 184 h 192"/>
                <a:gd name="T88" fmla="*/ 54 w 132"/>
                <a:gd name="T89" fmla="*/ 184 h 192"/>
                <a:gd name="T90" fmla="*/ 54 w 132"/>
                <a:gd name="T91" fmla="*/ 192 h 192"/>
                <a:gd name="T92" fmla="*/ 78 w 132"/>
                <a:gd name="T93" fmla="*/ 192 h 192"/>
                <a:gd name="T94" fmla="*/ 88 w 132"/>
                <a:gd name="T95" fmla="*/ 186 h 192"/>
                <a:gd name="T96" fmla="*/ 88 w 132"/>
                <a:gd name="T97" fmla="*/ 174 h 192"/>
                <a:gd name="T98" fmla="*/ 78 w 132"/>
                <a:gd name="T99" fmla="*/ 168 h 192"/>
                <a:gd name="T100" fmla="*/ 50 w 132"/>
                <a:gd name="T101" fmla="*/ 168 h 192"/>
                <a:gd name="T102" fmla="*/ 47 w 132"/>
                <a:gd name="T103" fmla="*/ 166 h 192"/>
                <a:gd name="T104" fmla="*/ 47 w 132"/>
                <a:gd name="T105" fmla="*/ 162 h 192"/>
                <a:gd name="T106" fmla="*/ 50 w 132"/>
                <a:gd name="T107" fmla="*/ 160 h 192"/>
                <a:gd name="T108" fmla="*/ 90 w 132"/>
                <a:gd name="T109" fmla="*/ 160 h 192"/>
                <a:gd name="T110" fmla="*/ 90 w 132"/>
                <a:gd name="T111" fmla="*/ 152 h 192"/>
                <a:gd name="T112" fmla="*/ 50 w 132"/>
                <a:gd name="T113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92">
                  <a:moveTo>
                    <a:pt x="66" y="0"/>
                  </a:moveTo>
                  <a:cubicBezTo>
                    <a:pt x="51" y="0"/>
                    <a:pt x="37" y="5"/>
                    <a:pt x="25" y="16"/>
                  </a:cubicBezTo>
                  <a:cubicBezTo>
                    <a:pt x="3" y="36"/>
                    <a:pt x="0" y="70"/>
                    <a:pt x="17" y="95"/>
                  </a:cubicBezTo>
                  <a:cubicBezTo>
                    <a:pt x="26" y="106"/>
                    <a:pt x="30" y="119"/>
                    <a:pt x="30" y="132"/>
                  </a:cubicBezTo>
                  <a:cubicBezTo>
                    <a:pt x="30" y="135"/>
                    <a:pt x="31" y="138"/>
                    <a:pt x="33" y="140"/>
                  </a:cubicBezTo>
                  <a:cubicBezTo>
                    <a:pt x="36" y="143"/>
                    <a:pt x="39" y="144"/>
                    <a:pt x="42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93" y="144"/>
                    <a:pt x="96" y="143"/>
                    <a:pt x="98" y="140"/>
                  </a:cubicBezTo>
                  <a:cubicBezTo>
                    <a:pt x="101" y="138"/>
                    <a:pt x="102" y="135"/>
                    <a:pt x="102" y="132"/>
                  </a:cubicBezTo>
                  <a:cubicBezTo>
                    <a:pt x="102" y="119"/>
                    <a:pt x="106" y="106"/>
                    <a:pt x="115" y="95"/>
                  </a:cubicBezTo>
                  <a:cubicBezTo>
                    <a:pt x="132" y="70"/>
                    <a:pt x="129" y="36"/>
                    <a:pt x="107" y="16"/>
                  </a:cubicBezTo>
                  <a:cubicBezTo>
                    <a:pt x="95" y="5"/>
                    <a:pt x="81" y="0"/>
                    <a:pt x="66" y="0"/>
                  </a:cubicBezTo>
                  <a:close/>
                  <a:moveTo>
                    <a:pt x="66" y="8"/>
                  </a:moveTo>
                  <a:cubicBezTo>
                    <a:pt x="79" y="8"/>
                    <a:pt x="91" y="13"/>
                    <a:pt x="101" y="22"/>
                  </a:cubicBezTo>
                  <a:cubicBezTo>
                    <a:pt x="121" y="40"/>
                    <a:pt x="124" y="70"/>
                    <a:pt x="107" y="92"/>
                  </a:cubicBezTo>
                  <a:cubicBezTo>
                    <a:pt x="99" y="103"/>
                    <a:pt x="94" y="117"/>
                    <a:pt x="94" y="132"/>
                  </a:cubicBezTo>
                  <a:cubicBezTo>
                    <a:pt x="94" y="133"/>
                    <a:pt x="94" y="134"/>
                    <a:pt x="93" y="135"/>
                  </a:cubicBezTo>
                  <a:cubicBezTo>
                    <a:pt x="92" y="136"/>
                    <a:pt x="91" y="136"/>
                    <a:pt x="90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7" y="102"/>
                    <a:pt x="82" y="95"/>
                    <a:pt x="82" y="88"/>
                  </a:cubicBezTo>
                  <a:cubicBezTo>
                    <a:pt x="82" y="79"/>
                    <a:pt x="75" y="72"/>
                    <a:pt x="66" y="72"/>
                  </a:cubicBezTo>
                  <a:cubicBezTo>
                    <a:pt x="57" y="72"/>
                    <a:pt x="50" y="79"/>
                    <a:pt x="50" y="88"/>
                  </a:cubicBezTo>
                  <a:cubicBezTo>
                    <a:pt x="50" y="95"/>
                    <a:pt x="55" y="102"/>
                    <a:pt x="62" y="103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42" y="136"/>
                    <a:pt x="42" y="136"/>
                    <a:pt x="42" y="136"/>
                  </a:cubicBezTo>
                  <a:cubicBezTo>
                    <a:pt x="41" y="136"/>
                    <a:pt x="40" y="136"/>
                    <a:pt x="39" y="135"/>
                  </a:cubicBezTo>
                  <a:cubicBezTo>
                    <a:pt x="38" y="134"/>
                    <a:pt x="38" y="133"/>
                    <a:pt x="38" y="132"/>
                  </a:cubicBezTo>
                  <a:cubicBezTo>
                    <a:pt x="38" y="117"/>
                    <a:pt x="33" y="103"/>
                    <a:pt x="25" y="92"/>
                  </a:cubicBezTo>
                  <a:cubicBezTo>
                    <a:pt x="8" y="70"/>
                    <a:pt x="11" y="40"/>
                    <a:pt x="31" y="22"/>
                  </a:cubicBezTo>
                  <a:cubicBezTo>
                    <a:pt x="41" y="13"/>
                    <a:pt x="53" y="8"/>
                    <a:pt x="66" y="8"/>
                  </a:cubicBezTo>
                  <a:close/>
                  <a:moveTo>
                    <a:pt x="66" y="80"/>
                  </a:moveTo>
                  <a:cubicBezTo>
                    <a:pt x="70" y="80"/>
                    <a:pt x="74" y="84"/>
                    <a:pt x="74" y="88"/>
                  </a:cubicBezTo>
                  <a:cubicBezTo>
                    <a:pt x="74" y="92"/>
                    <a:pt x="70" y="96"/>
                    <a:pt x="66" y="96"/>
                  </a:cubicBezTo>
                  <a:cubicBezTo>
                    <a:pt x="62" y="96"/>
                    <a:pt x="58" y="92"/>
                    <a:pt x="58" y="88"/>
                  </a:cubicBezTo>
                  <a:cubicBezTo>
                    <a:pt x="58" y="84"/>
                    <a:pt x="62" y="80"/>
                    <a:pt x="66" y="80"/>
                  </a:cubicBezTo>
                  <a:close/>
                  <a:moveTo>
                    <a:pt x="50" y="152"/>
                  </a:moveTo>
                  <a:cubicBezTo>
                    <a:pt x="46" y="152"/>
                    <a:pt x="42" y="154"/>
                    <a:pt x="40" y="158"/>
                  </a:cubicBezTo>
                  <a:cubicBezTo>
                    <a:pt x="37" y="162"/>
                    <a:pt x="37" y="166"/>
                    <a:pt x="40" y="170"/>
                  </a:cubicBezTo>
                  <a:cubicBezTo>
                    <a:pt x="42" y="174"/>
                    <a:pt x="46" y="176"/>
                    <a:pt x="50" y="176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9" y="176"/>
                    <a:pt x="81" y="177"/>
                    <a:pt x="81" y="178"/>
                  </a:cubicBezTo>
                  <a:cubicBezTo>
                    <a:pt x="82" y="179"/>
                    <a:pt x="82" y="181"/>
                    <a:pt x="81" y="182"/>
                  </a:cubicBezTo>
                  <a:cubicBezTo>
                    <a:pt x="81" y="183"/>
                    <a:pt x="79" y="184"/>
                    <a:pt x="78" y="184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49" y="184"/>
                    <a:pt x="49" y="192"/>
                    <a:pt x="54" y="192"/>
                  </a:cubicBezTo>
                  <a:cubicBezTo>
                    <a:pt x="78" y="192"/>
                    <a:pt x="78" y="192"/>
                    <a:pt x="78" y="192"/>
                  </a:cubicBezTo>
                  <a:cubicBezTo>
                    <a:pt x="82" y="192"/>
                    <a:pt x="86" y="190"/>
                    <a:pt x="88" y="186"/>
                  </a:cubicBezTo>
                  <a:cubicBezTo>
                    <a:pt x="91" y="182"/>
                    <a:pt x="91" y="178"/>
                    <a:pt x="88" y="174"/>
                  </a:cubicBezTo>
                  <a:cubicBezTo>
                    <a:pt x="86" y="170"/>
                    <a:pt x="82" y="168"/>
                    <a:pt x="78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49" y="168"/>
                    <a:pt x="47" y="167"/>
                    <a:pt x="47" y="166"/>
                  </a:cubicBezTo>
                  <a:cubicBezTo>
                    <a:pt x="46" y="165"/>
                    <a:pt x="46" y="163"/>
                    <a:pt x="47" y="162"/>
                  </a:cubicBezTo>
                  <a:cubicBezTo>
                    <a:pt x="47" y="161"/>
                    <a:pt x="49" y="160"/>
                    <a:pt x="50" y="160"/>
                  </a:cubicBezTo>
                  <a:cubicBezTo>
                    <a:pt x="90" y="160"/>
                    <a:pt x="90" y="160"/>
                    <a:pt x="90" y="160"/>
                  </a:cubicBezTo>
                  <a:cubicBezTo>
                    <a:pt x="95" y="160"/>
                    <a:pt x="95" y="152"/>
                    <a:pt x="90" y="152"/>
                  </a:cubicBezTo>
                  <a:lnTo>
                    <a:pt x="50" y="1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6837F50-5CBE-E441-8A2C-5E0E681153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8004" y="6384079"/>
            <a:ext cx="389493" cy="290912"/>
            <a:chOff x="6322" y="3604"/>
            <a:chExt cx="806" cy="602"/>
          </a:xfrm>
        </p:grpSpPr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C03C3939-8E2D-D048-A7EB-C61EAF2AEF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" y="3604"/>
              <a:ext cx="600" cy="602"/>
            </a:xfrm>
            <a:custGeom>
              <a:avLst/>
              <a:gdLst>
                <a:gd name="T0" fmla="*/ 581 w 831"/>
                <a:gd name="T1" fmla="*/ 0 h 831"/>
                <a:gd name="T2" fmla="*/ 93 w 831"/>
                <a:gd name="T3" fmla="*/ 0 h 831"/>
                <a:gd name="T4" fmla="*/ 142 w 831"/>
                <a:gd name="T5" fmla="*/ 166 h 831"/>
                <a:gd name="T6" fmla="*/ 581 w 831"/>
                <a:gd name="T7" fmla="*/ 166 h 831"/>
                <a:gd name="T8" fmla="*/ 664 w 831"/>
                <a:gd name="T9" fmla="*/ 250 h 831"/>
                <a:gd name="T10" fmla="*/ 664 w 831"/>
                <a:gd name="T11" fmla="*/ 333 h 831"/>
                <a:gd name="T12" fmla="*/ 249 w 831"/>
                <a:gd name="T13" fmla="*/ 333 h 831"/>
                <a:gd name="T14" fmla="*/ 0 w 831"/>
                <a:gd name="T15" fmla="*/ 582 h 831"/>
                <a:gd name="T16" fmla="*/ 249 w 831"/>
                <a:gd name="T17" fmla="*/ 831 h 831"/>
                <a:gd name="T18" fmla="*/ 581 w 831"/>
                <a:gd name="T19" fmla="*/ 831 h 831"/>
                <a:gd name="T20" fmla="*/ 831 w 831"/>
                <a:gd name="T21" fmla="*/ 582 h 831"/>
                <a:gd name="T22" fmla="*/ 831 w 831"/>
                <a:gd name="T23" fmla="*/ 416 h 831"/>
                <a:gd name="T24" fmla="*/ 831 w 831"/>
                <a:gd name="T25" fmla="*/ 333 h 831"/>
                <a:gd name="T26" fmla="*/ 831 w 831"/>
                <a:gd name="T27" fmla="*/ 250 h 831"/>
                <a:gd name="T28" fmla="*/ 581 w 831"/>
                <a:gd name="T29" fmla="*/ 0 h 831"/>
                <a:gd name="T30" fmla="*/ 664 w 831"/>
                <a:gd name="T31" fmla="*/ 582 h 831"/>
                <a:gd name="T32" fmla="*/ 581 w 831"/>
                <a:gd name="T33" fmla="*/ 665 h 831"/>
                <a:gd name="T34" fmla="*/ 249 w 831"/>
                <a:gd name="T35" fmla="*/ 665 h 831"/>
                <a:gd name="T36" fmla="*/ 166 w 831"/>
                <a:gd name="T37" fmla="*/ 582 h 831"/>
                <a:gd name="T38" fmla="*/ 249 w 831"/>
                <a:gd name="T39" fmla="*/ 499 h 831"/>
                <a:gd name="T40" fmla="*/ 664 w 831"/>
                <a:gd name="T41" fmla="*/ 499 h 831"/>
                <a:gd name="T42" fmla="*/ 664 w 831"/>
                <a:gd name="T43" fmla="*/ 58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1" h="831">
                  <a:moveTo>
                    <a:pt x="581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42" y="166"/>
                    <a:pt x="142" y="166"/>
                    <a:pt x="142" y="166"/>
                  </a:cubicBezTo>
                  <a:cubicBezTo>
                    <a:pt x="581" y="166"/>
                    <a:pt x="581" y="166"/>
                    <a:pt x="581" y="166"/>
                  </a:cubicBezTo>
                  <a:cubicBezTo>
                    <a:pt x="627" y="166"/>
                    <a:pt x="664" y="204"/>
                    <a:pt x="664" y="250"/>
                  </a:cubicBezTo>
                  <a:cubicBezTo>
                    <a:pt x="664" y="333"/>
                    <a:pt x="664" y="333"/>
                    <a:pt x="664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112" y="333"/>
                    <a:pt x="0" y="444"/>
                    <a:pt x="0" y="582"/>
                  </a:cubicBezTo>
                  <a:cubicBezTo>
                    <a:pt x="0" y="719"/>
                    <a:pt x="112" y="831"/>
                    <a:pt x="249" y="831"/>
                  </a:cubicBezTo>
                  <a:cubicBezTo>
                    <a:pt x="581" y="831"/>
                    <a:pt x="581" y="831"/>
                    <a:pt x="581" y="831"/>
                  </a:cubicBezTo>
                  <a:cubicBezTo>
                    <a:pt x="719" y="831"/>
                    <a:pt x="831" y="719"/>
                    <a:pt x="831" y="582"/>
                  </a:cubicBezTo>
                  <a:cubicBezTo>
                    <a:pt x="831" y="416"/>
                    <a:pt x="831" y="416"/>
                    <a:pt x="831" y="416"/>
                  </a:cubicBezTo>
                  <a:cubicBezTo>
                    <a:pt x="831" y="333"/>
                    <a:pt x="831" y="333"/>
                    <a:pt x="831" y="333"/>
                  </a:cubicBezTo>
                  <a:cubicBezTo>
                    <a:pt x="831" y="250"/>
                    <a:pt x="831" y="250"/>
                    <a:pt x="831" y="250"/>
                  </a:cubicBezTo>
                  <a:cubicBezTo>
                    <a:pt x="831" y="112"/>
                    <a:pt x="719" y="0"/>
                    <a:pt x="581" y="0"/>
                  </a:cubicBezTo>
                  <a:close/>
                  <a:moveTo>
                    <a:pt x="664" y="582"/>
                  </a:moveTo>
                  <a:cubicBezTo>
                    <a:pt x="664" y="628"/>
                    <a:pt x="627" y="665"/>
                    <a:pt x="581" y="665"/>
                  </a:cubicBezTo>
                  <a:cubicBezTo>
                    <a:pt x="249" y="665"/>
                    <a:pt x="249" y="665"/>
                    <a:pt x="249" y="665"/>
                  </a:cubicBezTo>
                  <a:cubicBezTo>
                    <a:pt x="203" y="665"/>
                    <a:pt x="166" y="628"/>
                    <a:pt x="166" y="582"/>
                  </a:cubicBezTo>
                  <a:cubicBezTo>
                    <a:pt x="166" y="536"/>
                    <a:pt x="203" y="499"/>
                    <a:pt x="249" y="499"/>
                  </a:cubicBezTo>
                  <a:cubicBezTo>
                    <a:pt x="664" y="499"/>
                    <a:pt x="664" y="499"/>
                    <a:pt x="664" y="499"/>
                  </a:cubicBezTo>
                  <a:lnTo>
                    <a:pt x="664" y="582"/>
                  </a:lnTo>
                  <a:close/>
                </a:path>
              </a:pathLst>
            </a:custGeom>
            <a:gradFill>
              <a:gsLst>
                <a:gs pos="0">
                  <a:srgbClr val="FDB515"/>
                </a:gs>
                <a:gs pos="100000">
                  <a:srgbClr val="EC008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0953D5B7-B9B3-9545-8B7F-9C2E93DAA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845"/>
              <a:ext cx="144" cy="120"/>
            </a:xfrm>
            <a:custGeom>
              <a:avLst/>
              <a:gdLst>
                <a:gd name="T0" fmla="*/ 109 w 144"/>
                <a:gd name="T1" fmla="*/ 0 h 120"/>
                <a:gd name="T2" fmla="*/ 0 w 144"/>
                <a:gd name="T3" fmla="*/ 0 h 120"/>
                <a:gd name="T4" fmla="*/ 0 w 144"/>
                <a:gd name="T5" fmla="*/ 120 h 120"/>
                <a:gd name="T6" fmla="*/ 144 w 144"/>
                <a:gd name="T7" fmla="*/ 120 h 120"/>
                <a:gd name="T8" fmla="*/ 109 w 144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10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44" y="12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4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-05732 Amdocs 2018 Light PPT Template">
  <a:themeElements>
    <a:clrScheme name="Custom 14">
      <a:dk1>
        <a:srgbClr val="000000"/>
      </a:dk1>
      <a:lt1>
        <a:sysClr val="window" lastClr="FFFFFF"/>
      </a:lt1>
      <a:dk2>
        <a:srgbClr val="302E45"/>
      </a:dk2>
      <a:lt2>
        <a:srgbClr val="DFE1DF"/>
      </a:lt2>
      <a:accent1>
        <a:srgbClr val="DFE1DF"/>
      </a:accent1>
      <a:accent2>
        <a:srgbClr val="FDB515"/>
      </a:accent2>
      <a:accent3>
        <a:srgbClr val="F2665F"/>
      </a:accent3>
      <a:accent4>
        <a:srgbClr val="EC008C"/>
      </a:accent4>
      <a:accent5>
        <a:srgbClr val="654EA3"/>
      </a:accent5>
      <a:accent6>
        <a:srgbClr val="838DC8"/>
      </a:accent6>
      <a:hlink>
        <a:srgbClr val="041E42"/>
      </a:hlink>
      <a:folHlink>
        <a:srgbClr val="EC00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AB40B8EE-2F78-114D-AA85-3E8C462F4EF7}" vid="{08E05538-93C8-A34A-9C94-2B915B291157}"/>
    </a:ext>
  </a:extLst>
</a:theme>
</file>

<file path=ppt/theme/theme2.xml><?xml version="1.0" encoding="utf-8"?>
<a:theme xmlns:a="http://schemas.openxmlformats.org/drawingml/2006/main" name="2_4-05194 Amdocs2018 Dark PPT Template">
  <a:themeElements>
    <a:clrScheme name="Amdocs 2017">
      <a:dk1>
        <a:srgbClr val="000000"/>
      </a:dk1>
      <a:lt1>
        <a:sysClr val="window" lastClr="FFFFFF"/>
      </a:lt1>
      <a:dk2>
        <a:srgbClr val="302E45"/>
      </a:dk2>
      <a:lt2>
        <a:srgbClr val="DFE1DF"/>
      </a:lt2>
      <a:accent1>
        <a:srgbClr val="DFE1DF"/>
      </a:accent1>
      <a:accent2>
        <a:srgbClr val="A7A8AA"/>
      </a:accent2>
      <a:accent3>
        <a:srgbClr val="FDB515"/>
      </a:accent3>
      <a:accent4>
        <a:srgbClr val="F2665F"/>
      </a:accent4>
      <a:accent5>
        <a:srgbClr val="EC008C"/>
      </a:accent5>
      <a:accent6>
        <a:srgbClr val="302E45"/>
      </a:accent6>
      <a:hlink>
        <a:srgbClr val="FDB515"/>
      </a:hlink>
      <a:folHlink>
        <a:srgbClr val="EC00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mdocs 2018 PowerPoint template - dark.potx" id="{83869811-4E3B-48B1-84CD-F3EF6A364F0B}" vid="{F8B60619-39AC-45B9-956C-C722DE64C21C}"/>
    </a:ext>
  </a:extLst>
</a:theme>
</file>

<file path=ppt/theme/theme3.xml><?xml version="1.0" encoding="utf-8"?>
<a:theme xmlns:a="http://schemas.openxmlformats.org/drawingml/2006/main" name="3_4-05194 Amdocs2017 Dark PPT Template">
  <a:themeElements>
    <a:clrScheme name="Custom 16">
      <a:dk1>
        <a:srgbClr val="000000"/>
      </a:dk1>
      <a:lt1>
        <a:sysClr val="window" lastClr="FFFFFF"/>
      </a:lt1>
      <a:dk2>
        <a:srgbClr val="302E45"/>
      </a:dk2>
      <a:lt2>
        <a:srgbClr val="DFE1DF"/>
      </a:lt2>
      <a:accent1>
        <a:srgbClr val="DFE1DF"/>
      </a:accent1>
      <a:accent2>
        <a:srgbClr val="FDB515"/>
      </a:accent2>
      <a:accent3>
        <a:srgbClr val="F2665F"/>
      </a:accent3>
      <a:accent4>
        <a:srgbClr val="EC008C"/>
      </a:accent4>
      <a:accent5>
        <a:srgbClr val="654EA3"/>
      </a:accent5>
      <a:accent6>
        <a:srgbClr val="838DC8"/>
      </a:accent6>
      <a:hlink>
        <a:srgbClr val="FDB515"/>
      </a:hlink>
      <a:folHlink>
        <a:srgbClr val="EC00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 Outline_Jan27_v2_ToGo" id="{7F21126B-129C-174A-B6F5-D566C5C6B111}" vid="{C61BCC8C-A44D-8F4B-9117-D962E968AC11}"/>
    </a:ext>
  </a:extLst>
</a:theme>
</file>

<file path=ppt/theme/theme4.xml><?xml version="1.0" encoding="utf-8"?>
<a:theme xmlns:a="http://schemas.openxmlformats.org/drawingml/2006/main" name="2_4-05194 Amdocs 2017 Light PPT Template">
  <a:themeElements>
    <a:clrScheme name="Custom 1">
      <a:dk1>
        <a:srgbClr val="000000"/>
      </a:dk1>
      <a:lt1>
        <a:sysClr val="window" lastClr="FFFFFF"/>
      </a:lt1>
      <a:dk2>
        <a:srgbClr val="302E45"/>
      </a:dk2>
      <a:lt2>
        <a:srgbClr val="DFE1DF"/>
      </a:lt2>
      <a:accent1>
        <a:srgbClr val="DFE1DF"/>
      </a:accent1>
      <a:accent2>
        <a:srgbClr val="A7A8AA"/>
      </a:accent2>
      <a:accent3>
        <a:srgbClr val="FDB515"/>
      </a:accent3>
      <a:accent4>
        <a:srgbClr val="F2665F"/>
      </a:accent4>
      <a:accent5>
        <a:srgbClr val="EC008C"/>
      </a:accent5>
      <a:accent6>
        <a:srgbClr val="302E45"/>
      </a:accent6>
      <a:hlink>
        <a:srgbClr val="041E42"/>
      </a:hlink>
      <a:folHlink>
        <a:srgbClr val="EC00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4C57C600-4D48-E64E-8E90-F3ABC3539113}" vid="{DB1456A9-7600-DC42-AFCB-A08277044AC7}"/>
    </a:ext>
  </a:extLst>
</a:theme>
</file>

<file path=ppt/theme/theme5.xml><?xml version="1.0" encoding="utf-8"?>
<a:theme xmlns:a="http://schemas.openxmlformats.org/drawingml/2006/main" name="1_4-05194 Amdocs2018 Dark PPT Template">
  <a:themeElements>
    <a:clrScheme name="Amdocs 2017">
      <a:dk1>
        <a:srgbClr val="000000"/>
      </a:dk1>
      <a:lt1>
        <a:sysClr val="window" lastClr="FFFFFF"/>
      </a:lt1>
      <a:dk2>
        <a:srgbClr val="302E45"/>
      </a:dk2>
      <a:lt2>
        <a:srgbClr val="DFE1DF"/>
      </a:lt2>
      <a:accent1>
        <a:srgbClr val="DFE1DF"/>
      </a:accent1>
      <a:accent2>
        <a:srgbClr val="A7A8AA"/>
      </a:accent2>
      <a:accent3>
        <a:srgbClr val="FDB515"/>
      </a:accent3>
      <a:accent4>
        <a:srgbClr val="F2665F"/>
      </a:accent4>
      <a:accent5>
        <a:srgbClr val="EC008C"/>
      </a:accent5>
      <a:accent6>
        <a:srgbClr val="302E45"/>
      </a:accent6>
      <a:hlink>
        <a:srgbClr val="FDB515"/>
      </a:hlink>
      <a:folHlink>
        <a:srgbClr val="EC00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mdocs 2018 PowerPoint template - dark.potx" id="{83869811-4E3B-48B1-84CD-F3EF6A364F0B}" vid="{F8B60619-39AC-45B9-956C-C722DE64C21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Amdocs 2019 PowerPoint template - light</Template>
  <TotalTime>1504</TotalTime>
  <Words>791</Words>
  <Application>Microsoft Office PowerPoint</Application>
  <PresentationFormat>Widescreen</PresentationFormat>
  <Paragraphs>249</Paragraphs>
  <Slides>14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Century Gothic</vt:lpstr>
      <vt:lpstr>Helvetica Neue</vt:lpstr>
      <vt:lpstr>Helvetica Neue Medium</vt:lpstr>
      <vt:lpstr>Times New Roman</vt:lpstr>
      <vt:lpstr>Wingdings</vt:lpstr>
      <vt:lpstr>4-05732 Amdocs 2018 Light PPT Template</vt:lpstr>
      <vt:lpstr>2_4-05194 Amdocs2018 Dark PPT Template</vt:lpstr>
      <vt:lpstr>3_4-05194 Amdocs2017 Dark PPT Template</vt:lpstr>
      <vt:lpstr>2_4-05194 Amdocs 2017 Light PPT Template</vt:lpstr>
      <vt:lpstr>1_4-05194 Amdocs2018 Dark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to a digital era – the case of eSIM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things to remember</dc:title>
  <dc:subject>&lt;Speech title here&gt;</dc:subject>
  <dc:creator>Ian Zeifman</dc:creator>
  <cp:keywords>Amdocs</cp:keywords>
  <cp:lastModifiedBy>Cody Boyd</cp:lastModifiedBy>
  <cp:revision>87</cp:revision>
  <dcterms:created xsi:type="dcterms:W3CDTF">2019-07-12T13:13:21Z</dcterms:created>
  <dcterms:modified xsi:type="dcterms:W3CDTF">2019-07-23T04:05:27Z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curityLevel">
    <vt:lpwstr>Level 2 – Sensitive</vt:lpwstr>
  </property>
  <property fmtid="{D5CDD505-2E9C-101B-9397-08002B2CF9AE}" pid="3" name="Updated">
    <vt:bool>true</vt:bool>
  </property>
</Properties>
</file>