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3028B7-0F87-4A79-AC2B-1C6C393C4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DBF0BB-B36E-4F59-B4A7-6DA40DE6B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67527B-C5B9-487F-A1A5-90F970C0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592722-E121-4058-A218-8EC3A827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D5CF23-EE17-49F5-8717-E5E9D6A0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19668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C7A28-91D4-41CD-845F-2DDDA24B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B27F32-A126-42C5-B4BD-757CC0D2F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79A479-0936-4CE3-87AB-E66DBDC0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9D8DEC-5778-4C55-B0DF-93DD499A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80C568-0466-41F1-BD01-53834EA2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5155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4ADF78-E1D2-46E9-8215-0A57C27FC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DA60EB-D38D-461C-AEF9-C136D2CEF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21630E-FA8A-4B42-9D6A-27AD2E59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FB523-B190-4ED5-B70D-05125507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420F7-5CC0-49B4-ABB8-4D77866C5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7028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7ADC9-FE8B-4577-86D7-4DF7A67F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D9BFBD-D90E-46FD-A6D0-DBC4136F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896FB7-3F12-43B9-8314-CC3CEC40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AE8D20-7C6A-4F70-98F7-9E8E99C7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911D3F-1352-4BAC-98F5-D537D9C5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1503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FEB21-0F78-4984-80F1-D858CCD7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8A8180-EA4C-4405-BB65-B6A63BFFD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68E4F0-AC8E-47A9-9249-0732A617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E54AF-83DA-45E7-93CB-D12B90E36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85142F-E85E-4D2B-9EE8-F8378FF5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8777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717E85-12C2-4CD8-AC92-232BD26DD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A92C1-98A8-4177-8854-637C0383D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99C6DF-4871-4F59-A82F-41BB90EC8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03E45E-E7B6-40AD-A953-65A0DB63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4819E0-BB4E-47BB-B592-72DBA1B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7B49A6-9F20-4A94-B3ED-BCB4ACB8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6512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2D7C59-1FD5-48DF-AB7E-8F7BCD1A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3D1AC8-291C-4A87-A197-13225340B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F0DC49-587E-4620-AB87-38F9F871D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98CA16-5E87-4914-8A15-0CBAC3FA8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5136CA7-B744-48AF-BC3E-1E99BE818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B5B0275-CF7D-4926-BB52-E58C7ED0B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D2864E-E9D9-41E6-BECB-0A4ACCF7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CA23BE-77E4-42E4-819D-34D770CC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270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891D2A-AE2F-4DCD-BBAB-BAFC47D1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8DFF8A-FC4E-4C50-BBC2-AF9DC468D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4FD541-2C66-42B7-9335-D44B656B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6B736E-E7F9-4CA2-9F27-FBB6E7F6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8866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749DB7-A674-4EC3-A5EE-1B20183EA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3670A6-9F79-4811-A8BF-6CEB1D20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07468A-FA8A-4CFA-A458-9F108219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6396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4990-2DF3-4C08-8288-296FA634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FC9A57-FDCF-44EB-A93A-D9D39624E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4F4B95-8445-4663-AE84-AA573C76A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ACC0F6-B66A-4923-8670-C6C18863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8EAE3A-E14A-4CA9-9EDD-17754A60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57887E-9A2E-486F-A9AD-F896A7D2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600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A72087-7057-4F8D-8016-47B447E5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ED6BD6-08FD-4E16-B19A-1FE97D5B2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49DCEC-EDD0-46D8-A787-76338F1FC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7AE1B9-96B0-4CC1-A8EA-A5F27EFB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A4037D-E9FF-4307-80A5-B42B80BAD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C6A327-ACA6-4D32-9480-DBE5955E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8084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C31025-76D0-40D4-86A6-06BDD781C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FE13F3-CB6C-461B-AD67-6615E185D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6B2327-23CA-425E-992C-0074765ED1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7A1F5-DB55-4995-83D2-80AFA69ABA74}" type="datetimeFigureOut">
              <a:rPr lang="en-TT" smtClean="0"/>
              <a:t>24/07/2019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D20AB-1EAD-4BE3-B8F9-01D497C6E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AE42A9-15B8-4A86-9B17-F98C01106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33B5-A86F-4B9B-90DC-4C383F68A6E9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8743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8EA9C8-4909-4E93-B1DB-E3BC0D25F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" b="1570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251653-A41C-4B1C-9735-E3992B7A8FD4}"/>
              </a:ext>
            </a:extLst>
          </p:cNvPr>
          <p:cNvSpPr txBox="1"/>
          <p:nvPr/>
        </p:nvSpPr>
        <p:spPr>
          <a:xfrm>
            <a:off x="1762539" y="868385"/>
            <a:ext cx="593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b="1" dirty="0"/>
              <a:t>Tuesday 23</a:t>
            </a:r>
            <a:r>
              <a:rPr lang="en-TT" b="1" baseline="30000" dirty="0"/>
              <a:t>rd</a:t>
            </a:r>
            <a:r>
              <a:rPr lang="en-TT" b="1" dirty="0"/>
              <a:t> July,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9E8146-1047-465D-B646-A7EA431E25B2}"/>
              </a:ext>
            </a:extLst>
          </p:cNvPr>
          <p:cNvSpPr txBox="1"/>
          <p:nvPr/>
        </p:nvSpPr>
        <p:spPr>
          <a:xfrm>
            <a:off x="1994874" y="64172"/>
            <a:ext cx="5464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6000" b="1" dirty="0"/>
              <a:t>#CANTO2019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9A98DD4-F7EA-4222-A4AC-3D2A6EF6ED2B}"/>
              </a:ext>
            </a:extLst>
          </p:cNvPr>
          <p:cNvSpPr txBox="1"/>
          <p:nvPr/>
        </p:nvSpPr>
        <p:spPr>
          <a:xfrm>
            <a:off x="403878" y="1286697"/>
            <a:ext cx="864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Advanced Al insights, Machine Learning and The Future </a:t>
            </a:r>
            <a:endParaRPr lang="en-TT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AFD208-B5C0-4A6B-8AF3-891C2F5C1350}"/>
              </a:ext>
            </a:extLst>
          </p:cNvPr>
          <p:cNvSpPr txBox="1"/>
          <p:nvPr/>
        </p:nvSpPr>
        <p:spPr>
          <a:xfrm>
            <a:off x="3670453" y="4860977"/>
            <a:ext cx="211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Leslie Lee Fook</a:t>
            </a:r>
          </a:p>
          <a:p>
            <a:pPr algn="ctr"/>
            <a:r>
              <a:rPr lang="en-US" sz="1600" b="1" dirty="0"/>
              <a:t>INCUS</a:t>
            </a:r>
            <a:endParaRPr lang="en-TT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537B7A-4BF3-4F55-9EA1-1563DCCDC419}"/>
              </a:ext>
            </a:extLst>
          </p:cNvPr>
          <p:cNvSpPr txBox="1"/>
          <p:nvPr/>
        </p:nvSpPr>
        <p:spPr>
          <a:xfrm>
            <a:off x="678028" y="4860977"/>
            <a:ext cx="1503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Mark Reynolds </a:t>
            </a:r>
          </a:p>
          <a:p>
            <a:pPr algn="ctr"/>
            <a:r>
              <a:rPr lang="en-US" sz="1600" b="1" dirty="0"/>
              <a:t>GTT</a:t>
            </a:r>
            <a:endParaRPr lang="en-TT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28A6CD-C16B-4DF7-9086-9576DB90351B}"/>
              </a:ext>
            </a:extLst>
          </p:cNvPr>
          <p:cNvSpPr txBox="1"/>
          <p:nvPr/>
        </p:nvSpPr>
        <p:spPr>
          <a:xfrm>
            <a:off x="7090994" y="4860978"/>
            <a:ext cx="2018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Anil </a:t>
            </a:r>
            <a:r>
              <a:rPr lang="en-US" sz="1600" b="1" dirty="0" err="1"/>
              <a:t>Sadhoeram</a:t>
            </a:r>
            <a:endParaRPr lang="en-US" sz="1600" b="1" dirty="0"/>
          </a:p>
          <a:p>
            <a:pPr algn="ctr"/>
            <a:r>
              <a:rPr lang="en-US" sz="1600" b="1" dirty="0"/>
              <a:t>Chief Philosophy Officer </a:t>
            </a:r>
            <a:endParaRPr lang="en-TT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01752D-BA60-4AC5-8140-DB8F21D6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75" y="2535179"/>
            <a:ext cx="1743986" cy="2179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50D959-2D4B-490D-AD84-E8659707A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705" y="2535179"/>
            <a:ext cx="1851039" cy="2259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61A7DE1-1E76-4D18-ACBE-961314C73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087" y="2535179"/>
            <a:ext cx="1743986" cy="21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4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Asus03</dc:creator>
  <cp:lastModifiedBy>Vistrac Limited</cp:lastModifiedBy>
  <cp:revision>40</cp:revision>
  <dcterms:created xsi:type="dcterms:W3CDTF">2019-07-20T16:17:53Z</dcterms:created>
  <dcterms:modified xsi:type="dcterms:W3CDTF">2019-07-24T17:05:20Z</dcterms:modified>
</cp:coreProperties>
</file>