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handoutMasterIdLst>
    <p:handoutMasterId r:id="rId20"/>
  </p:handoutMasterIdLst>
  <p:sldIdLst>
    <p:sldId id="256" r:id="rId4"/>
    <p:sldId id="259" r:id="rId5"/>
    <p:sldId id="951" r:id="rId6"/>
    <p:sldId id="953" r:id="rId7"/>
    <p:sldId id="961" r:id="rId8"/>
    <p:sldId id="266" r:id="rId9"/>
    <p:sldId id="261" r:id="rId10"/>
    <p:sldId id="262" r:id="rId11"/>
    <p:sldId id="270" r:id="rId12"/>
    <p:sldId id="267" r:id="rId13"/>
    <p:sldId id="268" r:id="rId14"/>
    <p:sldId id="957" r:id="rId15"/>
    <p:sldId id="962" r:id="rId16"/>
    <p:sldId id="271" r:id="rId17"/>
    <p:sldId id="964"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515" autoAdjust="0"/>
  </p:normalViewPr>
  <p:slideViewPr>
    <p:cSldViewPr snapToGrid="0">
      <p:cViewPr varScale="1">
        <p:scale>
          <a:sx n="46" d="100"/>
          <a:sy n="46" d="100"/>
        </p:scale>
        <p:origin x="197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206B7-73E4-4308-8415-9E92CAEF124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47E3660-3387-49F4-92FC-5BC8279B1101}">
      <dgm:prSet/>
      <dgm:spPr/>
      <dgm:t>
        <a:bodyPr/>
        <a:lstStyle/>
        <a:p>
          <a:r>
            <a:rPr lang="en-US"/>
            <a:t>Rulemaking and Licensing</a:t>
          </a:r>
        </a:p>
      </dgm:t>
    </dgm:pt>
    <dgm:pt modelId="{DADB014F-3BB2-4B01-936E-286FD7D36BC1}" type="parTrans" cxnId="{9F1ACC21-F5EA-4840-A318-1DD520C80E11}">
      <dgm:prSet/>
      <dgm:spPr/>
      <dgm:t>
        <a:bodyPr/>
        <a:lstStyle/>
        <a:p>
          <a:endParaRPr lang="en-US"/>
        </a:p>
      </dgm:t>
    </dgm:pt>
    <dgm:pt modelId="{AB4BBEF0-FDF0-4842-A0F7-3C51BA71ECDC}" type="sibTrans" cxnId="{9F1ACC21-F5EA-4840-A318-1DD520C80E11}">
      <dgm:prSet/>
      <dgm:spPr/>
      <dgm:t>
        <a:bodyPr/>
        <a:lstStyle/>
        <a:p>
          <a:endParaRPr lang="en-US"/>
        </a:p>
      </dgm:t>
    </dgm:pt>
    <dgm:pt modelId="{2C18680F-86A4-4A91-9B86-548E5B060A4A}">
      <dgm:prSet/>
      <dgm:spPr/>
      <dgm:t>
        <a:bodyPr/>
        <a:lstStyle/>
        <a:p>
          <a:r>
            <a:rPr lang="en-US"/>
            <a:t>Public Alerting—EAS/WEA</a:t>
          </a:r>
        </a:p>
      </dgm:t>
    </dgm:pt>
    <dgm:pt modelId="{62EB2C67-DE3C-4918-B6CC-28DA84432372}" type="parTrans" cxnId="{FA6E6B3C-EDC0-4B48-BFCD-DAA312369170}">
      <dgm:prSet/>
      <dgm:spPr/>
      <dgm:t>
        <a:bodyPr/>
        <a:lstStyle/>
        <a:p>
          <a:endParaRPr lang="en-US"/>
        </a:p>
      </dgm:t>
    </dgm:pt>
    <dgm:pt modelId="{7AAE38E1-98EA-4D66-A1DD-95A4463C6B11}" type="sibTrans" cxnId="{FA6E6B3C-EDC0-4B48-BFCD-DAA312369170}">
      <dgm:prSet/>
      <dgm:spPr/>
      <dgm:t>
        <a:bodyPr/>
        <a:lstStyle/>
        <a:p>
          <a:endParaRPr lang="en-US"/>
        </a:p>
      </dgm:t>
    </dgm:pt>
    <dgm:pt modelId="{7463BD35-3311-434D-9B49-E48032AC152D}">
      <dgm:prSet/>
      <dgm:spPr/>
      <dgm:t>
        <a:bodyPr/>
        <a:lstStyle/>
        <a:p>
          <a:r>
            <a:rPr lang="en-US"/>
            <a:t>911/E911/NG911</a:t>
          </a:r>
        </a:p>
      </dgm:t>
    </dgm:pt>
    <dgm:pt modelId="{AABFE3F2-9176-4730-8DC1-2836E7FE88BB}" type="parTrans" cxnId="{C7A7959D-A07F-451D-A7DE-001F7671E7E9}">
      <dgm:prSet/>
      <dgm:spPr/>
      <dgm:t>
        <a:bodyPr/>
        <a:lstStyle/>
        <a:p>
          <a:endParaRPr lang="en-US"/>
        </a:p>
      </dgm:t>
    </dgm:pt>
    <dgm:pt modelId="{FB60C91B-F368-4ED1-B0FA-822C7319D4EE}" type="sibTrans" cxnId="{C7A7959D-A07F-451D-A7DE-001F7671E7E9}">
      <dgm:prSet/>
      <dgm:spPr/>
      <dgm:t>
        <a:bodyPr/>
        <a:lstStyle/>
        <a:p>
          <a:endParaRPr lang="en-US"/>
        </a:p>
      </dgm:t>
    </dgm:pt>
    <dgm:pt modelId="{08AEE2DA-8793-4490-9EEC-3A6E264DBD91}">
      <dgm:prSet/>
      <dgm:spPr/>
      <dgm:t>
        <a:bodyPr/>
        <a:lstStyle/>
        <a:p>
          <a:r>
            <a:rPr lang="en-US"/>
            <a:t>Network Resiliency</a:t>
          </a:r>
        </a:p>
      </dgm:t>
    </dgm:pt>
    <dgm:pt modelId="{59669BA4-B1D5-4ABC-ACF2-DCA1127E2841}" type="parTrans" cxnId="{C635D8F4-E184-4B43-A8F2-2631230F4248}">
      <dgm:prSet/>
      <dgm:spPr/>
      <dgm:t>
        <a:bodyPr/>
        <a:lstStyle/>
        <a:p>
          <a:endParaRPr lang="en-US"/>
        </a:p>
      </dgm:t>
    </dgm:pt>
    <dgm:pt modelId="{AF046DE6-6C9D-4EF0-959F-5FC6A1C63F2C}" type="sibTrans" cxnId="{C635D8F4-E184-4B43-A8F2-2631230F4248}">
      <dgm:prSet/>
      <dgm:spPr/>
      <dgm:t>
        <a:bodyPr/>
        <a:lstStyle/>
        <a:p>
          <a:endParaRPr lang="en-US"/>
        </a:p>
      </dgm:t>
    </dgm:pt>
    <dgm:pt modelId="{13BA3834-81DA-4EBF-9CC6-166C2AC65884}">
      <dgm:prSet/>
      <dgm:spPr/>
      <dgm:t>
        <a:bodyPr/>
        <a:lstStyle/>
        <a:p>
          <a:r>
            <a:rPr lang="en-US"/>
            <a:t>Disaster Planning</a:t>
          </a:r>
        </a:p>
      </dgm:t>
    </dgm:pt>
    <dgm:pt modelId="{B5D1D8D2-3C3E-4B15-A4E2-B6632BF1C6B5}" type="parTrans" cxnId="{B813FD03-5302-4F73-B17C-A1747B4091CD}">
      <dgm:prSet/>
      <dgm:spPr/>
      <dgm:t>
        <a:bodyPr/>
        <a:lstStyle/>
        <a:p>
          <a:endParaRPr lang="en-US"/>
        </a:p>
      </dgm:t>
    </dgm:pt>
    <dgm:pt modelId="{C259D464-F510-4C8E-A066-35585515726C}" type="sibTrans" cxnId="{B813FD03-5302-4F73-B17C-A1747B4091CD}">
      <dgm:prSet/>
      <dgm:spPr/>
      <dgm:t>
        <a:bodyPr/>
        <a:lstStyle/>
        <a:p>
          <a:endParaRPr lang="en-US"/>
        </a:p>
      </dgm:t>
    </dgm:pt>
    <dgm:pt modelId="{E43EDE2B-B7F2-4DCE-9F95-66C52C469969}">
      <dgm:prSet/>
      <dgm:spPr/>
      <dgm:t>
        <a:bodyPr/>
        <a:lstStyle/>
        <a:p>
          <a:r>
            <a:rPr lang="en-US"/>
            <a:t>Disaster Reporting (DIRS)</a:t>
          </a:r>
        </a:p>
      </dgm:t>
    </dgm:pt>
    <dgm:pt modelId="{9717DADE-7B6A-40DE-9E4C-25F585BC02D9}" type="parTrans" cxnId="{8E906D11-5EAA-4C45-AFCC-0434B41A880D}">
      <dgm:prSet/>
      <dgm:spPr/>
      <dgm:t>
        <a:bodyPr/>
        <a:lstStyle/>
        <a:p>
          <a:endParaRPr lang="en-US"/>
        </a:p>
      </dgm:t>
    </dgm:pt>
    <dgm:pt modelId="{F20A182A-408F-4BD4-87A7-ACB1BB66994F}" type="sibTrans" cxnId="{8E906D11-5EAA-4C45-AFCC-0434B41A880D}">
      <dgm:prSet/>
      <dgm:spPr/>
      <dgm:t>
        <a:bodyPr/>
        <a:lstStyle/>
        <a:p>
          <a:endParaRPr lang="en-US"/>
        </a:p>
      </dgm:t>
    </dgm:pt>
    <dgm:pt modelId="{E1D7522F-65F7-4026-B3C4-2023133CD33C}" type="pres">
      <dgm:prSet presAssocID="{D96206B7-73E4-4308-8415-9E92CAEF1249}" presName="vert0" presStyleCnt="0">
        <dgm:presLayoutVars>
          <dgm:dir/>
          <dgm:animOne val="branch"/>
          <dgm:animLvl val="lvl"/>
        </dgm:presLayoutVars>
      </dgm:prSet>
      <dgm:spPr/>
    </dgm:pt>
    <dgm:pt modelId="{70BE142C-1D2F-47E0-847A-189392B626A7}" type="pres">
      <dgm:prSet presAssocID="{D47E3660-3387-49F4-92FC-5BC8279B1101}" presName="thickLine" presStyleLbl="alignNode1" presStyleIdx="0" presStyleCnt="6"/>
      <dgm:spPr/>
    </dgm:pt>
    <dgm:pt modelId="{67C20078-A477-470A-BEF7-154E4B63116F}" type="pres">
      <dgm:prSet presAssocID="{D47E3660-3387-49F4-92FC-5BC8279B1101}" presName="horz1" presStyleCnt="0"/>
      <dgm:spPr/>
    </dgm:pt>
    <dgm:pt modelId="{814B119E-BAB0-421B-AD08-7563B2D2AA9C}" type="pres">
      <dgm:prSet presAssocID="{D47E3660-3387-49F4-92FC-5BC8279B1101}" presName="tx1" presStyleLbl="revTx" presStyleIdx="0" presStyleCnt="6"/>
      <dgm:spPr/>
    </dgm:pt>
    <dgm:pt modelId="{CAC76346-8E0F-4F8F-B13A-A5F90095AF32}" type="pres">
      <dgm:prSet presAssocID="{D47E3660-3387-49F4-92FC-5BC8279B1101}" presName="vert1" presStyleCnt="0"/>
      <dgm:spPr/>
    </dgm:pt>
    <dgm:pt modelId="{97FFF298-0637-4EF9-A061-F5680AD88452}" type="pres">
      <dgm:prSet presAssocID="{2C18680F-86A4-4A91-9B86-548E5B060A4A}" presName="thickLine" presStyleLbl="alignNode1" presStyleIdx="1" presStyleCnt="6"/>
      <dgm:spPr/>
    </dgm:pt>
    <dgm:pt modelId="{88933E0E-5F72-450D-91BD-7F69A73B4E03}" type="pres">
      <dgm:prSet presAssocID="{2C18680F-86A4-4A91-9B86-548E5B060A4A}" presName="horz1" presStyleCnt="0"/>
      <dgm:spPr/>
    </dgm:pt>
    <dgm:pt modelId="{BC25CEE5-8D15-4118-9AB4-8D4E82F746C0}" type="pres">
      <dgm:prSet presAssocID="{2C18680F-86A4-4A91-9B86-548E5B060A4A}" presName="tx1" presStyleLbl="revTx" presStyleIdx="1" presStyleCnt="6"/>
      <dgm:spPr/>
    </dgm:pt>
    <dgm:pt modelId="{B1496643-41C8-4529-83E8-B49D02316DEE}" type="pres">
      <dgm:prSet presAssocID="{2C18680F-86A4-4A91-9B86-548E5B060A4A}" presName="vert1" presStyleCnt="0"/>
      <dgm:spPr/>
    </dgm:pt>
    <dgm:pt modelId="{6DC91F0B-3379-49D1-A5AD-562DCC58D838}" type="pres">
      <dgm:prSet presAssocID="{7463BD35-3311-434D-9B49-E48032AC152D}" presName="thickLine" presStyleLbl="alignNode1" presStyleIdx="2" presStyleCnt="6"/>
      <dgm:spPr/>
    </dgm:pt>
    <dgm:pt modelId="{7B9E393A-4B84-4E15-9064-18087140C88C}" type="pres">
      <dgm:prSet presAssocID="{7463BD35-3311-434D-9B49-E48032AC152D}" presName="horz1" presStyleCnt="0"/>
      <dgm:spPr/>
    </dgm:pt>
    <dgm:pt modelId="{CE27AE1A-5178-40AF-8129-56D005282CDE}" type="pres">
      <dgm:prSet presAssocID="{7463BD35-3311-434D-9B49-E48032AC152D}" presName="tx1" presStyleLbl="revTx" presStyleIdx="2" presStyleCnt="6"/>
      <dgm:spPr/>
    </dgm:pt>
    <dgm:pt modelId="{3E02E459-2BAB-4B67-9BBE-848D5D187EDC}" type="pres">
      <dgm:prSet presAssocID="{7463BD35-3311-434D-9B49-E48032AC152D}" presName="vert1" presStyleCnt="0"/>
      <dgm:spPr/>
    </dgm:pt>
    <dgm:pt modelId="{035099F8-8CF5-448B-B706-32F34AA83572}" type="pres">
      <dgm:prSet presAssocID="{08AEE2DA-8793-4490-9EEC-3A6E264DBD91}" presName="thickLine" presStyleLbl="alignNode1" presStyleIdx="3" presStyleCnt="6"/>
      <dgm:spPr/>
    </dgm:pt>
    <dgm:pt modelId="{2C62447D-9916-4470-916F-9361F6163C31}" type="pres">
      <dgm:prSet presAssocID="{08AEE2DA-8793-4490-9EEC-3A6E264DBD91}" presName="horz1" presStyleCnt="0"/>
      <dgm:spPr/>
    </dgm:pt>
    <dgm:pt modelId="{0DFF8F4F-31B3-458C-9939-8F815EA2E567}" type="pres">
      <dgm:prSet presAssocID="{08AEE2DA-8793-4490-9EEC-3A6E264DBD91}" presName="tx1" presStyleLbl="revTx" presStyleIdx="3" presStyleCnt="6"/>
      <dgm:spPr/>
    </dgm:pt>
    <dgm:pt modelId="{A164B9AE-6355-4C49-8F61-660C58B4BA97}" type="pres">
      <dgm:prSet presAssocID="{08AEE2DA-8793-4490-9EEC-3A6E264DBD91}" presName="vert1" presStyleCnt="0"/>
      <dgm:spPr/>
    </dgm:pt>
    <dgm:pt modelId="{A9DEDD48-8429-4298-8CEF-B2177676FB8D}" type="pres">
      <dgm:prSet presAssocID="{13BA3834-81DA-4EBF-9CC6-166C2AC65884}" presName="thickLine" presStyleLbl="alignNode1" presStyleIdx="4" presStyleCnt="6"/>
      <dgm:spPr/>
    </dgm:pt>
    <dgm:pt modelId="{1B495D1F-7A4E-4472-8A49-714C6772853D}" type="pres">
      <dgm:prSet presAssocID="{13BA3834-81DA-4EBF-9CC6-166C2AC65884}" presName="horz1" presStyleCnt="0"/>
      <dgm:spPr/>
    </dgm:pt>
    <dgm:pt modelId="{9315C964-9260-4737-B2B2-2F22A7E2D538}" type="pres">
      <dgm:prSet presAssocID="{13BA3834-81DA-4EBF-9CC6-166C2AC65884}" presName="tx1" presStyleLbl="revTx" presStyleIdx="4" presStyleCnt="6"/>
      <dgm:spPr/>
    </dgm:pt>
    <dgm:pt modelId="{2829ECFE-EEBD-4C7A-B867-046B273E0F2B}" type="pres">
      <dgm:prSet presAssocID="{13BA3834-81DA-4EBF-9CC6-166C2AC65884}" presName="vert1" presStyleCnt="0"/>
      <dgm:spPr/>
    </dgm:pt>
    <dgm:pt modelId="{5DCDA468-C4F4-4EB1-AC8A-0A8FFD6A7EA2}" type="pres">
      <dgm:prSet presAssocID="{E43EDE2B-B7F2-4DCE-9F95-66C52C469969}" presName="thickLine" presStyleLbl="alignNode1" presStyleIdx="5" presStyleCnt="6"/>
      <dgm:spPr/>
    </dgm:pt>
    <dgm:pt modelId="{434AD522-13A4-4476-A68C-C8699EA1E150}" type="pres">
      <dgm:prSet presAssocID="{E43EDE2B-B7F2-4DCE-9F95-66C52C469969}" presName="horz1" presStyleCnt="0"/>
      <dgm:spPr/>
    </dgm:pt>
    <dgm:pt modelId="{CA442AEC-46F6-4578-BC21-D8952ECFDAD3}" type="pres">
      <dgm:prSet presAssocID="{E43EDE2B-B7F2-4DCE-9F95-66C52C469969}" presName="tx1" presStyleLbl="revTx" presStyleIdx="5" presStyleCnt="6"/>
      <dgm:spPr/>
    </dgm:pt>
    <dgm:pt modelId="{D2A3BA97-D7B7-4AE1-8CF3-85C39C374121}" type="pres">
      <dgm:prSet presAssocID="{E43EDE2B-B7F2-4DCE-9F95-66C52C469969}" presName="vert1" presStyleCnt="0"/>
      <dgm:spPr/>
    </dgm:pt>
  </dgm:ptLst>
  <dgm:cxnLst>
    <dgm:cxn modelId="{B813FD03-5302-4F73-B17C-A1747B4091CD}" srcId="{D96206B7-73E4-4308-8415-9E92CAEF1249}" destId="{13BA3834-81DA-4EBF-9CC6-166C2AC65884}" srcOrd="4" destOrd="0" parTransId="{B5D1D8D2-3C3E-4B15-A4E2-B6632BF1C6B5}" sibTransId="{C259D464-F510-4C8E-A066-35585515726C}"/>
    <dgm:cxn modelId="{8E906D11-5EAA-4C45-AFCC-0434B41A880D}" srcId="{D96206B7-73E4-4308-8415-9E92CAEF1249}" destId="{E43EDE2B-B7F2-4DCE-9F95-66C52C469969}" srcOrd="5" destOrd="0" parTransId="{9717DADE-7B6A-40DE-9E4C-25F585BC02D9}" sibTransId="{F20A182A-408F-4BD4-87A7-ACB1BB66994F}"/>
    <dgm:cxn modelId="{9F1ACC21-F5EA-4840-A318-1DD520C80E11}" srcId="{D96206B7-73E4-4308-8415-9E92CAEF1249}" destId="{D47E3660-3387-49F4-92FC-5BC8279B1101}" srcOrd="0" destOrd="0" parTransId="{DADB014F-3BB2-4B01-936E-286FD7D36BC1}" sibTransId="{AB4BBEF0-FDF0-4842-A0F7-3C51BA71ECDC}"/>
    <dgm:cxn modelId="{05755F31-2741-4EFD-A478-4BE15B7432F2}" type="presOf" srcId="{13BA3834-81DA-4EBF-9CC6-166C2AC65884}" destId="{9315C964-9260-4737-B2B2-2F22A7E2D538}" srcOrd="0" destOrd="0" presId="urn:microsoft.com/office/officeart/2008/layout/LinedList"/>
    <dgm:cxn modelId="{FA6E6B3C-EDC0-4B48-BFCD-DAA312369170}" srcId="{D96206B7-73E4-4308-8415-9E92CAEF1249}" destId="{2C18680F-86A4-4A91-9B86-548E5B060A4A}" srcOrd="1" destOrd="0" parTransId="{62EB2C67-DE3C-4918-B6CC-28DA84432372}" sibTransId="{7AAE38E1-98EA-4D66-A1DD-95A4463C6B11}"/>
    <dgm:cxn modelId="{8ED90B61-9C8A-4897-B11B-41321DC69F7F}" type="presOf" srcId="{2C18680F-86A4-4A91-9B86-548E5B060A4A}" destId="{BC25CEE5-8D15-4118-9AB4-8D4E82F746C0}" srcOrd="0" destOrd="0" presId="urn:microsoft.com/office/officeart/2008/layout/LinedList"/>
    <dgm:cxn modelId="{C7A7959D-A07F-451D-A7DE-001F7671E7E9}" srcId="{D96206B7-73E4-4308-8415-9E92CAEF1249}" destId="{7463BD35-3311-434D-9B49-E48032AC152D}" srcOrd="2" destOrd="0" parTransId="{AABFE3F2-9176-4730-8DC1-2836E7FE88BB}" sibTransId="{FB60C91B-F368-4ED1-B0FA-822C7319D4EE}"/>
    <dgm:cxn modelId="{784488B4-7994-4A80-8906-49CE18EA22C5}" type="presOf" srcId="{E43EDE2B-B7F2-4DCE-9F95-66C52C469969}" destId="{CA442AEC-46F6-4578-BC21-D8952ECFDAD3}" srcOrd="0" destOrd="0" presId="urn:microsoft.com/office/officeart/2008/layout/LinedList"/>
    <dgm:cxn modelId="{328221B8-B67F-4B8E-BDA1-F02F0667EBAE}" type="presOf" srcId="{D47E3660-3387-49F4-92FC-5BC8279B1101}" destId="{814B119E-BAB0-421B-AD08-7563B2D2AA9C}" srcOrd="0" destOrd="0" presId="urn:microsoft.com/office/officeart/2008/layout/LinedList"/>
    <dgm:cxn modelId="{0C3850CD-E63B-4494-8D2B-C2FDC0CB13E9}" type="presOf" srcId="{D96206B7-73E4-4308-8415-9E92CAEF1249}" destId="{E1D7522F-65F7-4026-B3C4-2023133CD33C}" srcOrd="0" destOrd="0" presId="urn:microsoft.com/office/officeart/2008/layout/LinedList"/>
    <dgm:cxn modelId="{DF650DDD-46AA-412B-B8B8-5AFB5E9E7900}" type="presOf" srcId="{7463BD35-3311-434D-9B49-E48032AC152D}" destId="{CE27AE1A-5178-40AF-8129-56D005282CDE}" srcOrd="0" destOrd="0" presId="urn:microsoft.com/office/officeart/2008/layout/LinedList"/>
    <dgm:cxn modelId="{9F65FFED-5B67-4CE0-8DD6-00903AA9B693}" type="presOf" srcId="{08AEE2DA-8793-4490-9EEC-3A6E264DBD91}" destId="{0DFF8F4F-31B3-458C-9939-8F815EA2E567}" srcOrd="0" destOrd="0" presId="urn:microsoft.com/office/officeart/2008/layout/LinedList"/>
    <dgm:cxn modelId="{C635D8F4-E184-4B43-A8F2-2631230F4248}" srcId="{D96206B7-73E4-4308-8415-9E92CAEF1249}" destId="{08AEE2DA-8793-4490-9EEC-3A6E264DBD91}" srcOrd="3" destOrd="0" parTransId="{59669BA4-B1D5-4ABC-ACF2-DCA1127E2841}" sibTransId="{AF046DE6-6C9D-4EF0-959F-5FC6A1C63F2C}"/>
    <dgm:cxn modelId="{4BF5CDE2-33FB-4AAE-B876-171628DEBB51}" type="presParOf" srcId="{E1D7522F-65F7-4026-B3C4-2023133CD33C}" destId="{70BE142C-1D2F-47E0-847A-189392B626A7}" srcOrd="0" destOrd="0" presId="urn:microsoft.com/office/officeart/2008/layout/LinedList"/>
    <dgm:cxn modelId="{E7A0AFB2-5539-4933-881B-0416EF4EA3EB}" type="presParOf" srcId="{E1D7522F-65F7-4026-B3C4-2023133CD33C}" destId="{67C20078-A477-470A-BEF7-154E4B63116F}" srcOrd="1" destOrd="0" presId="urn:microsoft.com/office/officeart/2008/layout/LinedList"/>
    <dgm:cxn modelId="{DA1FB8E8-B804-4388-9275-F910E3CD42DA}" type="presParOf" srcId="{67C20078-A477-470A-BEF7-154E4B63116F}" destId="{814B119E-BAB0-421B-AD08-7563B2D2AA9C}" srcOrd="0" destOrd="0" presId="urn:microsoft.com/office/officeart/2008/layout/LinedList"/>
    <dgm:cxn modelId="{2CF62A76-172C-40D4-84E9-0EA671EC6A3A}" type="presParOf" srcId="{67C20078-A477-470A-BEF7-154E4B63116F}" destId="{CAC76346-8E0F-4F8F-B13A-A5F90095AF32}" srcOrd="1" destOrd="0" presId="urn:microsoft.com/office/officeart/2008/layout/LinedList"/>
    <dgm:cxn modelId="{826A358D-4F0B-457F-9240-26FF6B06AB7B}" type="presParOf" srcId="{E1D7522F-65F7-4026-B3C4-2023133CD33C}" destId="{97FFF298-0637-4EF9-A061-F5680AD88452}" srcOrd="2" destOrd="0" presId="urn:microsoft.com/office/officeart/2008/layout/LinedList"/>
    <dgm:cxn modelId="{026A0D11-227F-4731-B313-FE4577DD29DF}" type="presParOf" srcId="{E1D7522F-65F7-4026-B3C4-2023133CD33C}" destId="{88933E0E-5F72-450D-91BD-7F69A73B4E03}" srcOrd="3" destOrd="0" presId="urn:microsoft.com/office/officeart/2008/layout/LinedList"/>
    <dgm:cxn modelId="{948854E3-3A9F-4189-88E9-24B1E8D642EC}" type="presParOf" srcId="{88933E0E-5F72-450D-91BD-7F69A73B4E03}" destId="{BC25CEE5-8D15-4118-9AB4-8D4E82F746C0}" srcOrd="0" destOrd="0" presId="urn:microsoft.com/office/officeart/2008/layout/LinedList"/>
    <dgm:cxn modelId="{9E52C0C4-370D-4912-B7FD-5F6519C64498}" type="presParOf" srcId="{88933E0E-5F72-450D-91BD-7F69A73B4E03}" destId="{B1496643-41C8-4529-83E8-B49D02316DEE}" srcOrd="1" destOrd="0" presId="urn:microsoft.com/office/officeart/2008/layout/LinedList"/>
    <dgm:cxn modelId="{282C9A2E-FC7F-455D-AADA-4DBD6DEDB4D0}" type="presParOf" srcId="{E1D7522F-65F7-4026-B3C4-2023133CD33C}" destId="{6DC91F0B-3379-49D1-A5AD-562DCC58D838}" srcOrd="4" destOrd="0" presId="urn:microsoft.com/office/officeart/2008/layout/LinedList"/>
    <dgm:cxn modelId="{37EB3C8E-10A8-4F2C-BC17-6C9B906B29D5}" type="presParOf" srcId="{E1D7522F-65F7-4026-B3C4-2023133CD33C}" destId="{7B9E393A-4B84-4E15-9064-18087140C88C}" srcOrd="5" destOrd="0" presId="urn:microsoft.com/office/officeart/2008/layout/LinedList"/>
    <dgm:cxn modelId="{C59E2ABC-B3CB-4AE8-9CFC-D19C1763CA6D}" type="presParOf" srcId="{7B9E393A-4B84-4E15-9064-18087140C88C}" destId="{CE27AE1A-5178-40AF-8129-56D005282CDE}" srcOrd="0" destOrd="0" presId="urn:microsoft.com/office/officeart/2008/layout/LinedList"/>
    <dgm:cxn modelId="{C90BF64D-3B4D-434F-8032-84069426A459}" type="presParOf" srcId="{7B9E393A-4B84-4E15-9064-18087140C88C}" destId="{3E02E459-2BAB-4B67-9BBE-848D5D187EDC}" srcOrd="1" destOrd="0" presId="urn:microsoft.com/office/officeart/2008/layout/LinedList"/>
    <dgm:cxn modelId="{4CE49416-5A3D-422A-B009-F94DDE337797}" type="presParOf" srcId="{E1D7522F-65F7-4026-B3C4-2023133CD33C}" destId="{035099F8-8CF5-448B-B706-32F34AA83572}" srcOrd="6" destOrd="0" presId="urn:microsoft.com/office/officeart/2008/layout/LinedList"/>
    <dgm:cxn modelId="{96FBF8B8-EC93-457F-B848-3B5B76CA33A6}" type="presParOf" srcId="{E1D7522F-65F7-4026-B3C4-2023133CD33C}" destId="{2C62447D-9916-4470-916F-9361F6163C31}" srcOrd="7" destOrd="0" presId="urn:microsoft.com/office/officeart/2008/layout/LinedList"/>
    <dgm:cxn modelId="{AB0AB10D-B2B3-4B56-A19C-279651788BDB}" type="presParOf" srcId="{2C62447D-9916-4470-916F-9361F6163C31}" destId="{0DFF8F4F-31B3-458C-9939-8F815EA2E567}" srcOrd="0" destOrd="0" presId="urn:microsoft.com/office/officeart/2008/layout/LinedList"/>
    <dgm:cxn modelId="{C2D047A7-8907-4173-B41F-7C09E06745E2}" type="presParOf" srcId="{2C62447D-9916-4470-916F-9361F6163C31}" destId="{A164B9AE-6355-4C49-8F61-660C58B4BA97}" srcOrd="1" destOrd="0" presId="urn:microsoft.com/office/officeart/2008/layout/LinedList"/>
    <dgm:cxn modelId="{E3AA0AF3-815E-42DC-A3FA-348D1ED97ABF}" type="presParOf" srcId="{E1D7522F-65F7-4026-B3C4-2023133CD33C}" destId="{A9DEDD48-8429-4298-8CEF-B2177676FB8D}" srcOrd="8" destOrd="0" presId="urn:microsoft.com/office/officeart/2008/layout/LinedList"/>
    <dgm:cxn modelId="{01C3EB94-7F0D-4EA9-80BA-C2D0AF97055C}" type="presParOf" srcId="{E1D7522F-65F7-4026-B3C4-2023133CD33C}" destId="{1B495D1F-7A4E-4472-8A49-714C6772853D}" srcOrd="9" destOrd="0" presId="urn:microsoft.com/office/officeart/2008/layout/LinedList"/>
    <dgm:cxn modelId="{B05F0F7D-30D8-46B1-97A2-AD1360863D2F}" type="presParOf" srcId="{1B495D1F-7A4E-4472-8A49-714C6772853D}" destId="{9315C964-9260-4737-B2B2-2F22A7E2D538}" srcOrd="0" destOrd="0" presId="urn:microsoft.com/office/officeart/2008/layout/LinedList"/>
    <dgm:cxn modelId="{1806F1BF-88F4-40E4-A9C7-03EB5A09E08C}" type="presParOf" srcId="{1B495D1F-7A4E-4472-8A49-714C6772853D}" destId="{2829ECFE-EEBD-4C7A-B867-046B273E0F2B}" srcOrd="1" destOrd="0" presId="urn:microsoft.com/office/officeart/2008/layout/LinedList"/>
    <dgm:cxn modelId="{0C279835-7F71-43DE-91A0-310AC88AE2E8}" type="presParOf" srcId="{E1D7522F-65F7-4026-B3C4-2023133CD33C}" destId="{5DCDA468-C4F4-4EB1-AC8A-0A8FFD6A7EA2}" srcOrd="10" destOrd="0" presId="urn:microsoft.com/office/officeart/2008/layout/LinedList"/>
    <dgm:cxn modelId="{7A9D31EF-50CB-4ADC-A467-2E8D7B11AD9C}" type="presParOf" srcId="{E1D7522F-65F7-4026-B3C4-2023133CD33C}" destId="{434AD522-13A4-4476-A68C-C8699EA1E150}" srcOrd="11" destOrd="0" presId="urn:microsoft.com/office/officeart/2008/layout/LinedList"/>
    <dgm:cxn modelId="{3E144AB2-763E-4C52-B6DC-B1E621A9FC9D}" type="presParOf" srcId="{434AD522-13A4-4476-A68C-C8699EA1E150}" destId="{CA442AEC-46F6-4578-BC21-D8952ECFDAD3}" srcOrd="0" destOrd="0" presId="urn:microsoft.com/office/officeart/2008/layout/LinedList"/>
    <dgm:cxn modelId="{F3A1B16E-7626-4113-BB7E-F3A59F49021D}" type="presParOf" srcId="{434AD522-13A4-4476-A68C-C8699EA1E150}" destId="{D2A3BA97-D7B7-4AE1-8CF3-85C39C3741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B723F-00B9-4F1A-96CD-CCD16C2BBF0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E0C5952-2729-4721-9D75-E0772F3D11F9}">
      <dgm:prSet/>
      <dgm:spPr/>
      <dgm:t>
        <a:bodyPr/>
        <a:lstStyle/>
        <a:p>
          <a:r>
            <a:rPr lang="en-US"/>
            <a:t>Familiarize filers with DIRS</a:t>
          </a:r>
        </a:p>
      </dgm:t>
    </dgm:pt>
    <dgm:pt modelId="{450A6FA9-05D0-4141-9A14-90786C274298}" type="parTrans" cxnId="{FF180EB2-47D5-4469-A23B-3C4E54324B41}">
      <dgm:prSet/>
      <dgm:spPr/>
      <dgm:t>
        <a:bodyPr/>
        <a:lstStyle/>
        <a:p>
          <a:endParaRPr lang="en-US"/>
        </a:p>
      </dgm:t>
    </dgm:pt>
    <dgm:pt modelId="{CEF2205B-47BD-481A-89E9-6148C1C6A3A1}" type="sibTrans" cxnId="{FF180EB2-47D5-4469-A23B-3C4E54324B41}">
      <dgm:prSet/>
      <dgm:spPr/>
      <dgm:t>
        <a:bodyPr/>
        <a:lstStyle/>
        <a:p>
          <a:endParaRPr lang="en-US"/>
        </a:p>
      </dgm:t>
    </dgm:pt>
    <dgm:pt modelId="{6379D02F-EBB8-4645-866B-8638883CE206}">
      <dgm:prSet/>
      <dgm:spPr/>
      <dgm:t>
        <a:bodyPr/>
        <a:lstStyle/>
        <a:p>
          <a:r>
            <a:rPr lang="en-US"/>
            <a:t>Conduct industry outreach</a:t>
          </a:r>
        </a:p>
      </dgm:t>
    </dgm:pt>
    <dgm:pt modelId="{D22A4F33-48DF-45A4-9E6C-BDFBC42849D0}" type="parTrans" cxnId="{B1BEEE79-4429-4A9B-BCEF-2A7E5CF104E0}">
      <dgm:prSet/>
      <dgm:spPr/>
      <dgm:t>
        <a:bodyPr/>
        <a:lstStyle/>
        <a:p>
          <a:endParaRPr lang="en-US"/>
        </a:p>
      </dgm:t>
    </dgm:pt>
    <dgm:pt modelId="{69DCFE66-78DB-4B23-ACB6-E7D4696FEB31}" type="sibTrans" cxnId="{B1BEEE79-4429-4A9B-BCEF-2A7E5CF104E0}">
      <dgm:prSet/>
      <dgm:spPr/>
      <dgm:t>
        <a:bodyPr/>
        <a:lstStyle/>
        <a:p>
          <a:endParaRPr lang="en-US"/>
        </a:p>
      </dgm:t>
    </dgm:pt>
    <dgm:pt modelId="{18CBD325-3034-4928-BEAC-E7DD64842084}">
      <dgm:prSet/>
      <dgm:spPr/>
      <dgm:t>
        <a:bodyPr/>
        <a:lstStyle/>
        <a:p>
          <a:r>
            <a:rPr lang="en-US"/>
            <a:t>“Eagle Horizon” training</a:t>
          </a:r>
        </a:p>
      </dgm:t>
    </dgm:pt>
    <dgm:pt modelId="{FC8A8C86-105D-404B-9F86-C75208B09988}" type="parTrans" cxnId="{D87227C4-50F4-47C4-B66E-1198D9FD67A0}">
      <dgm:prSet/>
      <dgm:spPr/>
      <dgm:t>
        <a:bodyPr/>
        <a:lstStyle/>
        <a:p>
          <a:endParaRPr lang="en-US"/>
        </a:p>
      </dgm:t>
    </dgm:pt>
    <dgm:pt modelId="{3FC05D33-6DC0-4479-ABE4-63C471FBF17E}" type="sibTrans" cxnId="{D87227C4-50F4-47C4-B66E-1198D9FD67A0}">
      <dgm:prSet/>
      <dgm:spPr/>
      <dgm:t>
        <a:bodyPr/>
        <a:lstStyle/>
        <a:p>
          <a:endParaRPr lang="en-US"/>
        </a:p>
      </dgm:t>
    </dgm:pt>
    <dgm:pt modelId="{FE4D12F3-C74A-4A62-8E73-317399B31CB1}">
      <dgm:prSet/>
      <dgm:spPr/>
      <dgm:t>
        <a:bodyPr/>
        <a:lstStyle/>
        <a:p>
          <a:r>
            <a:rPr lang="en-US"/>
            <a:t>Springtime readiness training</a:t>
          </a:r>
        </a:p>
      </dgm:t>
    </dgm:pt>
    <dgm:pt modelId="{E12595C2-29ED-4378-ACDA-13DCB9907C26}" type="parTrans" cxnId="{C0E01B5A-D68F-49DC-BA73-8CEB509CD0D7}">
      <dgm:prSet/>
      <dgm:spPr/>
      <dgm:t>
        <a:bodyPr/>
        <a:lstStyle/>
        <a:p>
          <a:endParaRPr lang="en-US"/>
        </a:p>
      </dgm:t>
    </dgm:pt>
    <dgm:pt modelId="{5EA444F4-5DE0-43A2-9AFC-E52415E6295D}" type="sibTrans" cxnId="{C0E01B5A-D68F-49DC-BA73-8CEB509CD0D7}">
      <dgm:prSet/>
      <dgm:spPr/>
      <dgm:t>
        <a:bodyPr/>
        <a:lstStyle/>
        <a:p>
          <a:endParaRPr lang="en-US"/>
        </a:p>
      </dgm:t>
    </dgm:pt>
    <dgm:pt modelId="{013F39CE-2C6E-44D5-BB45-37E5B7D2B85B}">
      <dgm:prSet/>
      <dgm:spPr/>
      <dgm:t>
        <a:bodyPr/>
        <a:lstStyle/>
        <a:p>
          <a:r>
            <a:rPr lang="en-US"/>
            <a:t>National Hurricane Conference</a:t>
          </a:r>
        </a:p>
      </dgm:t>
    </dgm:pt>
    <dgm:pt modelId="{DEA2591D-251D-4462-980C-F734A9B3ACFD}" type="parTrans" cxnId="{3CC8CCFA-C2E0-40FB-AABD-C12CA61F8A57}">
      <dgm:prSet/>
      <dgm:spPr/>
      <dgm:t>
        <a:bodyPr/>
        <a:lstStyle/>
        <a:p>
          <a:endParaRPr lang="en-US"/>
        </a:p>
      </dgm:t>
    </dgm:pt>
    <dgm:pt modelId="{A9FFC2F2-B167-4581-9A95-E7C17B5D2452}" type="sibTrans" cxnId="{3CC8CCFA-C2E0-40FB-AABD-C12CA61F8A57}">
      <dgm:prSet/>
      <dgm:spPr/>
      <dgm:t>
        <a:bodyPr/>
        <a:lstStyle/>
        <a:p>
          <a:endParaRPr lang="en-US"/>
        </a:p>
      </dgm:t>
    </dgm:pt>
    <dgm:pt modelId="{48B7C203-F117-4961-8223-BD9094F5BE2E}">
      <dgm:prSet/>
      <dgm:spPr/>
      <dgm:t>
        <a:bodyPr/>
        <a:lstStyle/>
        <a:p>
          <a:r>
            <a:rPr lang="en-US"/>
            <a:t>“pre-impact” roll call (baseline RF environment)</a:t>
          </a:r>
        </a:p>
      </dgm:t>
    </dgm:pt>
    <dgm:pt modelId="{7FCF4A33-DCC7-45AE-81A5-DBC961EA13B4}" type="parTrans" cxnId="{46B36040-65CA-4BD5-916F-274395303055}">
      <dgm:prSet/>
      <dgm:spPr/>
      <dgm:t>
        <a:bodyPr/>
        <a:lstStyle/>
        <a:p>
          <a:endParaRPr lang="en-US"/>
        </a:p>
      </dgm:t>
    </dgm:pt>
    <dgm:pt modelId="{7F917E7C-1495-4CDB-A605-5A67C99B6DF7}" type="sibTrans" cxnId="{46B36040-65CA-4BD5-916F-274395303055}">
      <dgm:prSet/>
      <dgm:spPr/>
      <dgm:t>
        <a:bodyPr/>
        <a:lstStyle/>
        <a:p>
          <a:endParaRPr lang="en-US"/>
        </a:p>
      </dgm:t>
    </dgm:pt>
    <dgm:pt modelId="{57C2BA0B-D32C-415F-A76A-979229327FEE}" type="pres">
      <dgm:prSet presAssocID="{0D5B723F-00B9-4F1A-96CD-CCD16C2BBF06}" presName="linear" presStyleCnt="0">
        <dgm:presLayoutVars>
          <dgm:animLvl val="lvl"/>
          <dgm:resizeHandles val="exact"/>
        </dgm:presLayoutVars>
      </dgm:prSet>
      <dgm:spPr/>
    </dgm:pt>
    <dgm:pt modelId="{88BD95F2-B380-4806-8D81-84A3EB5C534B}" type="pres">
      <dgm:prSet presAssocID="{3E0C5952-2729-4721-9D75-E0772F3D11F9}" presName="parentText" presStyleLbl="node1" presStyleIdx="0" presStyleCnt="6">
        <dgm:presLayoutVars>
          <dgm:chMax val="0"/>
          <dgm:bulletEnabled val="1"/>
        </dgm:presLayoutVars>
      </dgm:prSet>
      <dgm:spPr/>
    </dgm:pt>
    <dgm:pt modelId="{8B906002-652F-421E-BB5E-B59B3ADFC8F6}" type="pres">
      <dgm:prSet presAssocID="{CEF2205B-47BD-481A-89E9-6148C1C6A3A1}" presName="spacer" presStyleCnt="0"/>
      <dgm:spPr/>
    </dgm:pt>
    <dgm:pt modelId="{83EE3CE2-1D96-4A7A-841C-1F97E0EC061A}" type="pres">
      <dgm:prSet presAssocID="{6379D02F-EBB8-4645-866B-8638883CE206}" presName="parentText" presStyleLbl="node1" presStyleIdx="1" presStyleCnt="6">
        <dgm:presLayoutVars>
          <dgm:chMax val="0"/>
          <dgm:bulletEnabled val="1"/>
        </dgm:presLayoutVars>
      </dgm:prSet>
      <dgm:spPr/>
    </dgm:pt>
    <dgm:pt modelId="{06E3024E-1DF2-4BCE-985F-486ECAF9FB9B}" type="pres">
      <dgm:prSet presAssocID="{69DCFE66-78DB-4B23-ACB6-E7D4696FEB31}" presName="spacer" presStyleCnt="0"/>
      <dgm:spPr/>
    </dgm:pt>
    <dgm:pt modelId="{D4827C05-410D-458D-BAFC-F1C66F043C66}" type="pres">
      <dgm:prSet presAssocID="{18CBD325-3034-4928-BEAC-E7DD64842084}" presName="parentText" presStyleLbl="node1" presStyleIdx="2" presStyleCnt="6">
        <dgm:presLayoutVars>
          <dgm:chMax val="0"/>
          <dgm:bulletEnabled val="1"/>
        </dgm:presLayoutVars>
      </dgm:prSet>
      <dgm:spPr/>
    </dgm:pt>
    <dgm:pt modelId="{0989EBF7-5EB2-47D7-AE9D-A1417898D628}" type="pres">
      <dgm:prSet presAssocID="{3FC05D33-6DC0-4479-ABE4-63C471FBF17E}" presName="spacer" presStyleCnt="0"/>
      <dgm:spPr/>
    </dgm:pt>
    <dgm:pt modelId="{D96B55F1-747C-46F1-82F0-391BF0933CED}" type="pres">
      <dgm:prSet presAssocID="{FE4D12F3-C74A-4A62-8E73-317399B31CB1}" presName="parentText" presStyleLbl="node1" presStyleIdx="3" presStyleCnt="6">
        <dgm:presLayoutVars>
          <dgm:chMax val="0"/>
          <dgm:bulletEnabled val="1"/>
        </dgm:presLayoutVars>
      </dgm:prSet>
      <dgm:spPr/>
    </dgm:pt>
    <dgm:pt modelId="{75DFF448-4B20-4DFF-B1F2-045645D95BF3}" type="pres">
      <dgm:prSet presAssocID="{5EA444F4-5DE0-43A2-9AFC-E52415E6295D}" presName="spacer" presStyleCnt="0"/>
      <dgm:spPr/>
    </dgm:pt>
    <dgm:pt modelId="{53FDD4B1-F002-40DC-AA81-830C45B27139}" type="pres">
      <dgm:prSet presAssocID="{013F39CE-2C6E-44D5-BB45-37E5B7D2B85B}" presName="parentText" presStyleLbl="node1" presStyleIdx="4" presStyleCnt="6">
        <dgm:presLayoutVars>
          <dgm:chMax val="0"/>
          <dgm:bulletEnabled val="1"/>
        </dgm:presLayoutVars>
      </dgm:prSet>
      <dgm:spPr/>
    </dgm:pt>
    <dgm:pt modelId="{7DE99A93-742B-4218-9580-E0F7E3B8BFFE}" type="pres">
      <dgm:prSet presAssocID="{A9FFC2F2-B167-4581-9A95-E7C17B5D2452}" presName="spacer" presStyleCnt="0"/>
      <dgm:spPr/>
    </dgm:pt>
    <dgm:pt modelId="{A2D0B341-5A92-442A-9794-0323DF49DDFC}" type="pres">
      <dgm:prSet presAssocID="{48B7C203-F117-4961-8223-BD9094F5BE2E}" presName="parentText" presStyleLbl="node1" presStyleIdx="5" presStyleCnt="6">
        <dgm:presLayoutVars>
          <dgm:chMax val="0"/>
          <dgm:bulletEnabled val="1"/>
        </dgm:presLayoutVars>
      </dgm:prSet>
      <dgm:spPr/>
    </dgm:pt>
  </dgm:ptLst>
  <dgm:cxnLst>
    <dgm:cxn modelId="{8071AD09-7CB5-491F-99F0-1391AD7FDE6C}" type="presOf" srcId="{3E0C5952-2729-4721-9D75-E0772F3D11F9}" destId="{88BD95F2-B380-4806-8D81-84A3EB5C534B}" srcOrd="0" destOrd="0" presId="urn:microsoft.com/office/officeart/2005/8/layout/vList2"/>
    <dgm:cxn modelId="{35FE6F0F-45AF-446B-B09D-6A54F82EE7E1}" type="presOf" srcId="{6379D02F-EBB8-4645-866B-8638883CE206}" destId="{83EE3CE2-1D96-4A7A-841C-1F97E0EC061A}" srcOrd="0" destOrd="0" presId="urn:microsoft.com/office/officeart/2005/8/layout/vList2"/>
    <dgm:cxn modelId="{46B36040-65CA-4BD5-916F-274395303055}" srcId="{0D5B723F-00B9-4F1A-96CD-CCD16C2BBF06}" destId="{48B7C203-F117-4961-8223-BD9094F5BE2E}" srcOrd="5" destOrd="0" parTransId="{7FCF4A33-DCC7-45AE-81A5-DBC961EA13B4}" sibTransId="{7F917E7C-1495-4CDB-A605-5A67C99B6DF7}"/>
    <dgm:cxn modelId="{59633D48-6C6D-4FC1-917D-3DCC813788BE}" type="presOf" srcId="{48B7C203-F117-4961-8223-BD9094F5BE2E}" destId="{A2D0B341-5A92-442A-9794-0323DF49DDFC}" srcOrd="0" destOrd="0" presId="urn:microsoft.com/office/officeart/2005/8/layout/vList2"/>
    <dgm:cxn modelId="{B1BEEE79-4429-4A9B-BCEF-2A7E5CF104E0}" srcId="{0D5B723F-00B9-4F1A-96CD-CCD16C2BBF06}" destId="{6379D02F-EBB8-4645-866B-8638883CE206}" srcOrd="1" destOrd="0" parTransId="{D22A4F33-48DF-45A4-9E6C-BDFBC42849D0}" sibTransId="{69DCFE66-78DB-4B23-ACB6-E7D4696FEB31}"/>
    <dgm:cxn modelId="{C0E01B5A-D68F-49DC-BA73-8CEB509CD0D7}" srcId="{0D5B723F-00B9-4F1A-96CD-CCD16C2BBF06}" destId="{FE4D12F3-C74A-4A62-8E73-317399B31CB1}" srcOrd="3" destOrd="0" parTransId="{E12595C2-29ED-4378-ACDA-13DCB9907C26}" sibTransId="{5EA444F4-5DE0-43A2-9AFC-E52415E6295D}"/>
    <dgm:cxn modelId="{DBDCE3A9-DADF-43C6-BFD5-C2ED988C564C}" type="presOf" srcId="{FE4D12F3-C74A-4A62-8E73-317399B31CB1}" destId="{D96B55F1-747C-46F1-82F0-391BF0933CED}" srcOrd="0" destOrd="0" presId="urn:microsoft.com/office/officeart/2005/8/layout/vList2"/>
    <dgm:cxn modelId="{224A11AD-B473-4376-ACF3-F891563BA630}" type="presOf" srcId="{0D5B723F-00B9-4F1A-96CD-CCD16C2BBF06}" destId="{57C2BA0B-D32C-415F-A76A-979229327FEE}" srcOrd="0" destOrd="0" presId="urn:microsoft.com/office/officeart/2005/8/layout/vList2"/>
    <dgm:cxn modelId="{FF180EB2-47D5-4469-A23B-3C4E54324B41}" srcId="{0D5B723F-00B9-4F1A-96CD-CCD16C2BBF06}" destId="{3E0C5952-2729-4721-9D75-E0772F3D11F9}" srcOrd="0" destOrd="0" parTransId="{450A6FA9-05D0-4141-9A14-90786C274298}" sibTransId="{CEF2205B-47BD-481A-89E9-6148C1C6A3A1}"/>
    <dgm:cxn modelId="{D87227C4-50F4-47C4-B66E-1198D9FD67A0}" srcId="{0D5B723F-00B9-4F1A-96CD-CCD16C2BBF06}" destId="{18CBD325-3034-4928-BEAC-E7DD64842084}" srcOrd="2" destOrd="0" parTransId="{FC8A8C86-105D-404B-9F86-C75208B09988}" sibTransId="{3FC05D33-6DC0-4479-ABE4-63C471FBF17E}"/>
    <dgm:cxn modelId="{78ABB9C7-F780-45B6-8FED-5D384B53FF31}" type="presOf" srcId="{013F39CE-2C6E-44D5-BB45-37E5B7D2B85B}" destId="{53FDD4B1-F002-40DC-AA81-830C45B27139}" srcOrd="0" destOrd="0" presId="urn:microsoft.com/office/officeart/2005/8/layout/vList2"/>
    <dgm:cxn modelId="{D2E9E9DB-9C93-4DB0-B2A5-4EBBAB212545}" type="presOf" srcId="{18CBD325-3034-4928-BEAC-E7DD64842084}" destId="{D4827C05-410D-458D-BAFC-F1C66F043C66}" srcOrd="0" destOrd="0" presId="urn:microsoft.com/office/officeart/2005/8/layout/vList2"/>
    <dgm:cxn modelId="{3CC8CCFA-C2E0-40FB-AABD-C12CA61F8A57}" srcId="{0D5B723F-00B9-4F1A-96CD-CCD16C2BBF06}" destId="{013F39CE-2C6E-44D5-BB45-37E5B7D2B85B}" srcOrd="4" destOrd="0" parTransId="{DEA2591D-251D-4462-980C-F734A9B3ACFD}" sibTransId="{A9FFC2F2-B167-4581-9A95-E7C17B5D2452}"/>
    <dgm:cxn modelId="{880E4E73-21E1-40A2-9A93-1C167DC1DDD7}" type="presParOf" srcId="{57C2BA0B-D32C-415F-A76A-979229327FEE}" destId="{88BD95F2-B380-4806-8D81-84A3EB5C534B}" srcOrd="0" destOrd="0" presId="urn:microsoft.com/office/officeart/2005/8/layout/vList2"/>
    <dgm:cxn modelId="{7E844A84-E1D4-48E5-8607-1693474831BF}" type="presParOf" srcId="{57C2BA0B-D32C-415F-A76A-979229327FEE}" destId="{8B906002-652F-421E-BB5E-B59B3ADFC8F6}" srcOrd="1" destOrd="0" presId="urn:microsoft.com/office/officeart/2005/8/layout/vList2"/>
    <dgm:cxn modelId="{48F21704-9C3F-4F9E-8AAD-A204938A29B2}" type="presParOf" srcId="{57C2BA0B-D32C-415F-A76A-979229327FEE}" destId="{83EE3CE2-1D96-4A7A-841C-1F97E0EC061A}" srcOrd="2" destOrd="0" presId="urn:microsoft.com/office/officeart/2005/8/layout/vList2"/>
    <dgm:cxn modelId="{9588ABB5-7578-476F-A376-EE28748D2515}" type="presParOf" srcId="{57C2BA0B-D32C-415F-A76A-979229327FEE}" destId="{06E3024E-1DF2-4BCE-985F-486ECAF9FB9B}" srcOrd="3" destOrd="0" presId="urn:microsoft.com/office/officeart/2005/8/layout/vList2"/>
    <dgm:cxn modelId="{C66F1FBD-5DA4-4DD9-BE96-9F8A6E6B7A0C}" type="presParOf" srcId="{57C2BA0B-D32C-415F-A76A-979229327FEE}" destId="{D4827C05-410D-458D-BAFC-F1C66F043C66}" srcOrd="4" destOrd="0" presId="urn:microsoft.com/office/officeart/2005/8/layout/vList2"/>
    <dgm:cxn modelId="{A471324C-FF0B-4A5E-9129-86081EFB2908}" type="presParOf" srcId="{57C2BA0B-D32C-415F-A76A-979229327FEE}" destId="{0989EBF7-5EB2-47D7-AE9D-A1417898D628}" srcOrd="5" destOrd="0" presId="urn:microsoft.com/office/officeart/2005/8/layout/vList2"/>
    <dgm:cxn modelId="{0F743C99-2B69-496A-A8D4-A65F4BC37951}" type="presParOf" srcId="{57C2BA0B-D32C-415F-A76A-979229327FEE}" destId="{D96B55F1-747C-46F1-82F0-391BF0933CED}" srcOrd="6" destOrd="0" presId="urn:microsoft.com/office/officeart/2005/8/layout/vList2"/>
    <dgm:cxn modelId="{5C65A75E-E578-4C6C-B8E8-8A032B588E42}" type="presParOf" srcId="{57C2BA0B-D32C-415F-A76A-979229327FEE}" destId="{75DFF448-4B20-4DFF-B1F2-045645D95BF3}" srcOrd="7" destOrd="0" presId="urn:microsoft.com/office/officeart/2005/8/layout/vList2"/>
    <dgm:cxn modelId="{C55DD6CE-E213-414F-B2DC-DAE85550C0FF}" type="presParOf" srcId="{57C2BA0B-D32C-415F-A76A-979229327FEE}" destId="{53FDD4B1-F002-40DC-AA81-830C45B27139}" srcOrd="8" destOrd="0" presId="urn:microsoft.com/office/officeart/2005/8/layout/vList2"/>
    <dgm:cxn modelId="{05499E0F-58AB-4689-B75E-11DA22C7B4B0}" type="presParOf" srcId="{57C2BA0B-D32C-415F-A76A-979229327FEE}" destId="{7DE99A93-742B-4218-9580-E0F7E3B8BFFE}" srcOrd="9" destOrd="0" presId="urn:microsoft.com/office/officeart/2005/8/layout/vList2"/>
    <dgm:cxn modelId="{C979AEC5-A0E8-43BF-A868-56D0D92DE42A}" type="presParOf" srcId="{57C2BA0B-D32C-415F-A76A-979229327FEE}" destId="{A2D0B341-5A92-442A-9794-0323DF49DDF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C2B902-C6CF-4971-AF02-FE00E84AEB53}"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7DC48627-4B2C-4AFC-A9BA-F2D0BDC22EB5}">
      <dgm:prSet/>
      <dgm:spPr/>
      <dgm:t>
        <a:bodyPr/>
        <a:lstStyle/>
        <a:p>
          <a:r>
            <a:rPr lang="en-US"/>
            <a:t>FCC Headquarters</a:t>
          </a:r>
        </a:p>
      </dgm:t>
    </dgm:pt>
    <dgm:pt modelId="{66992AC2-660F-44DF-A1D3-E2E6DC89B3B9}" type="parTrans" cxnId="{E1435C9F-3EA6-40AB-AF26-C59B61E5ED12}">
      <dgm:prSet/>
      <dgm:spPr/>
      <dgm:t>
        <a:bodyPr/>
        <a:lstStyle/>
        <a:p>
          <a:endParaRPr lang="en-US"/>
        </a:p>
      </dgm:t>
    </dgm:pt>
    <dgm:pt modelId="{86ADEB99-C598-4D0B-8FFA-48AB48845505}" type="sibTrans" cxnId="{E1435C9F-3EA6-40AB-AF26-C59B61E5ED12}">
      <dgm:prSet/>
      <dgm:spPr/>
      <dgm:t>
        <a:bodyPr/>
        <a:lstStyle/>
        <a:p>
          <a:endParaRPr lang="en-US"/>
        </a:p>
      </dgm:t>
    </dgm:pt>
    <dgm:pt modelId="{438EF52D-7CFB-4F29-BDF8-5DEF66146396}">
      <dgm:prSet/>
      <dgm:spPr/>
      <dgm:t>
        <a:bodyPr/>
        <a:lstStyle/>
        <a:p>
          <a:r>
            <a:rPr lang="en-US"/>
            <a:t>FCC Field Offices</a:t>
          </a:r>
        </a:p>
      </dgm:t>
    </dgm:pt>
    <dgm:pt modelId="{8BB998B2-1A09-44F6-9DDC-F5E5F4328AB6}" type="parTrans" cxnId="{9FACF936-E1A4-4A08-8EE1-BFCFDF85136A}">
      <dgm:prSet/>
      <dgm:spPr/>
      <dgm:t>
        <a:bodyPr/>
        <a:lstStyle/>
        <a:p>
          <a:endParaRPr lang="en-US"/>
        </a:p>
      </dgm:t>
    </dgm:pt>
    <dgm:pt modelId="{CE78CBEE-4C1B-495F-8F04-8964316DBB9B}" type="sibTrans" cxnId="{9FACF936-E1A4-4A08-8EE1-BFCFDF85136A}">
      <dgm:prSet/>
      <dgm:spPr/>
      <dgm:t>
        <a:bodyPr/>
        <a:lstStyle/>
        <a:p>
          <a:endParaRPr lang="en-US"/>
        </a:p>
      </dgm:t>
    </dgm:pt>
    <dgm:pt modelId="{6D72A281-0249-4B83-8607-4AAAFFB47C0D}">
      <dgm:prSet/>
      <dgm:spPr/>
      <dgm:t>
        <a:bodyPr/>
        <a:lstStyle/>
        <a:p>
          <a:r>
            <a:rPr lang="en-US"/>
            <a:t>Industry Engagement</a:t>
          </a:r>
        </a:p>
      </dgm:t>
    </dgm:pt>
    <dgm:pt modelId="{C80EAC20-9551-4A43-B282-E6FB0529E5C2}" type="parTrans" cxnId="{D7CE65AB-5D09-44BD-8EF7-F768EF4EEC52}">
      <dgm:prSet/>
      <dgm:spPr/>
      <dgm:t>
        <a:bodyPr/>
        <a:lstStyle/>
        <a:p>
          <a:endParaRPr lang="en-US"/>
        </a:p>
      </dgm:t>
    </dgm:pt>
    <dgm:pt modelId="{7AD379FA-9671-44F1-A323-72AAB9CFE647}" type="sibTrans" cxnId="{D7CE65AB-5D09-44BD-8EF7-F768EF4EEC52}">
      <dgm:prSet/>
      <dgm:spPr/>
      <dgm:t>
        <a:bodyPr/>
        <a:lstStyle/>
        <a:p>
          <a:endParaRPr lang="en-US"/>
        </a:p>
      </dgm:t>
    </dgm:pt>
    <dgm:pt modelId="{E1399D57-2500-44CB-A4B2-7D8C51D81B0C}" type="pres">
      <dgm:prSet presAssocID="{64C2B902-C6CF-4971-AF02-FE00E84AEB53}" presName="cycle" presStyleCnt="0">
        <dgm:presLayoutVars>
          <dgm:dir/>
          <dgm:resizeHandles val="exact"/>
        </dgm:presLayoutVars>
      </dgm:prSet>
      <dgm:spPr/>
    </dgm:pt>
    <dgm:pt modelId="{14FD079D-C633-4C70-9BF7-05AB40275BCE}" type="pres">
      <dgm:prSet presAssocID="{7DC48627-4B2C-4AFC-A9BA-F2D0BDC22EB5}" presName="dummy" presStyleCnt="0"/>
      <dgm:spPr/>
    </dgm:pt>
    <dgm:pt modelId="{6714427B-30A1-45F9-9FBC-2A474FCCFF46}" type="pres">
      <dgm:prSet presAssocID="{7DC48627-4B2C-4AFC-A9BA-F2D0BDC22EB5}" presName="node" presStyleLbl="revTx" presStyleIdx="0" presStyleCnt="3">
        <dgm:presLayoutVars>
          <dgm:bulletEnabled val="1"/>
        </dgm:presLayoutVars>
      </dgm:prSet>
      <dgm:spPr/>
    </dgm:pt>
    <dgm:pt modelId="{42C53D88-6026-4A9E-B63F-8966810998BD}" type="pres">
      <dgm:prSet presAssocID="{86ADEB99-C598-4D0B-8FFA-48AB48845505}" presName="sibTrans" presStyleLbl="node1" presStyleIdx="0" presStyleCnt="3"/>
      <dgm:spPr/>
    </dgm:pt>
    <dgm:pt modelId="{B7D69F44-5DF3-4F21-9292-D9B1A669764E}" type="pres">
      <dgm:prSet presAssocID="{438EF52D-7CFB-4F29-BDF8-5DEF66146396}" presName="dummy" presStyleCnt="0"/>
      <dgm:spPr/>
    </dgm:pt>
    <dgm:pt modelId="{192A4BA4-3898-4455-AE04-8BCF0D423B8E}" type="pres">
      <dgm:prSet presAssocID="{438EF52D-7CFB-4F29-BDF8-5DEF66146396}" presName="node" presStyleLbl="revTx" presStyleIdx="1" presStyleCnt="3">
        <dgm:presLayoutVars>
          <dgm:bulletEnabled val="1"/>
        </dgm:presLayoutVars>
      </dgm:prSet>
      <dgm:spPr/>
    </dgm:pt>
    <dgm:pt modelId="{82F0C4B0-C06F-4DFA-99BD-BCDF36629D82}" type="pres">
      <dgm:prSet presAssocID="{CE78CBEE-4C1B-495F-8F04-8964316DBB9B}" presName="sibTrans" presStyleLbl="node1" presStyleIdx="1" presStyleCnt="3"/>
      <dgm:spPr/>
    </dgm:pt>
    <dgm:pt modelId="{C3ECF165-52D3-43B3-96DF-A7BAB170DBFF}" type="pres">
      <dgm:prSet presAssocID="{6D72A281-0249-4B83-8607-4AAAFFB47C0D}" presName="dummy" presStyleCnt="0"/>
      <dgm:spPr/>
    </dgm:pt>
    <dgm:pt modelId="{79F6275E-4D9A-46C4-A6AF-9F7B79FF5ADA}" type="pres">
      <dgm:prSet presAssocID="{6D72A281-0249-4B83-8607-4AAAFFB47C0D}" presName="node" presStyleLbl="revTx" presStyleIdx="2" presStyleCnt="3">
        <dgm:presLayoutVars>
          <dgm:bulletEnabled val="1"/>
        </dgm:presLayoutVars>
      </dgm:prSet>
      <dgm:spPr/>
    </dgm:pt>
    <dgm:pt modelId="{DF546422-36F3-4711-BB3C-CBF5DDE59583}" type="pres">
      <dgm:prSet presAssocID="{7AD379FA-9671-44F1-A323-72AAB9CFE647}" presName="sibTrans" presStyleLbl="node1" presStyleIdx="2" presStyleCnt="3"/>
      <dgm:spPr/>
    </dgm:pt>
  </dgm:ptLst>
  <dgm:cxnLst>
    <dgm:cxn modelId="{9FACF936-E1A4-4A08-8EE1-BFCFDF85136A}" srcId="{64C2B902-C6CF-4971-AF02-FE00E84AEB53}" destId="{438EF52D-7CFB-4F29-BDF8-5DEF66146396}" srcOrd="1" destOrd="0" parTransId="{8BB998B2-1A09-44F6-9DDC-F5E5F4328AB6}" sibTransId="{CE78CBEE-4C1B-495F-8F04-8964316DBB9B}"/>
    <dgm:cxn modelId="{E9E81290-C246-4A06-8342-4FA9C56600ED}" type="presOf" srcId="{64C2B902-C6CF-4971-AF02-FE00E84AEB53}" destId="{E1399D57-2500-44CB-A4B2-7D8C51D81B0C}" srcOrd="0" destOrd="0" presId="urn:microsoft.com/office/officeart/2005/8/layout/cycle1"/>
    <dgm:cxn modelId="{0237F194-FF25-4925-A529-379F144E075D}" type="presOf" srcId="{7AD379FA-9671-44F1-A323-72AAB9CFE647}" destId="{DF546422-36F3-4711-BB3C-CBF5DDE59583}" srcOrd="0" destOrd="0" presId="urn:microsoft.com/office/officeart/2005/8/layout/cycle1"/>
    <dgm:cxn modelId="{E1435C9F-3EA6-40AB-AF26-C59B61E5ED12}" srcId="{64C2B902-C6CF-4971-AF02-FE00E84AEB53}" destId="{7DC48627-4B2C-4AFC-A9BA-F2D0BDC22EB5}" srcOrd="0" destOrd="0" parTransId="{66992AC2-660F-44DF-A1D3-E2E6DC89B3B9}" sibTransId="{86ADEB99-C598-4D0B-8FFA-48AB48845505}"/>
    <dgm:cxn modelId="{310E47A4-83E4-4A38-A4A4-6C7EACBE90B2}" type="presOf" srcId="{CE78CBEE-4C1B-495F-8F04-8964316DBB9B}" destId="{82F0C4B0-C06F-4DFA-99BD-BCDF36629D82}" srcOrd="0" destOrd="0" presId="urn:microsoft.com/office/officeart/2005/8/layout/cycle1"/>
    <dgm:cxn modelId="{B7597FA7-08BA-419D-9A21-1C914CFEFE78}" type="presOf" srcId="{6D72A281-0249-4B83-8607-4AAAFFB47C0D}" destId="{79F6275E-4D9A-46C4-A6AF-9F7B79FF5ADA}" srcOrd="0" destOrd="0" presId="urn:microsoft.com/office/officeart/2005/8/layout/cycle1"/>
    <dgm:cxn modelId="{D7CE65AB-5D09-44BD-8EF7-F768EF4EEC52}" srcId="{64C2B902-C6CF-4971-AF02-FE00E84AEB53}" destId="{6D72A281-0249-4B83-8607-4AAAFFB47C0D}" srcOrd="2" destOrd="0" parTransId="{C80EAC20-9551-4A43-B282-E6FB0529E5C2}" sibTransId="{7AD379FA-9671-44F1-A323-72AAB9CFE647}"/>
    <dgm:cxn modelId="{1B5945B4-9251-4161-8DD8-98EBBC0F28B7}" type="presOf" srcId="{86ADEB99-C598-4D0B-8FFA-48AB48845505}" destId="{42C53D88-6026-4A9E-B63F-8966810998BD}" srcOrd="0" destOrd="0" presId="urn:microsoft.com/office/officeart/2005/8/layout/cycle1"/>
    <dgm:cxn modelId="{B167F3D8-AF58-4676-84F1-177C5E20FC58}" type="presOf" srcId="{7DC48627-4B2C-4AFC-A9BA-F2D0BDC22EB5}" destId="{6714427B-30A1-45F9-9FBC-2A474FCCFF46}" srcOrd="0" destOrd="0" presId="urn:microsoft.com/office/officeart/2005/8/layout/cycle1"/>
    <dgm:cxn modelId="{E2C6D3F2-1DEB-4321-9168-66B60FD2C925}" type="presOf" srcId="{438EF52D-7CFB-4F29-BDF8-5DEF66146396}" destId="{192A4BA4-3898-4455-AE04-8BCF0D423B8E}" srcOrd="0" destOrd="0" presId="urn:microsoft.com/office/officeart/2005/8/layout/cycle1"/>
    <dgm:cxn modelId="{FF8515BD-9E29-4FBA-8355-EBA5EA4C19B0}" type="presParOf" srcId="{E1399D57-2500-44CB-A4B2-7D8C51D81B0C}" destId="{14FD079D-C633-4C70-9BF7-05AB40275BCE}" srcOrd="0" destOrd="0" presId="urn:microsoft.com/office/officeart/2005/8/layout/cycle1"/>
    <dgm:cxn modelId="{62F02A5B-5C3D-41ED-8B5B-E2988DA9124C}" type="presParOf" srcId="{E1399D57-2500-44CB-A4B2-7D8C51D81B0C}" destId="{6714427B-30A1-45F9-9FBC-2A474FCCFF46}" srcOrd="1" destOrd="0" presId="urn:microsoft.com/office/officeart/2005/8/layout/cycle1"/>
    <dgm:cxn modelId="{A08D4031-1101-4DC1-ACFE-116B1B1587FB}" type="presParOf" srcId="{E1399D57-2500-44CB-A4B2-7D8C51D81B0C}" destId="{42C53D88-6026-4A9E-B63F-8966810998BD}" srcOrd="2" destOrd="0" presId="urn:microsoft.com/office/officeart/2005/8/layout/cycle1"/>
    <dgm:cxn modelId="{66F526FF-E504-4CBB-A53D-A1E2B14DE4BE}" type="presParOf" srcId="{E1399D57-2500-44CB-A4B2-7D8C51D81B0C}" destId="{B7D69F44-5DF3-4F21-9292-D9B1A669764E}" srcOrd="3" destOrd="0" presId="urn:microsoft.com/office/officeart/2005/8/layout/cycle1"/>
    <dgm:cxn modelId="{621BE319-BD61-4E4D-A7AB-A2676994E1C2}" type="presParOf" srcId="{E1399D57-2500-44CB-A4B2-7D8C51D81B0C}" destId="{192A4BA4-3898-4455-AE04-8BCF0D423B8E}" srcOrd="4" destOrd="0" presId="urn:microsoft.com/office/officeart/2005/8/layout/cycle1"/>
    <dgm:cxn modelId="{2E7F84AB-DF8E-4E88-81C0-A97FBBD4122C}" type="presParOf" srcId="{E1399D57-2500-44CB-A4B2-7D8C51D81B0C}" destId="{82F0C4B0-C06F-4DFA-99BD-BCDF36629D82}" srcOrd="5" destOrd="0" presId="urn:microsoft.com/office/officeart/2005/8/layout/cycle1"/>
    <dgm:cxn modelId="{2CB69D45-0888-4F29-9604-BA4881F6FF1C}" type="presParOf" srcId="{E1399D57-2500-44CB-A4B2-7D8C51D81B0C}" destId="{C3ECF165-52D3-43B3-96DF-A7BAB170DBFF}" srcOrd="6" destOrd="0" presId="urn:microsoft.com/office/officeart/2005/8/layout/cycle1"/>
    <dgm:cxn modelId="{4D1AC0B2-A1DC-448A-944D-3367A082A27B}" type="presParOf" srcId="{E1399D57-2500-44CB-A4B2-7D8C51D81B0C}" destId="{79F6275E-4D9A-46C4-A6AF-9F7B79FF5ADA}" srcOrd="7" destOrd="0" presId="urn:microsoft.com/office/officeart/2005/8/layout/cycle1"/>
    <dgm:cxn modelId="{5D3279ED-7890-4837-BB7F-1A6D85904F87}" type="presParOf" srcId="{E1399D57-2500-44CB-A4B2-7D8C51D81B0C}" destId="{DF546422-36F3-4711-BB3C-CBF5DDE5958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E4C76-29A9-4762-AC0D-F8267521744E}"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AD52D5A7-5F4A-41D7-B153-A3E141EA00AD}">
      <dgm:prSet/>
      <dgm:spPr/>
      <dgm:t>
        <a:bodyPr/>
        <a:lstStyle/>
        <a:p>
          <a:r>
            <a:rPr lang="en-US"/>
            <a:t>Public Alerting – Integrated Public Alert and Warning System (IPAWS)</a:t>
          </a:r>
        </a:p>
      </dgm:t>
    </dgm:pt>
    <dgm:pt modelId="{71A09848-1B73-487E-8962-3520BCC5F172}" type="parTrans" cxnId="{553BBB1B-EA1A-4A6B-B311-14652DE39ABD}">
      <dgm:prSet/>
      <dgm:spPr/>
      <dgm:t>
        <a:bodyPr/>
        <a:lstStyle/>
        <a:p>
          <a:endParaRPr lang="en-US"/>
        </a:p>
      </dgm:t>
    </dgm:pt>
    <dgm:pt modelId="{EFB3BEED-52CA-4B7E-8F6D-B459EBA2AF42}" type="sibTrans" cxnId="{553BBB1B-EA1A-4A6B-B311-14652DE39ABD}">
      <dgm:prSet/>
      <dgm:spPr/>
      <dgm:t>
        <a:bodyPr/>
        <a:lstStyle/>
        <a:p>
          <a:endParaRPr lang="en-US"/>
        </a:p>
      </dgm:t>
    </dgm:pt>
    <dgm:pt modelId="{E2631D12-4EA1-4434-8E09-2874D472CD9D}">
      <dgm:prSet/>
      <dgm:spPr/>
      <dgm:t>
        <a:bodyPr/>
        <a:lstStyle/>
        <a:p>
          <a:r>
            <a:rPr lang="en-US"/>
            <a:t>Emergency Alert System (EAS)</a:t>
          </a:r>
        </a:p>
      </dgm:t>
    </dgm:pt>
    <dgm:pt modelId="{E661543A-5AE9-4197-9F5B-0546260C22A2}" type="parTrans" cxnId="{2FE27B33-5B5F-4548-BCEB-F085666B07AF}">
      <dgm:prSet/>
      <dgm:spPr/>
      <dgm:t>
        <a:bodyPr/>
        <a:lstStyle/>
        <a:p>
          <a:endParaRPr lang="en-US"/>
        </a:p>
      </dgm:t>
    </dgm:pt>
    <dgm:pt modelId="{7E7120C3-41B8-4FA8-B6F0-B82D7FDE5D39}" type="sibTrans" cxnId="{2FE27B33-5B5F-4548-BCEB-F085666B07AF}">
      <dgm:prSet/>
      <dgm:spPr/>
      <dgm:t>
        <a:bodyPr/>
        <a:lstStyle/>
        <a:p>
          <a:endParaRPr lang="en-US"/>
        </a:p>
      </dgm:t>
    </dgm:pt>
    <dgm:pt modelId="{92CBF41B-66EB-4E1E-86B2-79584569E72A}">
      <dgm:prSet/>
      <dgm:spPr/>
      <dgm:t>
        <a:bodyPr/>
        <a:lstStyle/>
        <a:p>
          <a:r>
            <a:rPr lang="en-US"/>
            <a:t>Wireless Emergency Alerting (WEA)</a:t>
          </a:r>
        </a:p>
      </dgm:t>
    </dgm:pt>
    <dgm:pt modelId="{518C4412-8ACF-4481-867B-8F3A8F3CC091}" type="parTrans" cxnId="{A29DB189-C204-4074-8301-33412B63E90C}">
      <dgm:prSet/>
      <dgm:spPr/>
      <dgm:t>
        <a:bodyPr/>
        <a:lstStyle/>
        <a:p>
          <a:endParaRPr lang="en-US"/>
        </a:p>
      </dgm:t>
    </dgm:pt>
    <dgm:pt modelId="{5D17DC50-4D75-4985-910B-D39E6705FB25}" type="sibTrans" cxnId="{A29DB189-C204-4074-8301-33412B63E90C}">
      <dgm:prSet/>
      <dgm:spPr/>
      <dgm:t>
        <a:bodyPr/>
        <a:lstStyle/>
        <a:p>
          <a:endParaRPr lang="en-US"/>
        </a:p>
      </dgm:t>
    </dgm:pt>
    <dgm:pt modelId="{132C600A-6306-448C-871E-AF7AAF96A8BB}">
      <dgm:prSet/>
      <dgm:spPr/>
      <dgm:t>
        <a:bodyPr/>
        <a:lstStyle/>
        <a:p>
          <a:r>
            <a:rPr lang="en-US"/>
            <a:t>Public Safety Licensing</a:t>
          </a:r>
        </a:p>
      </dgm:t>
    </dgm:pt>
    <dgm:pt modelId="{4E44BE51-D557-466D-83C7-48AE22E0BBF5}" type="parTrans" cxnId="{A629BB44-93AA-4C07-8DEA-6A51AE94E0BF}">
      <dgm:prSet/>
      <dgm:spPr/>
      <dgm:t>
        <a:bodyPr/>
        <a:lstStyle/>
        <a:p>
          <a:endParaRPr lang="en-US"/>
        </a:p>
      </dgm:t>
    </dgm:pt>
    <dgm:pt modelId="{E2BA0FD9-D93C-4DF3-842E-2ED086A3DF97}" type="sibTrans" cxnId="{A629BB44-93AA-4C07-8DEA-6A51AE94E0BF}">
      <dgm:prSet/>
      <dgm:spPr/>
      <dgm:t>
        <a:bodyPr/>
        <a:lstStyle/>
        <a:p>
          <a:endParaRPr lang="en-US"/>
        </a:p>
      </dgm:t>
    </dgm:pt>
    <dgm:pt modelId="{0FB05F30-7361-40FF-9670-EDD6060527F1}">
      <dgm:prSet/>
      <dgm:spPr/>
      <dgm:t>
        <a:bodyPr/>
        <a:lstStyle/>
        <a:p>
          <a:r>
            <a:rPr lang="en-US"/>
            <a:t>Public Safety Communications</a:t>
          </a:r>
        </a:p>
      </dgm:t>
    </dgm:pt>
    <dgm:pt modelId="{E333A2E7-5115-4301-B652-FF741AD64F22}" type="parTrans" cxnId="{34E06A8D-6DA6-4BFD-914A-78ABCAE6CCEF}">
      <dgm:prSet/>
      <dgm:spPr/>
      <dgm:t>
        <a:bodyPr/>
        <a:lstStyle/>
        <a:p>
          <a:endParaRPr lang="en-US"/>
        </a:p>
      </dgm:t>
    </dgm:pt>
    <dgm:pt modelId="{C71B51DB-4213-45C3-AA3A-99DE6AE2115B}" type="sibTrans" cxnId="{34E06A8D-6DA6-4BFD-914A-78ABCAE6CCEF}">
      <dgm:prSet/>
      <dgm:spPr/>
      <dgm:t>
        <a:bodyPr/>
        <a:lstStyle/>
        <a:p>
          <a:endParaRPr lang="en-US"/>
        </a:p>
      </dgm:t>
    </dgm:pt>
    <dgm:pt modelId="{BB966982-651E-45AD-89D2-8413CC115D4D}">
      <dgm:prSet/>
      <dgm:spPr/>
      <dgm:t>
        <a:bodyPr/>
        <a:lstStyle/>
        <a:p>
          <a:r>
            <a:rPr lang="en-US"/>
            <a:t>EAS Rules</a:t>
          </a:r>
        </a:p>
      </dgm:t>
    </dgm:pt>
    <dgm:pt modelId="{7F12B6F7-6201-4EFD-8126-B24A9DB11A3D}" type="parTrans" cxnId="{4B645D13-2E0F-41BD-90CB-32450539228D}">
      <dgm:prSet/>
      <dgm:spPr/>
      <dgm:t>
        <a:bodyPr/>
        <a:lstStyle/>
        <a:p>
          <a:endParaRPr lang="en-US"/>
        </a:p>
      </dgm:t>
    </dgm:pt>
    <dgm:pt modelId="{772AA938-6DA5-4B85-BA1D-3345E74B812C}" type="sibTrans" cxnId="{4B645D13-2E0F-41BD-90CB-32450539228D}">
      <dgm:prSet/>
      <dgm:spPr/>
      <dgm:t>
        <a:bodyPr/>
        <a:lstStyle/>
        <a:p>
          <a:endParaRPr lang="en-US"/>
        </a:p>
      </dgm:t>
    </dgm:pt>
    <dgm:pt modelId="{ED7EF2D9-DF24-44E6-BBE6-4A5F7EAEC665}">
      <dgm:prSet/>
      <dgm:spPr/>
      <dgm:t>
        <a:bodyPr/>
        <a:lstStyle/>
        <a:p>
          <a:r>
            <a:rPr lang="en-US"/>
            <a:t>WEA Rules</a:t>
          </a:r>
        </a:p>
      </dgm:t>
    </dgm:pt>
    <dgm:pt modelId="{4E873B6B-7D07-4DE5-8F4D-CD338D933FDD}" type="parTrans" cxnId="{183C3521-9C0B-4C25-8BAF-2C67AECC44F8}">
      <dgm:prSet/>
      <dgm:spPr/>
      <dgm:t>
        <a:bodyPr/>
        <a:lstStyle/>
        <a:p>
          <a:endParaRPr lang="en-US"/>
        </a:p>
      </dgm:t>
    </dgm:pt>
    <dgm:pt modelId="{40BD955C-A028-4E0D-96EF-8A0EFB95F313}" type="sibTrans" cxnId="{183C3521-9C0B-4C25-8BAF-2C67AECC44F8}">
      <dgm:prSet/>
      <dgm:spPr/>
      <dgm:t>
        <a:bodyPr/>
        <a:lstStyle/>
        <a:p>
          <a:endParaRPr lang="en-US"/>
        </a:p>
      </dgm:t>
    </dgm:pt>
    <dgm:pt modelId="{301084C7-D7B6-4E21-8770-5B63C720B632}">
      <dgm:prSet/>
      <dgm:spPr/>
      <dgm:t>
        <a:bodyPr/>
        <a:lstStyle/>
        <a:p>
          <a:r>
            <a:rPr lang="en-US"/>
            <a:t>Emergency Communications Rules</a:t>
          </a:r>
        </a:p>
      </dgm:t>
    </dgm:pt>
    <dgm:pt modelId="{3331652A-CD4C-4C1D-9A8D-9670C79980DD}" type="parTrans" cxnId="{88D9D663-729F-4FDC-AF9D-5F20FC416088}">
      <dgm:prSet/>
      <dgm:spPr/>
      <dgm:t>
        <a:bodyPr/>
        <a:lstStyle/>
        <a:p>
          <a:endParaRPr lang="en-US"/>
        </a:p>
      </dgm:t>
    </dgm:pt>
    <dgm:pt modelId="{EC04058A-B0CE-4FFA-88F1-FE4049E5FB86}" type="sibTrans" cxnId="{88D9D663-729F-4FDC-AF9D-5F20FC416088}">
      <dgm:prSet/>
      <dgm:spPr/>
      <dgm:t>
        <a:bodyPr/>
        <a:lstStyle/>
        <a:p>
          <a:endParaRPr lang="en-US"/>
        </a:p>
      </dgm:t>
    </dgm:pt>
    <dgm:pt modelId="{0B83A64B-5F10-403C-AB84-63065B9223B4}">
      <dgm:prSet/>
      <dgm:spPr/>
      <dgm:t>
        <a:bodyPr/>
        <a:lstStyle/>
        <a:p>
          <a:r>
            <a:rPr lang="en-US"/>
            <a:t>911/E911/NG911</a:t>
          </a:r>
        </a:p>
      </dgm:t>
    </dgm:pt>
    <dgm:pt modelId="{FDCEC174-25EB-4BA8-8E59-7A145DD563D7}" type="parTrans" cxnId="{DBAF9C15-2903-49BD-B0F1-E9D9B1A04974}">
      <dgm:prSet/>
      <dgm:spPr/>
      <dgm:t>
        <a:bodyPr/>
        <a:lstStyle/>
        <a:p>
          <a:endParaRPr lang="en-US"/>
        </a:p>
      </dgm:t>
    </dgm:pt>
    <dgm:pt modelId="{F6962B70-2013-49E6-8648-897A2A005D11}" type="sibTrans" cxnId="{DBAF9C15-2903-49BD-B0F1-E9D9B1A04974}">
      <dgm:prSet/>
      <dgm:spPr/>
      <dgm:t>
        <a:bodyPr/>
        <a:lstStyle/>
        <a:p>
          <a:endParaRPr lang="en-US"/>
        </a:p>
      </dgm:t>
    </dgm:pt>
    <dgm:pt modelId="{DF737BE5-D63E-48FB-94D8-7E54FF9DB733}">
      <dgm:prSet/>
      <dgm:spPr/>
      <dgm:t>
        <a:bodyPr/>
        <a:lstStyle/>
        <a:p>
          <a:r>
            <a:rPr lang="en-US"/>
            <a:t>Interoperability</a:t>
          </a:r>
        </a:p>
      </dgm:t>
    </dgm:pt>
    <dgm:pt modelId="{719C0470-A68E-4A9E-B29D-103CCCB90DC1}" type="parTrans" cxnId="{2B81379B-0C99-4243-8D9B-818953922C94}">
      <dgm:prSet/>
      <dgm:spPr/>
      <dgm:t>
        <a:bodyPr/>
        <a:lstStyle/>
        <a:p>
          <a:endParaRPr lang="en-US"/>
        </a:p>
      </dgm:t>
    </dgm:pt>
    <dgm:pt modelId="{4CBBB086-5BA2-4C0D-B732-0433DC727F9F}" type="sibTrans" cxnId="{2B81379B-0C99-4243-8D9B-818953922C94}">
      <dgm:prSet/>
      <dgm:spPr/>
      <dgm:t>
        <a:bodyPr/>
        <a:lstStyle/>
        <a:p>
          <a:endParaRPr lang="en-US"/>
        </a:p>
      </dgm:t>
    </dgm:pt>
    <dgm:pt modelId="{B56DE580-1FC9-4C3C-AE00-463297F447EA}">
      <dgm:prSet/>
      <dgm:spPr/>
      <dgm:t>
        <a:bodyPr/>
        <a:lstStyle/>
        <a:p>
          <a:r>
            <a:rPr lang="en-US" dirty="0"/>
            <a:t>Resiliency initiatives</a:t>
          </a:r>
        </a:p>
      </dgm:t>
    </dgm:pt>
    <dgm:pt modelId="{D4773E62-1C85-4AB7-AD6A-F79CC1627BF1}" type="parTrans" cxnId="{88C4D4DA-BEAC-42EF-AFD0-6B734C9A6419}">
      <dgm:prSet/>
      <dgm:spPr/>
      <dgm:t>
        <a:bodyPr/>
        <a:lstStyle/>
        <a:p>
          <a:endParaRPr lang="en-US"/>
        </a:p>
      </dgm:t>
    </dgm:pt>
    <dgm:pt modelId="{66EA6313-CFF9-4EE3-AF27-D9F786129F4B}" type="sibTrans" cxnId="{88C4D4DA-BEAC-42EF-AFD0-6B734C9A6419}">
      <dgm:prSet/>
      <dgm:spPr/>
      <dgm:t>
        <a:bodyPr/>
        <a:lstStyle/>
        <a:p>
          <a:endParaRPr lang="en-US"/>
        </a:p>
      </dgm:t>
    </dgm:pt>
    <dgm:pt modelId="{D2F81790-FFEE-4653-97EA-D8401598A609}">
      <dgm:prSet/>
      <dgm:spPr/>
      <dgm:t>
        <a:bodyPr/>
        <a:lstStyle/>
        <a:p>
          <a:r>
            <a:rPr lang="en-US" dirty="0"/>
            <a:t>Communication Security, Reliability, and Interoperability Council (CSRIC)</a:t>
          </a:r>
        </a:p>
      </dgm:t>
    </dgm:pt>
    <dgm:pt modelId="{A77D8A42-5FA3-4E1C-BE44-5A2B914B4034}" type="parTrans" cxnId="{66FDC392-1556-48AF-AC6B-88E4D8426400}">
      <dgm:prSet/>
      <dgm:spPr/>
      <dgm:t>
        <a:bodyPr/>
        <a:lstStyle/>
        <a:p>
          <a:endParaRPr lang="en-US"/>
        </a:p>
      </dgm:t>
    </dgm:pt>
    <dgm:pt modelId="{9B2736EB-66B3-4227-8F32-E3E7116E8BC5}" type="sibTrans" cxnId="{66FDC392-1556-48AF-AC6B-88E4D8426400}">
      <dgm:prSet/>
      <dgm:spPr/>
      <dgm:t>
        <a:bodyPr/>
        <a:lstStyle/>
        <a:p>
          <a:endParaRPr lang="en-US"/>
        </a:p>
      </dgm:t>
    </dgm:pt>
    <dgm:pt modelId="{42C7B55F-F1E2-486F-8CFD-9AA7A62F460D}">
      <dgm:prSet/>
      <dgm:spPr/>
      <dgm:t>
        <a:bodyPr/>
        <a:lstStyle/>
        <a:p>
          <a:r>
            <a:rPr lang="en-US"/>
            <a:t>Response planning </a:t>
          </a:r>
        </a:p>
      </dgm:t>
    </dgm:pt>
    <dgm:pt modelId="{BCE778E6-8CBD-4A89-A9A2-362C8E3900DD}" type="parTrans" cxnId="{E7A75E25-727C-4844-9DC3-920EA7E9D57A}">
      <dgm:prSet/>
      <dgm:spPr/>
      <dgm:t>
        <a:bodyPr/>
        <a:lstStyle/>
        <a:p>
          <a:endParaRPr lang="en-US"/>
        </a:p>
      </dgm:t>
    </dgm:pt>
    <dgm:pt modelId="{C25DFA80-6683-4635-BB1D-CF86E175F0D0}" type="sibTrans" cxnId="{E7A75E25-727C-4844-9DC3-920EA7E9D57A}">
      <dgm:prSet/>
      <dgm:spPr/>
      <dgm:t>
        <a:bodyPr/>
        <a:lstStyle/>
        <a:p>
          <a:endParaRPr lang="en-US"/>
        </a:p>
      </dgm:t>
    </dgm:pt>
    <dgm:pt modelId="{EF993886-FABD-46EF-8DA3-76EBD16E1905}">
      <dgm:prSet/>
      <dgm:spPr/>
      <dgm:t>
        <a:bodyPr/>
        <a:lstStyle/>
        <a:p>
          <a:r>
            <a:rPr lang="en-US"/>
            <a:t>Incident Management Handbook</a:t>
          </a:r>
        </a:p>
      </dgm:t>
    </dgm:pt>
    <dgm:pt modelId="{4E097309-5551-40DD-A798-86E4BAD3F0AE}" type="parTrans" cxnId="{B807B576-ABC7-4D7B-B884-014CD7D3C264}">
      <dgm:prSet/>
      <dgm:spPr/>
      <dgm:t>
        <a:bodyPr/>
        <a:lstStyle/>
        <a:p>
          <a:endParaRPr lang="en-US"/>
        </a:p>
      </dgm:t>
    </dgm:pt>
    <dgm:pt modelId="{7B2DDDD9-0752-4B7F-BA49-6A269434ADE2}" type="sibTrans" cxnId="{B807B576-ABC7-4D7B-B884-014CD7D3C264}">
      <dgm:prSet/>
      <dgm:spPr/>
      <dgm:t>
        <a:bodyPr/>
        <a:lstStyle/>
        <a:p>
          <a:endParaRPr lang="en-US"/>
        </a:p>
      </dgm:t>
    </dgm:pt>
    <dgm:pt modelId="{A3C7827D-951D-4EF3-8A34-154AD48D3831}">
      <dgm:prSet/>
      <dgm:spPr/>
      <dgm:t>
        <a:bodyPr/>
        <a:lstStyle/>
        <a:p>
          <a:r>
            <a:rPr lang="en-US"/>
            <a:t>Continuity of Operations</a:t>
          </a:r>
        </a:p>
      </dgm:t>
    </dgm:pt>
    <dgm:pt modelId="{6E6B2AD6-194E-4A75-9C62-69D0C7B20B81}" type="parTrans" cxnId="{CBD18883-5B86-4C66-9419-C559E0024C00}">
      <dgm:prSet/>
      <dgm:spPr/>
      <dgm:t>
        <a:bodyPr/>
        <a:lstStyle/>
        <a:p>
          <a:endParaRPr lang="en-US"/>
        </a:p>
      </dgm:t>
    </dgm:pt>
    <dgm:pt modelId="{CA42D175-97C9-41E3-9ADC-DA454E86ECF4}" type="sibTrans" cxnId="{CBD18883-5B86-4C66-9419-C559E0024C00}">
      <dgm:prSet/>
      <dgm:spPr/>
      <dgm:t>
        <a:bodyPr/>
        <a:lstStyle/>
        <a:p>
          <a:endParaRPr lang="en-US"/>
        </a:p>
      </dgm:t>
    </dgm:pt>
    <dgm:pt modelId="{9995C188-0A39-4215-B015-C0D2D29CF76B}">
      <dgm:prSet/>
      <dgm:spPr/>
      <dgm:t>
        <a:bodyPr/>
        <a:lstStyle/>
        <a:p>
          <a:r>
            <a:rPr lang="en-US"/>
            <a:t>Continuity of Government</a:t>
          </a:r>
        </a:p>
      </dgm:t>
    </dgm:pt>
    <dgm:pt modelId="{4EC4C7A6-C254-46A4-AE9B-415A2C35AA3B}" type="parTrans" cxnId="{F08861A6-1D61-46CB-99DE-93797277EE78}">
      <dgm:prSet/>
      <dgm:spPr/>
      <dgm:t>
        <a:bodyPr/>
        <a:lstStyle/>
        <a:p>
          <a:endParaRPr lang="en-US"/>
        </a:p>
      </dgm:t>
    </dgm:pt>
    <dgm:pt modelId="{ED6556D7-F160-4C2B-8AC8-794A796FE1C7}" type="sibTrans" cxnId="{F08861A6-1D61-46CB-99DE-93797277EE78}">
      <dgm:prSet/>
      <dgm:spPr/>
      <dgm:t>
        <a:bodyPr/>
        <a:lstStyle/>
        <a:p>
          <a:endParaRPr lang="en-US"/>
        </a:p>
      </dgm:t>
    </dgm:pt>
    <dgm:pt modelId="{A8735028-DE93-428D-BB9F-423BFB85C242}">
      <dgm:prSet/>
      <dgm:spPr/>
      <dgm:t>
        <a:bodyPr/>
        <a:lstStyle/>
        <a:p>
          <a:r>
            <a:rPr lang="en-US" dirty="0"/>
            <a:t>Network Outage Reporting System (Mandatory)</a:t>
          </a:r>
        </a:p>
      </dgm:t>
    </dgm:pt>
    <dgm:pt modelId="{E79B8AE6-D547-4FE8-878A-2D273EB44FDC}" type="parTrans" cxnId="{DB7A563C-9272-4BFA-972F-32974AAF85D9}">
      <dgm:prSet/>
      <dgm:spPr/>
      <dgm:t>
        <a:bodyPr/>
        <a:lstStyle/>
        <a:p>
          <a:endParaRPr lang="en-US"/>
        </a:p>
      </dgm:t>
    </dgm:pt>
    <dgm:pt modelId="{9A25828E-3068-4F25-9F23-9210FDCA1CFA}" type="sibTrans" cxnId="{DB7A563C-9272-4BFA-972F-32974AAF85D9}">
      <dgm:prSet/>
      <dgm:spPr/>
      <dgm:t>
        <a:bodyPr/>
        <a:lstStyle/>
        <a:p>
          <a:endParaRPr lang="en-US"/>
        </a:p>
      </dgm:t>
    </dgm:pt>
    <dgm:pt modelId="{73EAE8F0-E813-4BA9-BFE3-A8A6EFC19AEE}" type="pres">
      <dgm:prSet presAssocID="{46BE4C76-29A9-4762-AC0D-F8267521744E}" presName="Name0" presStyleCnt="0">
        <dgm:presLayoutVars>
          <dgm:dir/>
          <dgm:animLvl val="lvl"/>
          <dgm:resizeHandles val="exact"/>
        </dgm:presLayoutVars>
      </dgm:prSet>
      <dgm:spPr/>
    </dgm:pt>
    <dgm:pt modelId="{A202FCBE-EA83-4972-9A85-1199DF2DBB4B}" type="pres">
      <dgm:prSet presAssocID="{AD52D5A7-5F4A-41D7-B153-A3E141EA00AD}" presName="linNode" presStyleCnt="0"/>
      <dgm:spPr/>
    </dgm:pt>
    <dgm:pt modelId="{C8FDBAB2-826C-4CBB-BB58-46BE9318DDEA}" type="pres">
      <dgm:prSet presAssocID="{AD52D5A7-5F4A-41D7-B153-A3E141EA00AD}" presName="parentText" presStyleLbl="alignNode1" presStyleIdx="0" presStyleCnt="5">
        <dgm:presLayoutVars>
          <dgm:chMax val="1"/>
          <dgm:bulletEnabled/>
        </dgm:presLayoutVars>
      </dgm:prSet>
      <dgm:spPr/>
    </dgm:pt>
    <dgm:pt modelId="{F7D49C03-2093-44D9-B84E-D583D83F5BCA}" type="pres">
      <dgm:prSet presAssocID="{AD52D5A7-5F4A-41D7-B153-A3E141EA00AD}" presName="descendantText" presStyleLbl="alignAccFollowNode1" presStyleIdx="0" presStyleCnt="5">
        <dgm:presLayoutVars>
          <dgm:bulletEnabled/>
        </dgm:presLayoutVars>
      </dgm:prSet>
      <dgm:spPr/>
    </dgm:pt>
    <dgm:pt modelId="{9F6CF04E-3886-405D-9D7E-90CB1075F880}" type="pres">
      <dgm:prSet presAssocID="{EFB3BEED-52CA-4B7E-8F6D-B459EBA2AF42}" presName="sp" presStyleCnt="0"/>
      <dgm:spPr/>
    </dgm:pt>
    <dgm:pt modelId="{8EE34FA4-9FB1-4E20-9DE2-4CE826F843E5}" type="pres">
      <dgm:prSet presAssocID="{132C600A-6306-448C-871E-AF7AAF96A8BB}" presName="linNode" presStyleCnt="0"/>
      <dgm:spPr/>
    </dgm:pt>
    <dgm:pt modelId="{A32FE97A-A456-4125-AD20-2F5F1A07F088}" type="pres">
      <dgm:prSet presAssocID="{132C600A-6306-448C-871E-AF7AAF96A8BB}" presName="parentText" presStyleLbl="alignNode1" presStyleIdx="1" presStyleCnt="5">
        <dgm:presLayoutVars>
          <dgm:chMax val="1"/>
          <dgm:bulletEnabled/>
        </dgm:presLayoutVars>
      </dgm:prSet>
      <dgm:spPr/>
    </dgm:pt>
    <dgm:pt modelId="{4F8794DC-1386-4052-8CED-730B43CC4B3D}" type="pres">
      <dgm:prSet presAssocID="{132C600A-6306-448C-871E-AF7AAF96A8BB}" presName="descendantText" presStyleLbl="alignAccFollowNode1" presStyleIdx="1" presStyleCnt="5">
        <dgm:presLayoutVars>
          <dgm:bulletEnabled/>
        </dgm:presLayoutVars>
      </dgm:prSet>
      <dgm:spPr/>
    </dgm:pt>
    <dgm:pt modelId="{66E40328-920E-46D3-BF85-1801033B1DFC}" type="pres">
      <dgm:prSet presAssocID="{E2BA0FD9-D93C-4DF3-842E-2ED086A3DF97}" presName="sp" presStyleCnt="0"/>
      <dgm:spPr/>
    </dgm:pt>
    <dgm:pt modelId="{E7FF6B8E-ED41-4905-8CD8-FF13EDD2AE26}" type="pres">
      <dgm:prSet presAssocID="{301084C7-D7B6-4E21-8770-5B63C720B632}" presName="linNode" presStyleCnt="0"/>
      <dgm:spPr/>
    </dgm:pt>
    <dgm:pt modelId="{CB9122FD-0EE0-4883-A97F-432D34B8C865}" type="pres">
      <dgm:prSet presAssocID="{301084C7-D7B6-4E21-8770-5B63C720B632}" presName="parentText" presStyleLbl="alignNode1" presStyleIdx="2" presStyleCnt="5">
        <dgm:presLayoutVars>
          <dgm:chMax val="1"/>
          <dgm:bulletEnabled/>
        </dgm:presLayoutVars>
      </dgm:prSet>
      <dgm:spPr/>
    </dgm:pt>
    <dgm:pt modelId="{7BB7BC1E-73AE-42EB-B4E8-D6C2807707B8}" type="pres">
      <dgm:prSet presAssocID="{301084C7-D7B6-4E21-8770-5B63C720B632}" presName="descendantText" presStyleLbl="alignAccFollowNode1" presStyleIdx="2" presStyleCnt="5">
        <dgm:presLayoutVars>
          <dgm:bulletEnabled/>
        </dgm:presLayoutVars>
      </dgm:prSet>
      <dgm:spPr/>
    </dgm:pt>
    <dgm:pt modelId="{28842E9C-3793-47BF-A602-AEB2F48C0B0A}" type="pres">
      <dgm:prSet presAssocID="{EC04058A-B0CE-4FFA-88F1-FE4049E5FB86}" presName="sp" presStyleCnt="0"/>
      <dgm:spPr/>
    </dgm:pt>
    <dgm:pt modelId="{C1D5181B-81B3-4A97-B062-C398E829A98C}" type="pres">
      <dgm:prSet presAssocID="{B56DE580-1FC9-4C3C-AE00-463297F447EA}" presName="linNode" presStyleCnt="0"/>
      <dgm:spPr/>
    </dgm:pt>
    <dgm:pt modelId="{E3D54620-5C53-4E88-A53D-79DE49B16BD1}" type="pres">
      <dgm:prSet presAssocID="{B56DE580-1FC9-4C3C-AE00-463297F447EA}" presName="parentText" presStyleLbl="alignNode1" presStyleIdx="3" presStyleCnt="5">
        <dgm:presLayoutVars>
          <dgm:chMax val="1"/>
          <dgm:bulletEnabled/>
        </dgm:presLayoutVars>
      </dgm:prSet>
      <dgm:spPr/>
    </dgm:pt>
    <dgm:pt modelId="{02F1319D-6B97-4288-A70A-F3E0438755C9}" type="pres">
      <dgm:prSet presAssocID="{B56DE580-1FC9-4C3C-AE00-463297F447EA}" presName="descendantText" presStyleLbl="alignAccFollowNode1" presStyleIdx="3" presStyleCnt="5">
        <dgm:presLayoutVars>
          <dgm:bulletEnabled/>
        </dgm:presLayoutVars>
      </dgm:prSet>
      <dgm:spPr/>
    </dgm:pt>
    <dgm:pt modelId="{98381248-E9F3-437C-AE26-6555C8BCBE71}" type="pres">
      <dgm:prSet presAssocID="{66EA6313-CFF9-4EE3-AF27-D9F786129F4B}" presName="sp" presStyleCnt="0"/>
      <dgm:spPr/>
    </dgm:pt>
    <dgm:pt modelId="{E5E1D3EA-B48F-45BF-9620-DF501563C75D}" type="pres">
      <dgm:prSet presAssocID="{42C7B55F-F1E2-486F-8CFD-9AA7A62F460D}" presName="linNode" presStyleCnt="0"/>
      <dgm:spPr/>
    </dgm:pt>
    <dgm:pt modelId="{F624F3C9-C337-4CF8-BFB1-EAAEF66F4353}" type="pres">
      <dgm:prSet presAssocID="{42C7B55F-F1E2-486F-8CFD-9AA7A62F460D}" presName="parentText" presStyleLbl="alignNode1" presStyleIdx="4" presStyleCnt="5">
        <dgm:presLayoutVars>
          <dgm:chMax val="1"/>
          <dgm:bulletEnabled/>
        </dgm:presLayoutVars>
      </dgm:prSet>
      <dgm:spPr/>
    </dgm:pt>
    <dgm:pt modelId="{A492AD62-8B41-46B6-B831-D25C2F339BB0}" type="pres">
      <dgm:prSet presAssocID="{42C7B55F-F1E2-486F-8CFD-9AA7A62F460D}" presName="descendantText" presStyleLbl="alignAccFollowNode1" presStyleIdx="4" presStyleCnt="5">
        <dgm:presLayoutVars>
          <dgm:bulletEnabled/>
        </dgm:presLayoutVars>
      </dgm:prSet>
      <dgm:spPr/>
    </dgm:pt>
  </dgm:ptLst>
  <dgm:cxnLst>
    <dgm:cxn modelId="{E8DEB90D-DC30-4E01-9A27-190F352AB361}" type="presOf" srcId="{132C600A-6306-448C-871E-AF7AAF96A8BB}" destId="{A32FE97A-A456-4125-AD20-2F5F1A07F088}" srcOrd="0" destOrd="0" presId="urn:microsoft.com/office/officeart/2016/7/layout/VerticalSolidActionList"/>
    <dgm:cxn modelId="{4B645D13-2E0F-41BD-90CB-32450539228D}" srcId="{132C600A-6306-448C-871E-AF7AAF96A8BB}" destId="{BB966982-651E-45AD-89D2-8413CC115D4D}" srcOrd="1" destOrd="0" parTransId="{7F12B6F7-6201-4EFD-8126-B24A9DB11A3D}" sibTransId="{772AA938-6DA5-4B85-BA1D-3345E74B812C}"/>
    <dgm:cxn modelId="{DBAF9C15-2903-49BD-B0F1-E9D9B1A04974}" srcId="{301084C7-D7B6-4E21-8770-5B63C720B632}" destId="{0B83A64B-5F10-403C-AB84-63065B9223B4}" srcOrd="0" destOrd="0" parTransId="{FDCEC174-25EB-4BA8-8E59-7A145DD563D7}" sibTransId="{F6962B70-2013-49E6-8648-897A2A005D11}"/>
    <dgm:cxn modelId="{D393B31B-418E-4DDB-8ECA-B803883E2DCF}" type="presOf" srcId="{0B83A64B-5F10-403C-AB84-63065B9223B4}" destId="{7BB7BC1E-73AE-42EB-B4E8-D6C2807707B8}" srcOrd="0" destOrd="0" presId="urn:microsoft.com/office/officeart/2016/7/layout/VerticalSolidActionList"/>
    <dgm:cxn modelId="{553BBB1B-EA1A-4A6B-B311-14652DE39ABD}" srcId="{46BE4C76-29A9-4762-AC0D-F8267521744E}" destId="{AD52D5A7-5F4A-41D7-B153-A3E141EA00AD}" srcOrd="0" destOrd="0" parTransId="{71A09848-1B73-487E-8962-3520BCC5F172}" sibTransId="{EFB3BEED-52CA-4B7E-8F6D-B459EBA2AF42}"/>
    <dgm:cxn modelId="{183C3521-9C0B-4C25-8BAF-2C67AECC44F8}" srcId="{132C600A-6306-448C-871E-AF7AAF96A8BB}" destId="{ED7EF2D9-DF24-44E6-BBE6-4A5F7EAEC665}" srcOrd="2" destOrd="0" parTransId="{4E873B6B-7D07-4DE5-8F4D-CD338D933FDD}" sibTransId="{40BD955C-A028-4E0D-96EF-8A0EFB95F313}"/>
    <dgm:cxn modelId="{E7A75E25-727C-4844-9DC3-920EA7E9D57A}" srcId="{46BE4C76-29A9-4762-AC0D-F8267521744E}" destId="{42C7B55F-F1E2-486F-8CFD-9AA7A62F460D}" srcOrd="4" destOrd="0" parTransId="{BCE778E6-8CBD-4A89-A9A2-362C8E3900DD}" sibTransId="{C25DFA80-6683-4635-BB1D-CF86E175F0D0}"/>
    <dgm:cxn modelId="{2FE27B33-5B5F-4548-BCEB-F085666B07AF}" srcId="{AD52D5A7-5F4A-41D7-B153-A3E141EA00AD}" destId="{E2631D12-4EA1-4434-8E09-2874D472CD9D}" srcOrd="0" destOrd="0" parTransId="{E661543A-5AE9-4197-9F5B-0546260C22A2}" sibTransId="{7E7120C3-41B8-4FA8-B6F0-B82D7FDE5D39}"/>
    <dgm:cxn modelId="{4558FB39-0C9C-4FDD-B651-6C97878C24B1}" type="presOf" srcId="{A8735028-DE93-428D-BB9F-423BFB85C242}" destId="{02F1319D-6B97-4288-A70A-F3E0438755C9}" srcOrd="0" destOrd="1" presId="urn:microsoft.com/office/officeart/2016/7/layout/VerticalSolidActionList"/>
    <dgm:cxn modelId="{DB7A563C-9272-4BFA-972F-32974AAF85D9}" srcId="{B56DE580-1FC9-4C3C-AE00-463297F447EA}" destId="{A8735028-DE93-428D-BB9F-423BFB85C242}" srcOrd="1" destOrd="0" parTransId="{E79B8AE6-D547-4FE8-878A-2D273EB44FDC}" sibTransId="{9A25828E-3068-4F25-9F23-9210FDCA1CFA}"/>
    <dgm:cxn modelId="{88D9D663-729F-4FDC-AF9D-5F20FC416088}" srcId="{46BE4C76-29A9-4762-AC0D-F8267521744E}" destId="{301084C7-D7B6-4E21-8770-5B63C720B632}" srcOrd="2" destOrd="0" parTransId="{3331652A-CD4C-4C1D-9A8D-9670C79980DD}" sibTransId="{EC04058A-B0CE-4FFA-88F1-FE4049E5FB86}"/>
    <dgm:cxn modelId="{A629BB44-93AA-4C07-8DEA-6A51AE94E0BF}" srcId="{46BE4C76-29A9-4762-AC0D-F8267521744E}" destId="{132C600A-6306-448C-871E-AF7AAF96A8BB}" srcOrd="1" destOrd="0" parTransId="{4E44BE51-D557-466D-83C7-48AE22E0BBF5}" sibTransId="{E2BA0FD9-D93C-4DF3-842E-2ED086A3DF97}"/>
    <dgm:cxn modelId="{F23D8E6A-C16E-4AB9-A4C2-3BE318A69286}" type="presOf" srcId="{BB966982-651E-45AD-89D2-8413CC115D4D}" destId="{4F8794DC-1386-4052-8CED-730B43CC4B3D}" srcOrd="0" destOrd="1" presId="urn:microsoft.com/office/officeart/2016/7/layout/VerticalSolidActionList"/>
    <dgm:cxn modelId="{6936DD6A-F77F-429F-837B-E296DDCF012C}" type="presOf" srcId="{D2F81790-FFEE-4653-97EA-D8401598A609}" destId="{02F1319D-6B97-4288-A70A-F3E0438755C9}" srcOrd="0" destOrd="0" presId="urn:microsoft.com/office/officeart/2016/7/layout/VerticalSolidActionList"/>
    <dgm:cxn modelId="{B807B576-ABC7-4D7B-B884-014CD7D3C264}" srcId="{42C7B55F-F1E2-486F-8CFD-9AA7A62F460D}" destId="{EF993886-FABD-46EF-8DA3-76EBD16E1905}" srcOrd="0" destOrd="0" parTransId="{4E097309-5551-40DD-A798-86E4BAD3F0AE}" sibTransId="{7B2DDDD9-0752-4B7F-BA49-6A269434ADE2}"/>
    <dgm:cxn modelId="{CBD18883-5B86-4C66-9419-C559E0024C00}" srcId="{42C7B55F-F1E2-486F-8CFD-9AA7A62F460D}" destId="{A3C7827D-951D-4EF3-8A34-154AD48D3831}" srcOrd="1" destOrd="0" parTransId="{6E6B2AD6-194E-4A75-9C62-69D0C7B20B81}" sibTransId="{CA42D175-97C9-41E3-9ADC-DA454E86ECF4}"/>
    <dgm:cxn modelId="{AF41C183-ECCB-409F-9129-369E3FD48CA0}" type="presOf" srcId="{301084C7-D7B6-4E21-8770-5B63C720B632}" destId="{CB9122FD-0EE0-4883-A97F-432D34B8C865}" srcOrd="0" destOrd="0" presId="urn:microsoft.com/office/officeart/2016/7/layout/VerticalSolidActionList"/>
    <dgm:cxn modelId="{A29DB189-C204-4074-8301-33412B63E90C}" srcId="{AD52D5A7-5F4A-41D7-B153-A3E141EA00AD}" destId="{92CBF41B-66EB-4E1E-86B2-79584569E72A}" srcOrd="1" destOrd="0" parTransId="{518C4412-8ACF-4481-867B-8F3A8F3CC091}" sibTransId="{5D17DC50-4D75-4985-910B-D39E6705FB25}"/>
    <dgm:cxn modelId="{699AC189-CA8D-42FD-9D4F-5AE39F3536E4}" type="presOf" srcId="{E2631D12-4EA1-4434-8E09-2874D472CD9D}" destId="{F7D49C03-2093-44D9-B84E-D583D83F5BCA}" srcOrd="0" destOrd="0" presId="urn:microsoft.com/office/officeart/2016/7/layout/VerticalSolidActionList"/>
    <dgm:cxn modelId="{6019798A-7FDB-4C8E-ABB7-79670AD90D6A}" type="presOf" srcId="{AD52D5A7-5F4A-41D7-B153-A3E141EA00AD}" destId="{C8FDBAB2-826C-4CBB-BB58-46BE9318DDEA}" srcOrd="0" destOrd="0" presId="urn:microsoft.com/office/officeart/2016/7/layout/VerticalSolidActionList"/>
    <dgm:cxn modelId="{D51E6C8B-FB51-4D5C-91A7-51F55785F8C0}" type="presOf" srcId="{DF737BE5-D63E-48FB-94D8-7E54FF9DB733}" destId="{7BB7BC1E-73AE-42EB-B4E8-D6C2807707B8}" srcOrd="0" destOrd="1" presId="urn:microsoft.com/office/officeart/2016/7/layout/VerticalSolidActionList"/>
    <dgm:cxn modelId="{34E06A8D-6DA6-4BFD-914A-78ABCAE6CCEF}" srcId="{132C600A-6306-448C-871E-AF7AAF96A8BB}" destId="{0FB05F30-7361-40FF-9670-EDD6060527F1}" srcOrd="0" destOrd="0" parTransId="{E333A2E7-5115-4301-B652-FF741AD64F22}" sibTransId="{C71B51DB-4213-45C3-AA3A-99DE6AE2115B}"/>
    <dgm:cxn modelId="{3102328F-57F6-41DC-8AF0-3E70B33ABEE6}" type="presOf" srcId="{92CBF41B-66EB-4E1E-86B2-79584569E72A}" destId="{F7D49C03-2093-44D9-B84E-D583D83F5BCA}" srcOrd="0" destOrd="1" presId="urn:microsoft.com/office/officeart/2016/7/layout/VerticalSolidActionList"/>
    <dgm:cxn modelId="{66FDC392-1556-48AF-AC6B-88E4D8426400}" srcId="{B56DE580-1FC9-4C3C-AE00-463297F447EA}" destId="{D2F81790-FFEE-4653-97EA-D8401598A609}" srcOrd="0" destOrd="0" parTransId="{A77D8A42-5FA3-4E1C-BE44-5A2B914B4034}" sibTransId="{9B2736EB-66B3-4227-8F32-E3E7116E8BC5}"/>
    <dgm:cxn modelId="{2B81379B-0C99-4243-8D9B-818953922C94}" srcId="{301084C7-D7B6-4E21-8770-5B63C720B632}" destId="{DF737BE5-D63E-48FB-94D8-7E54FF9DB733}" srcOrd="1" destOrd="0" parTransId="{719C0470-A68E-4A9E-B29D-103CCCB90DC1}" sibTransId="{4CBBB086-5BA2-4C0D-B732-0433DC727F9F}"/>
    <dgm:cxn modelId="{81113FA5-E061-483C-A3F1-0B3D44838014}" type="presOf" srcId="{B56DE580-1FC9-4C3C-AE00-463297F447EA}" destId="{E3D54620-5C53-4E88-A53D-79DE49B16BD1}" srcOrd="0" destOrd="0" presId="urn:microsoft.com/office/officeart/2016/7/layout/VerticalSolidActionList"/>
    <dgm:cxn modelId="{F08861A6-1D61-46CB-99DE-93797277EE78}" srcId="{42C7B55F-F1E2-486F-8CFD-9AA7A62F460D}" destId="{9995C188-0A39-4215-B015-C0D2D29CF76B}" srcOrd="2" destOrd="0" parTransId="{4EC4C7A6-C254-46A4-AE9B-415A2C35AA3B}" sibTransId="{ED6556D7-F160-4C2B-8AC8-794A796FE1C7}"/>
    <dgm:cxn modelId="{7434F5B6-071D-4239-A876-AC142B1165F8}" type="presOf" srcId="{9995C188-0A39-4215-B015-C0D2D29CF76B}" destId="{A492AD62-8B41-46B6-B831-D25C2F339BB0}" srcOrd="0" destOrd="2" presId="urn:microsoft.com/office/officeart/2016/7/layout/VerticalSolidActionList"/>
    <dgm:cxn modelId="{FC4C79CB-B13D-46A9-A803-4B68F35AAC99}" type="presOf" srcId="{ED7EF2D9-DF24-44E6-BBE6-4A5F7EAEC665}" destId="{4F8794DC-1386-4052-8CED-730B43CC4B3D}" srcOrd="0" destOrd="2" presId="urn:microsoft.com/office/officeart/2016/7/layout/VerticalSolidActionList"/>
    <dgm:cxn modelId="{518D83CE-F026-48AA-B80D-794A4CD46316}" type="presOf" srcId="{42C7B55F-F1E2-486F-8CFD-9AA7A62F460D}" destId="{F624F3C9-C337-4CF8-BFB1-EAAEF66F4353}" srcOrd="0" destOrd="0" presId="urn:microsoft.com/office/officeart/2016/7/layout/VerticalSolidActionList"/>
    <dgm:cxn modelId="{1472DCD1-6FB1-4014-A837-AF9DCF787993}" type="presOf" srcId="{0FB05F30-7361-40FF-9670-EDD6060527F1}" destId="{4F8794DC-1386-4052-8CED-730B43CC4B3D}" srcOrd="0" destOrd="0" presId="urn:microsoft.com/office/officeart/2016/7/layout/VerticalSolidActionList"/>
    <dgm:cxn modelId="{503CE6D3-04CB-4A95-8D80-485B40D8088B}" type="presOf" srcId="{A3C7827D-951D-4EF3-8A34-154AD48D3831}" destId="{A492AD62-8B41-46B6-B831-D25C2F339BB0}" srcOrd="0" destOrd="1" presId="urn:microsoft.com/office/officeart/2016/7/layout/VerticalSolidActionList"/>
    <dgm:cxn modelId="{88C4D4DA-BEAC-42EF-AFD0-6B734C9A6419}" srcId="{46BE4C76-29A9-4762-AC0D-F8267521744E}" destId="{B56DE580-1FC9-4C3C-AE00-463297F447EA}" srcOrd="3" destOrd="0" parTransId="{D4773E62-1C85-4AB7-AD6A-F79CC1627BF1}" sibTransId="{66EA6313-CFF9-4EE3-AF27-D9F786129F4B}"/>
    <dgm:cxn modelId="{C087B3EF-A1B0-49B6-B977-E0C9525C26EB}" type="presOf" srcId="{46BE4C76-29A9-4762-AC0D-F8267521744E}" destId="{73EAE8F0-E813-4BA9-BFE3-A8A6EFC19AEE}" srcOrd="0" destOrd="0" presId="urn:microsoft.com/office/officeart/2016/7/layout/VerticalSolidActionList"/>
    <dgm:cxn modelId="{B826EEFC-F67D-47BA-B8EA-B5F0D714C60F}" type="presOf" srcId="{EF993886-FABD-46EF-8DA3-76EBD16E1905}" destId="{A492AD62-8B41-46B6-B831-D25C2F339BB0}" srcOrd="0" destOrd="0" presId="urn:microsoft.com/office/officeart/2016/7/layout/VerticalSolidActionList"/>
    <dgm:cxn modelId="{DDF5BF80-FAA1-463F-8FDC-EA09556C96E9}" type="presParOf" srcId="{73EAE8F0-E813-4BA9-BFE3-A8A6EFC19AEE}" destId="{A202FCBE-EA83-4972-9A85-1199DF2DBB4B}" srcOrd="0" destOrd="0" presId="urn:microsoft.com/office/officeart/2016/7/layout/VerticalSolidActionList"/>
    <dgm:cxn modelId="{7785D702-BB6E-432F-AA73-7DCD76375059}" type="presParOf" srcId="{A202FCBE-EA83-4972-9A85-1199DF2DBB4B}" destId="{C8FDBAB2-826C-4CBB-BB58-46BE9318DDEA}" srcOrd="0" destOrd="0" presId="urn:microsoft.com/office/officeart/2016/7/layout/VerticalSolidActionList"/>
    <dgm:cxn modelId="{6D498C5C-F70C-492C-A427-AA55F50CF69B}" type="presParOf" srcId="{A202FCBE-EA83-4972-9A85-1199DF2DBB4B}" destId="{F7D49C03-2093-44D9-B84E-D583D83F5BCA}" srcOrd="1" destOrd="0" presId="urn:microsoft.com/office/officeart/2016/7/layout/VerticalSolidActionList"/>
    <dgm:cxn modelId="{D8489F6B-EC63-4377-8CE4-12CE8FF67155}" type="presParOf" srcId="{73EAE8F0-E813-4BA9-BFE3-A8A6EFC19AEE}" destId="{9F6CF04E-3886-405D-9D7E-90CB1075F880}" srcOrd="1" destOrd="0" presId="urn:microsoft.com/office/officeart/2016/7/layout/VerticalSolidActionList"/>
    <dgm:cxn modelId="{21D247AA-B4D4-4B83-B343-07765841A90E}" type="presParOf" srcId="{73EAE8F0-E813-4BA9-BFE3-A8A6EFC19AEE}" destId="{8EE34FA4-9FB1-4E20-9DE2-4CE826F843E5}" srcOrd="2" destOrd="0" presId="urn:microsoft.com/office/officeart/2016/7/layout/VerticalSolidActionList"/>
    <dgm:cxn modelId="{8ACCF030-3CFA-44C6-94CC-B668EE494629}" type="presParOf" srcId="{8EE34FA4-9FB1-4E20-9DE2-4CE826F843E5}" destId="{A32FE97A-A456-4125-AD20-2F5F1A07F088}" srcOrd="0" destOrd="0" presId="urn:microsoft.com/office/officeart/2016/7/layout/VerticalSolidActionList"/>
    <dgm:cxn modelId="{9A47E423-7D74-4134-86A4-6D85BE20BC45}" type="presParOf" srcId="{8EE34FA4-9FB1-4E20-9DE2-4CE826F843E5}" destId="{4F8794DC-1386-4052-8CED-730B43CC4B3D}" srcOrd="1" destOrd="0" presId="urn:microsoft.com/office/officeart/2016/7/layout/VerticalSolidActionList"/>
    <dgm:cxn modelId="{71694A2E-7934-48B4-9BDA-B55F1FDCC646}" type="presParOf" srcId="{73EAE8F0-E813-4BA9-BFE3-A8A6EFC19AEE}" destId="{66E40328-920E-46D3-BF85-1801033B1DFC}" srcOrd="3" destOrd="0" presId="urn:microsoft.com/office/officeart/2016/7/layout/VerticalSolidActionList"/>
    <dgm:cxn modelId="{AFE20A2A-3A4D-47FF-8EA4-E50E95D6F21F}" type="presParOf" srcId="{73EAE8F0-E813-4BA9-BFE3-A8A6EFC19AEE}" destId="{E7FF6B8E-ED41-4905-8CD8-FF13EDD2AE26}" srcOrd="4" destOrd="0" presId="urn:microsoft.com/office/officeart/2016/7/layout/VerticalSolidActionList"/>
    <dgm:cxn modelId="{6647EBEA-C7D5-4E24-A45D-F0A1C8CD529E}" type="presParOf" srcId="{E7FF6B8E-ED41-4905-8CD8-FF13EDD2AE26}" destId="{CB9122FD-0EE0-4883-A97F-432D34B8C865}" srcOrd="0" destOrd="0" presId="urn:microsoft.com/office/officeart/2016/7/layout/VerticalSolidActionList"/>
    <dgm:cxn modelId="{C8D15EEF-C49D-4379-BD63-5CEB41251B64}" type="presParOf" srcId="{E7FF6B8E-ED41-4905-8CD8-FF13EDD2AE26}" destId="{7BB7BC1E-73AE-42EB-B4E8-D6C2807707B8}" srcOrd="1" destOrd="0" presId="urn:microsoft.com/office/officeart/2016/7/layout/VerticalSolidActionList"/>
    <dgm:cxn modelId="{43CBA362-200B-40B4-9C53-C657219AEA4A}" type="presParOf" srcId="{73EAE8F0-E813-4BA9-BFE3-A8A6EFC19AEE}" destId="{28842E9C-3793-47BF-A602-AEB2F48C0B0A}" srcOrd="5" destOrd="0" presId="urn:microsoft.com/office/officeart/2016/7/layout/VerticalSolidActionList"/>
    <dgm:cxn modelId="{B96494DB-1F49-4167-B593-F5C905534963}" type="presParOf" srcId="{73EAE8F0-E813-4BA9-BFE3-A8A6EFC19AEE}" destId="{C1D5181B-81B3-4A97-B062-C398E829A98C}" srcOrd="6" destOrd="0" presId="urn:microsoft.com/office/officeart/2016/7/layout/VerticalSolidActionList"/>
    <dgm:cxn modelId="{17B60B6F-19F0-435B-8AEB-89B011BD75DC}" type="presParOf" srcId="{C1D5181B-81B3-4A97-B062-C398E829A98C}" destId="{E3D54620-5C53-4E88-A53D-79DE49B16BD1}" srcOrd="0" destOrd="0" presId="urn:microsoft.com/office/officeart/2016/7/layout/VerticalSolidActionList"/>
    <dgm:cxn modelId="{0C05D42F-FE83-441D-BD53-5CFB5C2C3009}" type="presParOf" srcId="{C1D5181B-81B3-4A97-B062-C398E829A98C}" destId="{02F1319D-6B97-4288-A70A-F3E0438755C9}" srcOrd="1" destOrd="0" presId="urn:microsoft.com/office/officeart/2016/7/layout/VerticalSolidActionList"/>
    <dgm:cxn modelId="{32CBD3FF-2B60-459C-88E0-6506A331C131}" type="presParOf" srcId="{73EAE8F0-E813-4BA9-BFE3-A8A6EFC19AEE}" destId="{98381248-E9F3-437C-AE26-6555C8BCBE71}" srcOrd="7" destOrd="0" presId="urn:microsoft.com/office/officeart/2016/7/layout/VerticalSolidActionList"/>
    <dgm:cxn modelId="{DA948F9D-CC6F-4252-B15F-B6C48D0533AA}" type="presParOf" srcId="{73EAE8F0-E813-4BA9-BFE3-A8A6EFC19AEE}" destId="{E5E1D3EA-B48F-45BF-9620-DF501563C75D}" srcOrd="8" destOrd="0" presId="urn:microsoft.com/office/officeart/2016/7/layout/VerticalSolidActionList"/>
    <dgm:cxn modelId="{DC166096-899E-4220-AE0A-A236979C440F}" type="presParOf" srcId="{E5E1D3EA-B48F-45BF-9620-DF501563C75D}" destId="{F624F3C9-C337-4CF8-BFB1-EAAEF66F4353}" srcOrd="0" destOrd="0" presId="urn:microsoft.com/office/officeart/2016/7/layout/VerticalSolidActionList"/>
    <dgm:cxn modelId="{C7AD5347-303A-4C01-AF9D-1C1A9CB9DF6C}" type="presParOf" srcId="{E5E1D3EA-B48F-45BF-9620-DF501563C75D}" destId="{A492AD62-8B41-46B6-B831-D25C2F339BB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BF6697-3F02-44FC-8B04-E7D787C5896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6584D8B-6EB9-4F78-8BB3-33DF815B8712}">
      <dgm:prSet/>
      <dgm:spPr/>
      <dgm:t>
        <a:bodyPr/>
        <a:lstStyle/>
        <a:p>
          <a:pPr>
            <a:lnSpc>
              <a:spcPct val="100000"/>
            </a:lnSpc>
          </a:pPr>
          <a:r>
            <a:rPr lang="en-US"/>
            <a:t>Situational Awareness</a:t>
          </a:r>
        </a:p>
      </dgm:t>
    </dgm:pt>
    <dgm:pt modelId="{BD2ECD45-F176-40BC-AC66-A5DD12A0E1B4}" type="parTrans" cxnId="{A4582C28-F0A5-49B1-A16B-64EC338E57AA}">
      <dgm:prSet/>
      <dgm:spPr/>
      <dgm:t>
        <a:bodyPr/>
        <a:lstStyle/>
        <a:p>
          <a:endParaRPr lang="en-US"/>
        </a:p>
      </dgm:t>
    </dgm:pt>
    <dgm:pt modelId="{15147366-96FB-4D89-9D66-B88C2EB02C28}" type="sibTrans" cxnId="{A4582C28-F0A5-49B1-A16B-64EC338E57AA}">
      <dgm:prSet/>
      <dgm:spPr/>
      <dgm:t>
        <a:bodyPr/>
        <a:lstStyle/>
        <a:p>
          <a:endParaRPr lang="en-US"/>
        </a:p>
      </dgm:t>
    </dgm:pt>
    <dgm:pt modelId="{112753FE-DC68-4C6E-B7D0-264ED54BCA0F}">
      <dgm:prSet/>
      <dgm:spPr/>
      <dgm:t>
        <a:bodyPr/>
        <a:lstStyle/>
        <a:p>
          <a:pPr>
            <a:lnSpc>
              <a:spcPct val="100000"/>
            </a:lnSpc>
          </a:pPr>
          <a:r>
            <a:rPr lang="en-US"/>
            <a:t>Infrastructure / Functionality Status</a:t>
          </a:r>
        </a:p>
      </dgm:t>
    </dgm:pt>
    <dgm:pt modelId="{6A9795F8-4D31-4FC1-A397-8C71D99B5866}" type="parTrans" cxnId="{CA807C2B-BA9E-42B0-B700-A52A2F7D3C24}">
      <dgm:prSet/>
      <dgm:spPr/>
      <dgm:t>
        <a:bodyPr/>
        <a:lstStyle/>
        <a:p>
          <a:endParaRPr lang="en-US"/>
        </a:p>
      </dgm:t>
    </dgm:pt>
    <dgm:pt modelId="{8E4F6A34-8977-44EA-8BE8-4E4AB3CCEEA1}" type="sibTrans" cxnId="{CA807C2B-BA9E-42B0-B700-A52A2F7D3C24}">
      <dgm:prSet/>
      <dgm:spPr/>
      <dgm:t>
        <a:bodyPr/>
        <a:lstStyle/>
        <a:p>
          <a:endParaRPr lang="en-US"/>
        </a:p>
      </dgm:t>
    </dgm:pt>
    <dgm:pt modelId="{265BA64D-DFD0-4674-A45C-2AE030702D55}">
      <dgm:prSet/>
      <dgm:spPr/>
      <dgm:t>
        <a:bodyPr/>
        <a:lstStyle/>
        <a:p>
          <a:r>
            <a:rPr lang="en-US" dirty="0"/>
            <a:t>Disaster Information Reporting System (DIRS)</a:t>
          </a:r>
        </a:p>
      </dgm:t>
    </dgm:pt>
    <dgm:pt modelId="{585C6333-4D3B-41C1-85DE-7CA9C5B99B7B}" type="parTrans" cxnId="{947845A4-8639-4DB1-B61D-F6D78036D2BB}">
      <dgm:prSet/>
      <dgm:spPr/>
      <dgm:t>
        <a:bodyPr/>
        <a:lstStyle/>
        <a:p>
          <a:endParaRPr lang="en-US"/>
        </a:p>
      </dgm:t>
    </dgm:pt>
    <dgm:pt modelId="{55DE1C07-5017-482B-8D39-6B3DCBFD5E3D}" type="sibTrans" cxnId="{947845A4-8639-4DB1-B61D-F6D78036D2BB}">
      <dgm:prSet/>
      <dgm:spPr/>
      <dgm:t>
        <a:bodyPr/>
        <a:lstStyle/>
        <a:p>
          <a:endParaRPr lang="en-US"/>
        </a:p>
      </dgm:t>
    </dgm:pt>
    <dgm:pt modelId="{86A0C427-8E20-4830-A4BD-BE12BA8352FF}">
      <dgm:prSet/>
      <dgm:spPr/>
      <dgm:t>
        <a:bodyPr/>
        <a:lstStyle/>
        <a:p>
          <a:r>
            <a:rPr lang="en-US"/>
            <a:t>Over-the-Air Observations / Assessments</a:t>
          </a:r>
        </a:p>
      </dgm:t>
    </dgm:pt>
    <dgm:pt modelId="{61DBB89E-75B2-4A2E-B585-B6952547DC70}" type="parTrans" cxnId="{5A6444AA-9EBD-4EE6-8837-D5A34718F365}">
      <dgm:prSet/>
      <dgm:spPr/>
      <dgm:t>
        <a:bodyPr/>
        <a:lstStyle/>
        <a:p>
          <a:endParaRPr lang="en-US"/>
        </a:p>
      </dgm:t>
    </dgm:pt>
    <dgm:pt modelId="{87E3A1E3-D1FE-4104-A8B7-41EC452F5E14}" type="sibTrans" cxnId="{5A6444AA-9EBD-4EE6-8837-D5A34718F365}">
      <dgm:prSet/>
      <dgm:spPr/>
      <dgm:t>
        <a:bodyPr/>
        <a:lstStyle/>
        <a:p>
          <a:endParaRPr lang="en-US"/>
        </a:p>
      </dgm:t>
    </dgm:pt>
    <dgm:pt modelId="{42A25D9F-C78E-4DB7-AF39-D6BA1BFBF3D0}">
      <dgm:prSet/>
      <dgm:spPr/>
      <dgm:t>
        <a:bodyPr/>
        <a:lstStyle/>
        <a:p>
          <a:pPr>
            <a:lnSpc>
              <a:spcPct val="100000"/>
            </a:lnSpc>
          </a:pPr>
          <a:r>
            <a:rPr lang="en-US"/>
            <a:t>Regulatory Lenience </a:t>
          </a:r>
        </a:p>
      </dgm:t>
    </dgm:pt>
    <dgm:pt modelId="{62DE3D34-CC91-4BD1-A225-6DDB04029A7B}" type="parTrans" cxnId="{9CD1D7B5-C2AD-45A5-8BE8-43B4FA1D33C5}">
      <dgm:prSet/>
      <dgm:spPr/>
      <dgm:t>
        <a:bodyPr/>
        <a:lstStyle/>
        <a:p>
          <a:endParaRPr lang="en-US"/>
        </a:p>
      </dgm:t>
    </dgm:pt>
    <dgm:pt modelId="{33A28211-0CB8-4D12-9FC3-59EBF233C619}" type="sibTrans" cxnId="{9CD1D7B5-C2AD-45A5-8BE8-43B4FA1D33C5}">
      <dgm:prSet/>
      <dgm:spPr/>
      <dgm:t>
        <a:bodyPr/>
        <a:lstStyle/>
        <a:p>
          <a:endParaRPr lang="en-US"/>
        </a:p>
      </dgm:t>
    </dgm:pt>
    <dgm:pt modelId="{112046D6-133C-4F65-8840-74918BCC81A5}">
      <dgm:prSet/>
      <dgm:spPr/>
      <dgm:t>
        <a:bodyPr/>
        <a:lstStyle/>
        <a:p>
          <a:pPr>
            <a:lnSpc>
              <a:spcPct val="100000"/>
            </a:lnSpc>
          </a:pPr>
          <a:r>
            <a:rPr lang="en-US"/>
            <a:t>Waivers of FCC rules</a:t>
          </a:r>
        </a:p>
      </dgm:t>
    </dgm:pt>
    <dgm:pt modelId="{09B27C9B-4B6B-4318-8D86-100865C05917}" type="parTrans" cxnId="{59A83AD7-D457-4132-A66C-5628145C3AAF}">
      <dgm:prSet/>
      <dgm:spPr/>
      <dgm:t>
        <a:bodyPr/>
        <a:lstStyle/>
        <a:p>
          <a:endParaRPr lang="en-US"/>
        </a:p>
      </dgm:t>
    </dgm:pt>
    <dgm:pt modelId="{24FF1ADB-2ECD-4C73-9932-B94DA0D628C2}" type="sibTrans" cxnId="{59A83AD7-D457-4132-A66C-5628145C3AAF}">
      <dgm:prSet/>
      <dgm:spPr/>
      <dgm:t>
        <a:bodyPr/>
        <a:lstStyle/>
        <a:p>
          <a:endParaRPr lang="en-US"/>
        </a:p>
      </dgm:t>
    </dgm:pt>
    <dgm:pt modelId="{3C6E7B21-1A08-466B-93AD-0D84567974D9}">
      <dgm:prSet/>
      <dgm:spPr/>
      <dgm:t>
        <a:bodyPr/>
        <a:lstStyle/>
        <a:p>
          <a:pPr>
            <a:lnSpc>
              <a:spcPct val="100000"/>
            </a:lnSpc>
          </a:pPr>
          <a:r>
            <a:rPr lang="en-US"/>
            <a:t>Special Temporary Authorities</a:t>
          </a:r>
        </a:p>
      </dgm:t>
    </dgm:pt>
    <dgm:pt modelId="{57C69845-C957-46A0-BA4B-2531D0760B89}" type="parTrans" cxnId="{2439D91A-CBCE-4FD5-A4F2-57166D831B90}">
      <dgm:prSet/>
      <dgm:spPr/>
      <dgm:t>
        <a:bodyPr/>
        <a:lstStyle/>
        <a:p>
          <a:endParaRPr lang="en-US"/>
        </a:p>
      </dgm:t>
    </dgm:pt>
    <dgm:pt modelId="{43248BFA-0493-457B-BEF4-6CE638077286}" type="sibTrans" cxnId="{2439D91A-CBCE-4FD5-A4F2-57166D831B90}">
      <dgm:prSet/>
      <dgm:spPr/>
      <dgm:t>
        <a:bodyPr/>
        <a:lstStyle/>
        <a:p>
          <a:endParaRPr lang="en-US"/>
        </a:p>
      </dgm:t>
    </dgm:pt>
    <dgm:pt modelId="{EE5B6ACC-EF50-446F-A610-F1CFD16ACAEF}">
      <dgm:prSet/>
      <dgm:spPr/>
      <dgm:t>
        <a:bodyPr/>
        <a:lstStyle/>
        <a:p>
          <a:pPr>
            <a:lnSpc>
              <a:spcPct val="100000"/>
            </a:lnSpc>
          </a:pPr>
          <a:r>
            <a:rPr lang="en-US"/>
            <a:t>Coordination and Information Sharing</a:t>
          </a:r>
        </a:p>
      </dgm:t>
    </dgm:pt>
    <dgm:pt modelId="{105CFBCB-2D3F-4C71-B9B5-BC41517DCFAE}" type="parTrans" cxnId="{55027AC4-6E37-422F-B2DD-2A9A138026AE}">
      <dgm:prSet/>
      <dgm:spPr/>
      <dgm:t>
        <a:bodyPr/>
        <a:lstStyle/>
        <a:p>
          <a:endParaRPr lang="en-US"/>
        </a:p>
      </dgm:t>
    </dgm:pt>
    <dgm:pt modelId="{7E94AF43-E447-466C-84E1-1E02E61837B8}" type="sibTrans" cxnId="{55027AC4-6E37-422F-B2DD-2A9A138026AE}">
      <dgm:prSet/>
      <dgm:spPr/>
      <dgm:t>
        <a:bodyPr/>
        <a:lstStyle/>
        <a:p>
          <a:endParaRPr lang="en-US"/>
        </a:p>
      </dgm:t>
    </dgm:pt>
    <dgm:pt modelId="{11814F82-8167-41CF-A723-7EFE1A964EF1}">
      <dgm:prSet/>
      <dgm:spPr/>
      <dgm:t>
        <a:bodyPr/>
        <a:lstStyle/>
        <a:p>
          <a:pPr>
            <a:lnSpc>
              <a:spcPct val="100000"/>
            </a:lnSpc>
          </a:pPr>
          <a:r>
            <a:rPr lang="en-US"/>
            <a:t>Requests for Information and Assistance</a:t>
          </a:r>
        </a:p>
      </dgm:t>
    </dgm:pt>
    <dgm:pt modelId="{D3C26E9A-CA8B-4F66-B7B1-88FF52572F49}" type="parTrans" cxnId="{8A27901F-2DA5-45C6-9383-AE88642D0276}">
      <dgm:prSet/>
      <dgm:spPr/>
      <dgm:t>
        <a:bodyPr/>
        <a:lstStyle/>
        <a:p>
          <a:endParaRPr lang="en-US"/>
        </a:p>
      </dgm:t>
    </dgm:pt>
    <dgm:pt modelId="{2E10ADA6-1290-4B88-89AA-4F7C5642A961}" type="sibTrans" cxnId="{8A27901F-2DA5-45C6-9383-AE88642D0276}">
      <dgm:prSet/>
      <dgm:spPr/>
      <dgm:t>
        <a:bodyPr/>
        <a:lstStyle/>
        <a:p>
          <a:endParaRPr lang="en-US"/>
        </a:p>
      </dgm:t>
    </dgm:pt>
    <dgm:pt modelId="{71A98E70-BCE6-4DFF-90C7-9963905C3296}">
      <dgm:prSet/>
      <dgm:spPr/>
      <dgm:t>
        <a:bodyPr/>
        <a:lstStyle/>
        <a:p>
          <a:pPr>
            <a:lnSpc>
              <a:spcPct val="100000"/>
            </a:lnSpc>
          </a:pPr>
          <a:r>
            <a:rPr lang="en-US"/>
            <a:t>Situational Awareness</a:t>
          </a:r>
        </a:p>
      </dgm:t>
    </dgm:pt>
    <dgm:pt modelId="{3FE8FBAE-519A-4694-9284-C2EDAF20653B}" type="parTrans" cxnId="{DD484270-0A33-4AA3-A4B5-E4EB19930EDA}">
      <dgm:prSet/>
      <dgm:spPr/>
      <dgm:t>
        <a:bodyPr/>
        <a:lstStyle/>
        <a:p>
          <a:endParaRPr lang="en-US"/>
        </a:p>
      </dgm:t>
    </dgm:pt>
    <dgm:pt modelId="{EA77CBEB-E064-4E3C-B267-86EFC6CEBB9F}" type="sibTrans" cxnId="{DD484270-0A33-4AA3-A4B5-E4EB19930EDA}">
      <dgm:prSet/>
      <dgm:spPr/>
      <dgm:t>
        <a:bodyPr/>
        <a:lstStyle/>
        <a:p>
          <a:endParaRPr lang="en-US"/>
        </a:p>
      </dgm:t>
    </dgm:pt>
    <dgm:pt modelId="{AD097399-4871-4503-808E-32B86CA63878}">
      <dgm:prSet/>
      <dgm:spPr/>
      <dgm:t>
        <a:bodyPr/>
        <a:lstStyle/>
        <a:p>
          <a:pPr>
            <a:lnSpc>
              <a:spcPct val="100000"/>
            </a:lnSpc>
          </a:pPr>
          <a:r>
            <a:rPr lang="en-US"/>
            <a:t>Regulatory authority over industry</a:t>
          </a:r>
        </a:p>
      </dgm:t>
    </dgm:pt>
    <dgm:pt modelId="{82717BB4-200A-4A13-AE3E-05E48CA96FCA}" type="parTrans" cxnId="{3DEFF144-FC3A-43DE-B5EC-7E99A71F91B7}">
      <dgm:prSet/>
      <dgm:spPr/>
      <dgm:t>
        <a:bodyPr/>
        <a:lstStyle/>
        <a:p>
          <a:endParaRPr lang="en-US"/>
        </a:p>
      </dgm:t>
    </dgm:pt>
    <dgm:pt modelId="{C4B0EF2C-2E6C-40DF-83FF-0C7F6E6F42F7}" type="sibTrans" cxnId="{3DEFF144-FC3A-43DE-B5EC-7E99A71F91B7}">
      <dgm:prSet/>
      <dgm:spPr/>
      <dgm:t>
        <a:bodyPr/>
        <a:lstStyle/>
        <a:p>
          <a:endParaRPr lang="en-US"/>
        </a:p>
      </dgm:t>
    </dgm:pt>
    <dgm:pt modelId="{16D52EF7-9A58-4246-90E1-49A0BE7F0191}" type="pres">
      <dgm:prSet presAssocID="{1CBF6697-3F02-44FC-8B04-E7D787C5896A}" presName="root" presStyleCnt="0">
        <dgm:presLayoutVars>
          <dgm:dir/>
          <dgm:resizeHandles val="exact"/>
        </dgm:presLayoutVars>
      </dgm:prSet>
      <dgm:spPr/>
    </dgm:pt>
    <dgm:pt modelId="{DB053C50-ADED-470C-BD99-E5D12AD2549A}" type="pres">
      <dgm:prSet presAssocID="{A6584D8B-6EB9-4F78-8BB3-33DF815B8712}" presName="compNode" presStyleCnt="0"/>
      <dgm:spPr/>
    </dgm:pt>
    <dgm:pt modelId="{BDE2B3C9-B56C-42B2-B335-2426A8B1E773}" type="pres">
      <dgm:prSet presAssocID="{A6584D8B-6EB9-4F78-8BB3-33DF815B8712}" presName="bgRect" presStyleLbl="bgShp" presStyleIdx="0" presStyleCnt="3"/>
      <dgm:spPr/>
    </dgm:pt>
    <dgm:pt modelId="{6B96F50C-A377-4C62-BB85-B4F86125E3C1}" type="pres">
      <dgm:prSet presAssocID="{A6584D8B-6EB9-4F78-8BB3-33DF815B87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D0D7CFD-F4FE-4A47-80F1-49C87808D987}" type="pres">
      <dgm:prSet presAssocID="{A6584D8B-6EB9-4F78-8BB3-33DF815B8712}" presName="spaceRect" presStyleCnt="0"/>
      <dgm:spPr/>
    </dgm:pt>
    <dgm:pt modelId="{A358D51C-9779-4D2C-A664-CC9BF4E6217F}" type="pres">
      <dgm:prSet presAssocID="{A6584D8B-6EB9-4F78-8BB3-33DF815B8712}" presName="parTx" presStyleLbl="revTx" presStyleIdx="0" presStyleCnt="6">
        <dgm:presLayoutVars>
          <dgm:chMax val="0"/>
          <dgm:chPref val="0"/>
        </dgm:presLayoutVars>
      </dgm:prSet>
      <dgm:spPr/>
    </dgm:pt>
    <dgm:pt modelId="{D389EB12-A87B-4DCF-84C2-9C061B12132D}" type="pres">
      <dgm:prSet presAssocID="{A6584D8B-6EB9-4F78-8BB3-33DF815B8712}" presName="desTx" presStyleLbl="revTx" presStyleIdx="1" presStyleCnt="6">
        <dgm:presLayoutVars/>
      </dgm:prSet>
      <dgm:spPr/>
    </dgm:pt>
    <dgm:pt modelId="{6BB58BA8-83CD-4494-B4DD-37EB9A00221E}" type="pres">
      <dgm:prSet presAssocID="{15147366-96FB-4D89-9D66-B88C2EB02C28}" presName="sibTrans" presStyleCnt="0"/>
      <dgm:spPr/>
    </dgm:pt>
    <dgm:pt modelId="{2DB86F2D-004F-4035-8D8A-C7F9A5DDC325}" type="pres">
      <dgm:prSet presAssocID="{42A25D9F-C78E-4DB7-AF39-D6BA1BFBF3D0}" presName="compNode" presStyleCnt="0"/>
      <dgm:spPr/>
    </dgm:pt>
    <dgm:pt modelId="{E37AB741-BB38-45F6-ABCA-EC1EE44AC275}" type="pres">
      <dgm:prSet presAssocID="{42A25D9F-C78E-4DB7-AF39-D6BA1BFBF3D0}" presName="bgRect" presStyleLbl="bgShp" presStyleIdx="1" presStyleCnt="3"/>
      <dgm:spPr/>
    </dgm:pt>
    <dgm:pt modelId="{188D40A3-5EB9-45E0-8ED6-592408FF3645}" type="pres">
      <dgm:prSet presAssocID="{42A25D9F-C78E-4DB7-AF39-D6BA1BFBF3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A373AA75-2E3E-4A4A-B3B7-D50DFFB93F75}" type="pres">
      <dgm:prSet presAssocID="{42A25D9F-C78E-4DB7-AF39-D6BA1BFBF3D0}" presName="spaceRect" presStyleCnt="0"/>
      <dgm:spPr/>
    </dgm:pt>
    <dgm:pt modelId="{F2375403-4A4A-483F-B715-2A250FC0EFD6}" type="pres">
      <dgm:prSet presAssocID="{42A25D9F-C78E-4DB7-AF39-D6BA1BFBF3D0}" presName="parTx" presStyleLbl="revTx" presStyleIdx="2" presStyleCnt="6">
        <dgm:presLayoutVars>
          <dgm:chMax val="0"/>
          <dgm:chPref val="0"/>
        </dgm:presLayoutVars>
      </dgm:prSet>
      <dgm:spPr/>
    </dgm:pt>
    <dgm:pt modelId="{89E049B2-B937-443C-B4E8-F8D766E03D16}" type="pres">
      <dgm:prSet presAssocID="{42A25D9F-C78E-4DB7-AF39-D6BA1BFBF3D0}" presName="desTx" presStyleLbl="revTx" presStyleIdx="3" presStyleCnt="6">
        <dgm:presLayoutVars/>
      </dgm:prSet>
      <dgm:spPr/>
    </dgm:pt>
    <dgm:pt modelId="{7FAC428B-3542-4A87-8B8B-2282159B49F5}" type="pres">
      <dgm:prSet presAssocID="{33A28211-0CB8-4D12-9FC3-59EBF233C619}" presName="sibTrans" presStyleCnt="0"/>
      <dgm:spPr/>
    </dgm:pt>
    <dgm:pt modelId="{45A957E1-EE90-412B-A12D-1A8B6127BA07}" type="pres">
      <dgm:prSet presAssocID="{EE5B6ACC-EF50-446F-A610-F1CFD16ACAEF}" presName="compNode" presStyleCnt="0"/>
      <dgm:spPr/>
    </dgm:pt>
    <dgm:pt modelId="{2AC874C5-D3A1-4E80-AE71-9D0B85EA3A48}" type="pres">
      <dgm:prSet presAssocID="{EE5B6ACC-EF50-446F-A610-F1CFD16ACAEF}" presName="bgRect" presStyleLbl="bgShp" presStyleIdx="2" presStyleCnt="3"/>
      <dgm:spPr/>
    </dgm:pt>
    <dgm:pt modelId="{EE93EF00-FAB1-483D-B384-916C2D07D10B}" type="pres">
      <dgm:prSet presAssocID="{EE5B6ACC-EF50-446F-A610-F1CFD16ACA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C0B18267-D7ED-400E-B277-AFDFD3F96474}" type="pres">
      <dgm:prSet presAssocID="{EE5B6ACC-EF50-446F-A610-F1CFD16ACAEF}" presName="spaceRect" presStyleCnt="0"/>
      <dgm:spPr/>
    </dgm:pt>
    <dgm:pt modelId="{609E8077-B328-4A12-AEC2-05C5E2D84A35}" type="pres">
      <dgm:prSet presAssocID="{EE5B6ACC-EF50-446F-A610-F1CFD16ACAEF}" presName="parTx" presStyleLbl="revTx" presStyleIdx="4" presStyleCnt="6">
        <dgm:presLayoutVars>
          <dgm:chMax val="0"/>
          <dgm:chPref val="0"/>
        </dgm:presLayoutVars>
      </dgm:prSet>
      <dgm:spPr/>
    </dgm:pt>
    <dgm:pt modelId="{40EF47FE-9857-405F-9F1F-C26D85BD8A70}" type="pres">
      <dgm:prSet presAssocID="{EE5B6ACC-EF50-446F-A610-F1CFD16ACAEF}" presName="desTx" presStyleLbl="revTx" presStyleIdx="5" presStyleCnt="6">
        <dgm:presLayoutVars/>
      </dgm:prSet>
      <dgm:spPr/>
    </dgm:pt>
  </dgm:ptLst>
  <dgm:cxnLst>
    <dgm:cxn modelId="{4E109E18-2290-4F84-8CA6-40F0773EA15A}" type="presOf" srcId="{A6584D8B-6EB9-4F78-8BB3-33DF815B8712}" destId="{A358D51C-9779-4D2C-A664-CC9BF4E6217F}" srcOrd="0" destOrd="0" presId="urn:microsoft.com/office/officeart/2018/2/layout/IconVerticalSolidList"/>
    <dgm:cxn modelId="{2439D91A-CBCE-4FD5-A4F2-57166D831B90}" srcId="{42A25D9F-C78E-4DB7-AF39-D6BA1BFBF3D0}" destId="{3C6E7B21-1A08-466B-93AD-0D84567974D9}" srcOrd="1" destOrd="0" parTransId="{57C69845-C957-46A0-BA4B-2531D0760B89}" sibTransId="{43248BFA-0493-457B-BEF4-6CE638077286}"/>
    <dgm:cxn modelId="{8A27901F-2DA5-45C6-9383-AE88642D0276}" srcId="{EE5B6ACC-EF50-446F-A610-F1CFD16ACAEF}" destId="{11814F82-8167-41CF-A723-7EFE1A964EF1}" srcOrd="0" destOrd="0" parTransId="{D3C26E9A-CA8B-4F66-B7B1-88FF52572F49}" sibTransId="{2E10ADA6-1290-4B88-89AA-4F7C5642A961}"/>
    <dgm:cxn modelId="{A4582C28-F0A5-49B1-A16B-64EC338E57AA}" srcId="{1CBF6697-3F02-44FC-8B04-E7D787C5896A}" destId="{A6584D8B-6EB9-4F78-8BB3-33DF815B8712}" srcOrd="0" destOrd="0" parTransId="{BD2ECD45-F176-40BC-AC66-A5DD12A0E1B4}" sibTransId="{15147366-96FB-4D89-9D66-B88C2EB02C28}"/>
    <dgm:cxn modelId="{CA807C2B-BA9E-42B0-B700-A52A2F7D3C24}" srcId="{A6584D8B-6EB9-4F78-8BB3-33DF815B8712}" destId="{112753FE-DC68-4C6E-B7D0-264ED54BCA0F}" srcOrd="0" destOrd="0" parTransId="{6A9795F8-4D31-4FC1-A397-8C71D99B5866}" sibTransId="{8E4F6A34-8977-44EA-8BE8-4E4AB3CCEEA1}"/>
    <dgm:cxn modelId="{5B513531-570B-4EEB-A7D6-339241F619A0}" type="presOf" srcId="{3C6E7B21-1A08-466B-93AD-0D84567974D9}" destId="{89E049B2-B937-443C-B4E8-F8D766E03D16}" srcOrd="0" destOrd="1" presId="urn:microsoft.com/office/officeart/2018/2/layout/IconVerticalSolidList"/>
    <dgm:cxn modelId="{3DEFF144-FC3A-43DE-B5EC-7E99A71F91B7}" srcId="{EE5B6ACC-EF50-446F-A610-F1CFD16ACAEF}" destId="{AD097399-4871-4503-808E-32B86CA63878}" srcOrd="2" destOrd="0" parTransId="{82717BB4-200A-4A13-AE3E-05E48CA96FCA}" sibTransId="{C4B0EF2C-2E6C-40DF-83FF-0C7F6E6F42F7}"/>
    <dgm:cxn modelId="{DD484270-0A33-4AA3-A4B5-E4EB19930EDA}" srcId="{EE5B6ACC-EF50-446F-A610-F1CFD16ACAEF}" destId="{71A98E70-BCE6-4DFF-90C7-9963905C3296}" srcOrd="1" destOrd="0" parTransId="{3FE8FBAE-519A-4694-9284-C2EDAF20653B}" sibTransId="{EA77CBEB-E064-4E3C-B267-86EFC6CEBB9F}"/>
    <dgm:cxn modelId="{1A880C71-56B0-4486-A794-F2F0F09FC767}" type="presOf" srcId="{1CBF6697-3F02-44FC-8B04-E7D787C5896A}" destId="{16D52EF7-9A58-4246-90E1-49A0BE7F0191}" srcOrd="0" destOrd="0" presId="urn:microsoft.com/office/officeart/2018/2/layout/IconVerticalSolidList"/>
    <dgm:cxn modelId="{B1A2C684-3742-4648-B5C5-01BECB5E5E72}" type="presOf" srcId="{EE5B6ACC-EF50-446F-A610-F1CFD16ACAEF}" destId="{609E8077-B328-4A12-AEC2-05C5E2D84A35}" srcOrd="0" destOrd="0" presId="urn:microsoft.com/office/officeart/2018/2/layout/IconVerticalSolidList"/>
    <dgm:cxn modelId="{FB8B428F-5024-47CA-88B3-5EB804B83193}" type="presOf" srcId="{11814F82-8167-41CF-A723-7EFE1A964EF1}" destId="{40EF47FE-9857-405F-9F1F-C26D85BD8A70}" srcOrd="0" destOrd="0" presId="urn:microsoft.com/office/officeart/2018/2/layout/IconVerticalSolidList"/>
    <dgm:cxn modelId="{708C9793-0785-4B07-B549-16CA6CF183A8}" type="presOf" srcId="{112753FE-DC68-4C6E-B7D0-264ED54BCA0F}" destId="{D389EB12-A87B-4DCF-84C2-9C061B12132D}" srcOrd="0" destOrd="0" presId="urn:microsoft.com/office/officeart/2018/2/layout/IconVerticalSolidList"/>
    <dgm:cxn modelId="{6192A49E-BD81-40D8-8CBF-ED3453AD06AC}" type="presOf" srcId="{AD097399-4871-4503-808E-32B86CA63878}" destId="{40EF47FE-9857-405F-9F1F-C26D85BD8A70}" srcOrd="0" destOrd="2" presId="urn:microsoft.com/office/officeart/2018/2/layout/IconVerticalSolidList"/>
    <dgm:cxn modelId="{A7A8A89E-48E4-4669-A265-3DFB3FFD6E91}" type="presOf" srcId="{112046D6-133C-4F65-8840-74918BCC81A5}" destId="{89E049B2-B937-443C-B4E8-F8D766E03D16}" srcOrd="0" destOrd="0" presId="urn:microsoft.com/office/officeart/2018/2/layout/IconVerticalSolidList"/>
    <dgm:cxn modelId="{947845A4-8639-4DB1-B61D-F6D78036D2BB}" srcId="{112753FE-DC68-4C6E-B7D0-264ED54BCA0F}" destId="{265BA64D-DFD0-4674-A45C-2AE030702D55}" srcOrd="0" destOrd="0" parTransId="{585C6333-4D3B-41C1-85DE-7CA9C5B99B7B}" sibTransId="{55DE1C07-5017-482B-8D39-6B3DCBFD5E3D}"/>
    <dgm:cxn modelId="{5A6444AA-9EBD-4EE6-8837-D5A34718F365}" srcId="{112753FE-DC68-4C6E-B7D0-264ED54BCA0F}" destId="{86A0C427-8E20-4830-A4BD-BE12BA8352FF}" srcOrd="1" destOrd="0" parTransId="{61DBB89E-75B2-4A2E-B585-B6952547DC70}" sibTransId="{87E3A1E3-D1FE-4104-A8B7-41EC452F5E14}"/>
    <dgm:cxn modelId="{770E1EB0-1A50-497C-90A0-8F3295A7B071}" type="presOf" srcId="{265BA64D-DFD0-4674-A45C-2AE030702D55}" destId="{D389EB12-A87B-4DCF-84C2-9C061B12132D}" srcOrd="0" destOrd="1" presId="urn:microsoft.com/office/officeart/2018/2/layout/IconVerticalSolidList"/>
    <dgm:cxn modelId="{B3E200B1-6E60-4C5C-887F-E00C8BA5CDE8}" type="presOf" srcId="{86A0C427-8E20-4830-A4BD-BE12BA8352FF}" destId="{D389EB12-A87B-4DCF-84C2-9C061B12132D}" srcOrd="0" destOrd="2" presId="urn:microsoft.com/office/officeart/2018/2/layout/IconVerticalSolidList"/>
    <dgm:cxn modelId="{9CD1D7B5-C2AD-45A5-8BE8-43B4FA1D33C5}" srcId="{1CBF6697-3F02-44FC-8B04-E7D787C5896A}" destId="{42A25D9F-C78E-4DB7-AF39-D6BA1BFBF3D0}" srcOrd="1" destOrd="0" parTransId="{62DE3D34-CC91-4BD1-A225-6DDB04029A7B}" sibTransId="{33A28211-0CB8-4D12-9FC3-59EBF233C619}"/>
    <dgm:cxn modelId="{FED1CFC3-D286-4633-8745-65C27D1F1792}" type="presOf" srcId="{71A98E70-BCE6-4DFF-90C7-9963905C3296}" destId="{40EF47FE-9857-405F-9F1F-C26D85BD8A70}" srcOrd="0" destOrd="1" presId="urn:microsoft.com/office/officeart/2018/2/layout/IconVerticalSolidList"/>
    <dgm:cxn modelId="{55027AC4-6E37-422F-B2DD-2A9A138026AE}" srcId="{1CBF6697-3F02-44FC-8B04-E7D787C5896A}" destId="{EE5B6ACC-EF50-446F-A610-F1CFD16ACAEF}" srcOrd="2" destOrd="0" parTransId="{105CFBCB-2D3F-4C71-B9B5-BC41517DCFAE}" sibTransId="{7E94AF43-E447-466C-84E1-1E02E61837B8}"/>
    <dgm:cxn modelId="{E99A09D1-C075-44D1-B091-65CC468F7A46}" type="presOf" srcId="{42A25D9F-C78E-4DB7-AF39-D6BA1BFBF3D0}" destId="{F2375403-4A4A-483F-B715-2A250FC0EFD6}" srcOrd="0" destOrd="0" presId="urn:microsoft.com/office/officeart/2018/2/layout/IconVerticalSolidList"/>
    <dgm:cxn modelId="{59A83AD7-D457-4132-A66C-5628145C3AAF}" srcId="{42A25D9F-C78E-4DB7-AF39-D6BA1BFBF3D0}" destId="{112046D6-133C-4F65-8840-74918BCC81A5}" srcOrd="0" destOrd="0" parTransId="{09B27C9B-4B6B-4318-8D86-100865C05917}" sibTransId="{24FF1ADB-2ECD-4C73-9932-B94DA0D628C2}"/>
    <dgm:cxn modelId="{819CD862-F4BC-4A52-B573-9576397D1ADD}" type="presParOf" srcId="{16D52EF7-9A58-4246-90E1-49A0BE7F0191}" destId="{DB053C50-ADED-470C-BD99-E5D12AD2549A}" srcOrd="0" destOrd="0" presId="urn:microsoft.com/office/officeart/2018/2/layout/IconVerticalSolidList"/>
    <dgm:cxn modelId="{CF678F69-B233-48C7-99E1-9CF36C466339}" type="presParOf" srcId="{DB053C50-ADED-470C-BD99-E5D12AD2549A}" destId="{BDE2B3C9-B56C-42B2-B335-2426A8B1E773}" srcOrd="0" destOrd="0" presId="urn:microsoft.com/office/officeart/2018/2/layout/IconVerticalSolidList"/>
    <dgm:cxn modelId="{62136B58-21B9-4AD1-BABE-19C4753E9351}" type="presParOf" srcId="{DB053C50-ADED-470C-BD99-E5D12AD2549A}" destId="{6B96F50C-A377-4C62-BB85-B4F86125E3C1}" srcOrd="1" destOrd="0" presId="urn:microsoft.com/office/officeart/2018/2/layout/IconVerticalSolidList"/>
    <dgm:cxn modelId="{8D80D6E6-B742-4F2B-BA0F-EF144592D8CE}" type="presParOf" srcId="{DB053C50-ADED-470C-BD99-E5D12AD2549A}" destId="{BD0D7CFD-F4FE-4A47-80F1-49C87808D987}" srcOrd="2" destOrd="0" presId="urn:microsoft.com/office/officeart/2018/2/layout/IconVerticalSolidList"/>
    <dgm:cxn modelId="{A60A71BE-22B7-4177-A0EA-B7D32EFA8CCE}" type="presParOf" srcId="{DB053C50-ADED-470C-BD99-E5D12AD2549A}" destId="{A358D51C-9779-4D2C-A664-CC9BF4E6217F}" srcOrd="3" destOrd="0" presId="urn:microsoft.com/office/officeart/2018/2/layout/IconVerticalSolidList"/>
    <dgm:cxn modelId="{415AD1A6-BCFE-4FBD-9EEA-48DBB6111BC1}" type="presParOf" srcId="{DB053C50-ADED-470C-BD99-E5D12AD2549A}" destId="{D389EB12-A87B-4DCF-84C2-9C061B12132D}" srcOrd="4" destOrd="0" presId="urn:microsoft.com/office/officeart/2018/2/layout/IconVerticalSolidList"/>
    <dgm:cxn modelId="{E6360467-C205-41E9-855F-4E5D66E34B67}" type="presParOf" srcId="{16D52EF7-9A58-4246-90E1-49A0BE7F0191}" destId="{6BB58BA8-83CD-4494-B4DD-37EB9A00221E}" srcOrd="1" destOrd="0" presId="urn:microsoft.com/office/officeart/2018/2/layout/IconVerticalSolidList"/>
    <dgm:cxn modelId="{65226423-184E-4600-9814-9330E887F409}" type="presParOf" srcId="{16D52EF7-9A58-4246-90E1-49A0BE7F0191}" destId="{2DB86F2D-004F-4035-8D8A-C7F9A5DDC325}" srcOrd="2" destOrd="0" presId="urn:microsoft.com/office/officeart/2018/2/layout/IconVerticalSolidList"/>
    <dgm:cxn modelId="{EE851A19-32B5-4E6B-80BE-81CD4BED880E}" type="presParOf" srcId="{2DB86F2D-004F-4035-8D8A-C7F9A5DDC325}" destId="{E37AB741-BB38-45F6-ABCA-EC1EE44AC275}" srcOrd="0" destOrd="0" presId="urn:microsoft.com/office/officeart/2018/2/layout/IconVerticalSolidList"/>
    <dgm:cxn modelId="{15D2623B-9CE8-4AFB-A78D-64FE20E103F6}" type="presParOf" srcId="{2DB86F2D-004F-4035-8D8A-C7F9A5DDC325}" destId="{188D40A3-5EB9-45E0-8ED6-592408FF3645}" srcOrd="1" destOrd="0" presId="urn:microsoft.com/office/officeart/2018/2/layout/IconVerticalSolidList"/>
    <dgm:cxn modelId="{5D96A7BF-B45B-4A33-A087-C8BD5BF2A791}" type="presParOf" srcId="{2DB86F2D-004F-4035-8D8A-C7F9A5DDC325}" destId="{A373AA75-2E3E-4A4A-B3B7-D50DFFB93F75}" srcOrd="2" destOrd="0" presId="urn:microsoft.com/office/officeart/2018/2/layout/IconVerticalSolidList"/>
    <dgm:cxn modelId="{99917D7E-A9A5-4258-876B-23D5F7F3AE58}" type="presParOf" srcId="{2DB86F2D-004F-4035-8D8A-C7F9A5DDC325}" destId="{F2375403-4A4A-483F-B715-2A250FC0EFD6}" srcOrd="3" destOrd="0" presId="urn:microsoft.com/office/officeart/2018/2/layout/IconVerticalSolidList"/>
    <dgm:cxn modelId="{7CA0ED09-487F-48AA-80BD-B3E64BB0E49E}" type="presParOf" srcId="{2DB86F2D-004F-4035-8D8A-C7F9A5DDC325}" destId="{89E049B2-B937-443C-B4E8-F8D766E03D16}" srcOrd="4" destOrd="0" presId="urn:microsoft.com/office/officeart/2018/2/layout/IconVerticalSolidList"/>
    <dgm:cxn modelId="{B6A23975-F2AB-4B66-9326-9C3CB715DB0D}" type="presParOf" srcId="{16D52EF7-9A58-4246-90E1-49A0BE7F0191}" destId="{7FAC428B-3542-4A87-8B8B-2282159B49F5}" srcOrd="3" destOrd="0" presId="urn:microsoft.com/office/officeart/2018/2/layout/IconVerticalSolidList"/>
    <dgm:cxn modelId="{3D1696BC-8E6C-413B-90D4-D8ED936FA43D}" type="presParOf" srcId="{16D52EF7-9A58-4246-90E1-49A0BE7F0191}" destId="{45A957E1-EE90-412B-A12D-1A8B6127BA07}" srcOrd="4" destOrd="0" presId="urn:microsoft.com/office/officeart/2018/2/layout/IconVerticalSolidList"/>
    <dgm:cxn modelId="{87365109-EF65-427D-989A-7ECC30E6F2DE}" type="presParOf" srcId="{45A957E1-EE90-412B-A12D-1A8B6127BA07}" destId="{2AC874C5-D3A1-4E80-AE71-9D0B85EA3A48}" srcOrd="0" destOrd="0" presId="urn:microsoft.com/office/officeart/2018/2/layout/IconVerticalSolidList"/>
    <dgm:cxn modelId="{7B3D3E7B-FB42-4137-B636-376539A00487}" type="presParOf" srcId="{45A957E1-EE90-412B-A12D-1A8B6127BA07}" destId="{EE93EF00-FAB1-483D-B384-916C2D07D10B}" srcOrd="1" destOrd="0" presId="urn:microsoft.com/office/officeart/2018/2/layout/IconVerticalSolidList"/>
    <dgm:cxn modelId="{2B04AC6E-C7B2-4925-90DA-3F6B9F1DEC4D}" type="presParOf" srcId="{45A957E1-EE90-412B-A12D-1A8B6127BA07}" destId="{C0B18267-D7ED-400E-B277-AFDFD3F96474}" srcOrd="2" destOrd="0" presId="urn:microsoft.com/office/officeart/2018/2/layout/IconVerticalSolidList"/>
    <dgm:cxn modelId="{2A481E1D-39CD-4643-BAC8-7BE5AE27CE1C}" type="presParOf" srcId="{45A957E1-EE90-412B-A12D-1A8B6127BA07}" destId="{609E8077-B328-4A12-AEC2-05C5E2D84A35}" srcOrd="3" destOrd="0" presId="urn:microsoft.com/office/officeart/2018/2/layout/IconVerticalSolidList"/>
    <dgm:cxn modelId="{299470A5-9EEC-4BDD-98EF-837ED77002E2}" type="presParOf" srcId="{45A957E1-EE90-412B-A12D-1A8B6127BA07}" destId="{40EF47FE-9857-405F-9F1F-C26D85BD8A7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5BAD6-7A15-4541-BACE-329097001068}"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4BD00C5B-5116-4F3B-95E7-2BA21BFDDC55}">
      <dgm:prSet/>
      <dgm:spPr/>
      <dgm:t>
        <a:bodyPr/>
        <a:lstStyle/>
        <a:p>
          <a:r>
            <a:rPr lang="en-US"/>
            <a:t>FCC investigation found 3 key factors hindering recovery:</a:t>
          </a:r>
        </a:p>
      </dgm:t>
    </dgm:pt>
    <dgm:pt modelId="{D7E23961-300B-446E-83AF-6E6181E34A26}" type="parTrans" cxnId="{F498F9EA-B5BE-437E-968E-6285A72D8580}">
      <dgm:prSet/>
      <dgm:spPr/>
      <dgm:t>
        <a:bodyPr/>
        <a:lstStyle/>
        <a:p>
          <a:endParaRPr lang="en-US"/>
        </a:p>
      </dgm:t>
    </dgm:pt>
    <dgm:pt modelId="{11476F55-C975-48B1-81F8-24717BA3684E}" type="sibTrans" cxnId="{F498F9EA-B5BE-437E-968E-6285A72D8580}">
      <dgm:prSet/>
      <dgm:spPr/>
      <dgm:t>
        <a:bodyPr/>
        <a:lstStyle/>
        <a:p>
          <a:endParaRPr lang="en-US"/>
        </a:p>
      </dgm:t>
    </dgm:pt>
    <dgm:pt modelId="{18F815C1-A78A-419B-82AF-35D401279CA0}">
      <dgm:prSet/>
      <dgm:spPr/>
      <dgm:t>
        <a:bodyPr/>
        <a:lstStyle/>
        <a:p>
          <a:r>
            <a:rPr lang="en-US" dirty="0"/>
            <a:t>Insufficiently resilient backhaul connectivity</a:t>
          </a:r>
        </a:p>
      </dgm:t>
    </dgm:pt>
    <dgm:pt modelId="{8E7AC20B-CFD0-4E2F-87E1-84F2F1CB3371}" type="parTrans" cxnId="{8517905E-FC97-4CEC-AFDC-6FD6867DCECC}">
      <dgm:prSet/>
      <dgm:spPr/>
      <dgm:t>
        <a:bodyPr/>
        <a:lstStyle/>
        <a:p>
          <a:endParaRPr lang="en-US"/>
        </a:p>
      </dgm:t>
    </dgm:pt>
    <dgm:pt modelId="{4EE5DDCF-5C1E-4400-BA66-658C855A85CE}" type="sibTrans" cxnId="{8517905E-FC97-4CEC-AFDC-6FD6867DCECC}">
      <dgm:prSet/>
      <dgm:spPr/>
      <dgm:t>
        <a:bodyPr/>
        <a:lstStyle/>
        <a:p>
          <a:endParaRPr lang="en-US"/>
        </a:p>
      </dgm:t>
    </dgm:pt>
    <dgm:pt modelId="{BEFF389D-E7BA-497C-94F7-EF2746EBF50B}">
      <dgm:prSet/>
      <dgm:spPr/>
      <dgm:t>
        <a:bodyPr/>
        <a:lstStyle/>
        <a:p>
          <a:r>
            <a:rPr lang="en-US"/>
            <a:t>Inadequate reciprocal roaming arrangements</a:t>
          </a:r>
        </a:p>
      </dgm:t>
    </dgm:pt>
    <dgm:pt modelId="{2800CF64-08B9-45AA-A881-1CF15411DCFD}" type="parTrans" cxnId="{A8AEC1DD-3E27-4C03-91EF-A5B3D67D3751}">
      <dgm:prSet/>
      <dgm:spPr/>
      <dgm:t>
        <a:bodyPr/>
        <a:lstStyle/>
        <a:p>
          <a:endParaRPr lang="en-US"/>
        </a:p>
      </dgm:t>
    </dgm:pt>
    <dgm:pt modelId="{8036E569-98D5-4406-9AC2-6A002FBCF3EE}" type="sibTrans" cxnId="{A8AEC1DD-3E27-4C03-91EF-A5B3D67D3751}">
      <dgm:prSet/>
      <dgm:spPr/>
      <dgm:t>
        <a:bodyPr/>
        <a:lstStyle/>
        <a:p>
          <a:endParaRPr lang="en-US"/>
        </a:p>
      </dgm:t>
    </dgm:pt>
    <dgm:pt modelId="{68AC3E7C-AAD1-4B18-A73F-0C6C83B1EA38}">
      <dgm:prSet/>
      <dgm:spPr/>
      <dgm:t>
        <a:bodyPr/>
        <a:lstStyle/>
        <a:p>
          <a:r>
            <a:rPr lang="en-US" dirty="0"/>
            <a:t>Lack of coordination between mobile providers, power crews, and municipalities – restored communications assets sometimes damaged by other crews</a:t>
          </a:r>
        </a:p>
      </dgm:t>
    </dgm:pt>
    <dgm:pt modelId="{ACC28E34-F796-4DFB-B5D4-BB485284ACF5}" type="parTrans" cxnId="{3A6EF2E3-53B8-4E22-BB3D-B297A3E2AC4B}">
      <dgm:prSet/>
      <dgm:spPr/>
      <dgm:t>
        <a:bodyPr/>
        <a:lstStyle/>
        <a:p>
          <a:endParaRPr lang="en-US"/>
        </a:p>
      </dgm:t>
    </dgm:pt>
    <dgm:pt modelId="{AA8D2984-08F3-4950-A050-238E61DC8432}" type="sibTrans" cxnId="{3A6EF2E3-53B8-4E22-BB3D-B297A3E2AC4B}">
      <dgm:prSet/>
      <dgm:spPr/>
      <dgm:t>
        <a:bodyPr/>
        <a:lstStyle/>
        <a:p>
          <a:endParaRPr lang="en-US"/>
        </a:p>
      </dgm:t>
    </dgm:pt>
    <dgm:pt modelId="{9DAD9AE0-84A4-45B7-A7D7-543CE08323D6}">
      <dgm:prSet/>
      <dgm:spPr/>
      <dgm:t>
        <a:bodyPr/>
        <a:lstStyle/>
        <a:p>
          <a:r>
            <a:rPr lang="en-US"/>
            <a:t>Recommendations for mobile providers:</a:t>
          </a:r>
        </a:p>
      </dgm:t>
    </dgm:pt>
    <dgm:pt modelId="{E77FFF53-AC21-4B0C-B7F3-E6D02646F639}" type="parTrans" cxnId="{9379745B-84C3-439D-86ED-FD6DCC98AF45}">
      <dgm:prSet/>
      <dgm:spPr/>
      <dgm:t>
        <a:bodyPr/>
        <a:lstStyle/>
        <a:p>
          <a:endParaRPr lang="en-US"/>
        </a:p>
      </dgm:t>
    </dgm:pt>
    <dgm:pt modelId="{7E48D917-E0EA-4AB5-A872-A29D8BB86D78}" type="sibTrans" cxnId="{9379745B-84C3-439D-86ED-FD6DCC98AF45}">
      <dgm:prSet/>
      <dgm:spPr/>
      <dgm:t>
        <a:bodyPr/>
        <a:lstStyle/>
        <a:p>
          <a:endParaRPr lang="en-US"/>
        </a:p>
      </dgm:t>
    </dgm:pt>
    <dgm:pt modelId="{AC94D13B-6816-4E50-9226-E9E69510EDEF}">
      <dgm:prSet/>
      <dgm:spPr/>
      <dgm:t>
        <a:bodyPr/>
        <a:lstStyle/>
        <a:p>
          <a:r>
            <a:rPr lang="en-US" dirty="0"/>
            <a:t>Enter into roaming agreements as part of pre-storm preparation</a:t>
          </a:r>
        </a:p>
      </dgm:t>
    </dgm:pt>
    <dgm:pt modelId="{68C66B96-ADD5-4CCD-A038-C1A902CE4A90}" type="parTrans" cxnId="{F0CEA39B-31A1-470D-BFB4-6FB14EFE1313}">
      <dgm:prSet/>
      <dgm:spPr/>
      <dgm:t>
        <a:bodyPr/>
        <a:lstStyle/>
        <a:p>
          <a:endParaRPr lang="en-US"/>
        </a:p>
      </dgm:t>
    </dgm:pt>
    <dgm:pt modelId="{1029177E-EFAC-4C18-8CA7-DBD7C5095DC6}" type="sibTrans" cxnId="{F0CEA39B-31A1-470D-BFB4-6FB14EFE1313}">
      <dgm:prSet/>
      <dgm:spPr/>
      <dgm:t>
        <a:bodyPr/>
        <a:lstStyle/>
        <a:p>
          <a:endParaRPr lang="en-US"/>
        </a:p>
      </dgm:t>
    </dgm:pt>
    <dgm:pt modelId="{33A22C19-CF07-4C37-B214-3B31D311AAED}">
      <dgm:prSet/>
      <dgm:spPr/>
      <dgm:t>
        <a:bodyPr/>
        <a:lstStyle/>
        <a:p>
          <a:r>
            <a:rPr lang="en-US"/>
            <a:t>Enter into coordination agreements with power companies</a:t>
          </a:r>
        </a:p>
      </dgm:t>
    </dgm:pt>
    <dgm:pt modelId="{498A6AEF-CC46-4B15-BC20-A5C5647834B6}" type="parTrans" cxnId="{DD172C77-D8B1-473F-9E90-E1A9212AF682}">
      <dgm:prSet/>
      <dgm:spPr/>
      <dgm:t>
        <a:bodyPr/>
        <a:lstStyle/>
        <a:p>
          <a:endParaRPr lang="en-US"/>
        </a:p>
      </dgm:t>
    </dgm:pt>
    <dgm:pt modelId="{A28CD1F7-6FE2-497C-B9A8-20E0EE894DC0}" type="sibTrans" cxnId="{DD172C77-D8B1-473F-9E90-E1A9212AF682}">
      <dgm:prSet/>
      <dgm:spPr/>
      <dgm:t>
        <a:bodyPr/>
        <a:lstStyle/>
        <a:p>
          <a:endParaRPr lang="en-US"/>
        </a:p>
      </dgm:t>
    </dgm:pt>
    <dgm:pt modelId="{B55B927D-174B-4F31-9DD2-25291DAE79DB}">
      <dgm:prSet/>
      <dgm:spPr/>
      <dgm:t>
        <a:bodyPr/>
        <a:lstStyle/>
        <a:p>
          <a:r>
            <a:rPr lang="en-US" dirty="0"/>
            <a:t>Use diverse backhaul options, such as microwave links and satellite links in hurricane-prone areas</a:t>
          </a:r>
        </a:p>
      </dgm:t>
    </dgm:pt>
    <dgm:pt modelId="{962EB9D7-AD85-4CE5-9734-F3C0F468D9B2}" type="parTrans" cxnId="{80235874-3023-4293-94E7-68D0BBA97938}">
      <dgm:prSet/>
      <dgm:spPr/>
      <dgm:t>
        <a:bodyPr/>
        <a:lstStyle/>
        <a:p>
          <a:endParaRPr lang="en-US"/>
        </a:p>
      </dgm:t>
    </dgm:pt>
    <dgm:pt modelId="{27C096AE-E413-4149-AC22-8096658DAE14}" type="sibTrans" cxnId="{80235874-3023-4293-94E7-68D0BBA97938}">
      <dgm:prSet/>
      <dgm:spPr/>
      <dgm:t>
        <a:bodyPr/>
        <a:lstStyle/>
        <a:p>
          <a:endParaRPr lang="en-US"/>
        </a:p>
      </dgm:t>
    </dgm:pt>
    <dgm:pt modelId="{AA506F2A-3F0B-44CA-B904-C1C6A504B0F4}">
      <dgm:prSet/>
      <dgm:spPr/>
      <dgm:t>
        <a:bodyPr/>
        <a:lstStyle/>
        <a:p>
          <a:r>
            <a:rPr lang="en-US" dirty="0"/>
            <a:t>Participate in training to improve coordination of restoration efforts</a:t>
          </a:r>
        </a:p>
      </dgm:t>
    </dgm:pt>
    <dgm:pt modelId="{7E9A607C-833E-45F9-AE9F-3A1492746876}" type="parTrans" cxnId="{44EC6ECE-EE00-403F-A40D-068B916ED56D}">
      <dgm:prSet/>
      <dgm:spPr/>
      <dgm:t>
        <a:bodyPr/>
        <a:lstStyle/>
        <a:p>
          <a:endParaRPr lang="en-US"/>
        </a:p>
      </dgm:t>
    </dgm:pt>
    <dgm:pt modelId="{716344B1-0D10-4006-A7A8-D8CBCA1EF1C0}" type="sibTrans" cxnId="{44EC6ECE-EE00-403F-A40D-068B916ED56D}">
      <dgm:prSet/>
      <dgm:spPr/>
      <dgm:t>
        <a:bodyPr/>
        <a:lstStyle/>
        <a:p>
          <a:endParaRPr lang="en-US"/>
        </a:p>
      </dgm:t>
    </dgm:pt>
    <dgm:pt modelId="{2C1128A2-AAD6-4226-8D53-80804F45704A}">
      <dgm:prSet/>
      <dgm:spPr/>
      <dgm:t>
        <a:bodyPr/>
        <a:lstStyle/>
        <a:p>
          <a:r>
            <a:rPr lang="en-US"/>
            <a:t>Ensure familiarity with best practices for cooperation and coordination with local utilities</a:t>
          </a:r>
        </a:p>
      </dgm:t>
    </dgm:pt>
    <dgm:pt modelId="{5291DC04-7721-4F73-9314-D8CD25D5551F}" type="parTrans" cxnId="{31A34436-3D4F-42EE-A92D-4DECEB9EB04A}">
      <dgm:prSet/>
      <dgm:spPr/>
      <dgm:t>
        <a:bodyPr/>
        <a:lstStyle/>
        <a:p>
          <a:endParaRPr lang="en-US"/>
        </a:p>
      </dgm:t>
    </dgm:pt>
    <dgm:pt modelId="{67EA9DB6-30E8-4CD2-BA56-C2C47EAAEE5F}" type="sibTrans" cxnId="{31A34436-3D4F-42EE-A92D-4DECEB9EB04A}">
      <dgm:prSet/>
      <dgm:spPr/>
      <dgm:t>
        <a:bodyPr/>
        <a:lstStyle/>
        <a:p>
          <a:endParaRPr lang="en-US"/>
        </a:p>
      </dgm:t>
    </dgm:pt>
    <dgm:pt modelId="{FC0EABBC-5977-4D24-95B9-9F785191CE76}" type="pres">
      <dgm:prSet presAssocID="{0565BAD6-7A15-4541-BACE-329097001068}" presName="Name0" presStyleCnt="0">
        <dgm:presLayoutVars>
          <dgm:dir/>
          <dgm:animLvl val="lvl"/>
          <dgm:resizeHandles val="exact"/>
        </dgm:presLayoutVars>
      </dgm:prSet>
      <dgm:spPr/>
    </dgm:pt>
    <dgm:pt modelId="{74085A45-CA94-40F0-B4E2-40FD2343408A}" type="pres">
      <dgm:prSet presAssocID="{4BD00C5B-5116-4F3B-95E7-2BA21BFDDC55}" presName="composite" presStyleCnt="0"/>
      <dgm:spPr/>
    </dgm:pt>
    <dgm:pt modelId="{9B635DD4-6F58-4862-8981-D081761B326A}" type="pres">
      <dgm:prSet presAssocID="{4BD00C5B-5116-4F3B-95E7-2BA21BFDDC55}" presName="parTx" presStyleLbl="alignNode1" presStyleIdx="0" presStyleCnt="2">
        <dgm:presLayoutVars>
          <dgm:chMax val="0"/>
          <dgm:chPref val="0"/>
          <dgm:bulletEnabled val="1"/>
        </dgm:presLayoutVars>
      </dgm:prSet>
      <dgm:spPr/>
    </dgm:pt>
    <dgm:pt modelId="{A369BE65-DC2D-4C15-8782-4005023F628B}" type="pres">
      <dgm:prSet presAssocID="{4BD00C5B-5116-4F3B-95E7-2BA21BFDDC55}" presName="desTx" presStyleLbl="alignAccFollowNode1" presStyleIdx="0" presStyleCnt="2">
        <dgm:presLayoutVars>
          <dgm:bulletEnabled val="1"/>
        </dgm:presLayoutVars>
      </dgm:prSet>
      <dgm:spPr/>
    </dgm:pt>
    <dgm:pt modelId="{50E35EB0-7F37-4EA3-86BB-3DE5210EC478}" type="pres">
      <dgm:prSet presAssocID="{11476F55-C975-48B1-81F8-24717BA3684E}" presName="space" presStyleCnt="0"/>
      <dgm:spPr/>
    </dgm:pt>
    <dgm:pt modelId="{AD2A7550-DBF0-43A5-B32F-FBDFDD36BBEA}" type="pres">
      <dgm:prSet presAssocID="{9DAD9AE0-84A4-45B7-A7D7-543CE08323D6}" presName="composite" presStyleCnt="0"/>
      <dgm:spPr/>
    </dgm:pt>
    <dgm:pt modelId="{048017AB-1745-4945-B1E6-EDD7D1DE0288}" type="pres">
      <dgm:prSet presAssocID="{9DAD9AE0-84A4-45B7-A7D7-543CE08323D6}" presName="parTx" presStyleLbl="alignNode1" presStyleIdx="1" presStyleCnt="2">
        <dgm:presLayoutVars>
          <dgm:chMax val="0"/>
          <dgm:chPref val="0"/>
          <dgm:bulletEnabled val="1"/>
        </dgm:presLayoutVars>
      </dgm:prSet>
      <dgm:spPr/>
    </dgm:pt>
    <dgm:pt modelId="{B79979F4-9739-42CD-A5DB-4ED18E3C7CE6}" type="pres">
      <dgm:prSet presAssocID="{9DAD9AE0-84A4-45B7-A7D7-543CE08323D6}" presName="desTx" presStyleLbl="alignAccFollowNode1" presStyleIdx="1" presStyleCnt="2">
        <dgm:presLayoutVars>
          <dgm:bulletEnabled val="1"/>
        </dgm:presLayoutVars>
      </dgm:prSet>
      <dgm:spPr/>
    </dgm:pt>
  </dgm:ptLst>
  <dgm:cxnLst>
    <dgm:cxn modelId="{0E42440D-7F68-4844-B5D0-FA854B462D7C}" type="presOf" srcId="{AA506F2A-3F0B-44CA-B904-C1C6A504B0F4}" destId="{B79979F4-9739-42CD-A5DB-4ED18E3C7CE6}" srcOrd="0" destOrd="3" presId="urn:microsoft.com/office/officeart/2005/8/layout/hList1"/>
    <dgm:cxn modelId="{9DA64825-A8BA-4A2F-9491-915C83EF0198}" type="presOf" srcId="{0565BAD6-7A15-4541-BACE-329097001068}" destId="{FC0EABBC-5977-4D24-95B9-9F785191CE76}" srcOrd="0" destOrd="0" presId="urn:microsoft.com/office/officeart/2005/8/layout/hList1"/>
    <dgm:cxn modelId="{EF28452B-E6D3-4892-BAC3-64BD109D382E}" type="presOf" srcId="{BEFF389D-E7BA-497C-94F7-EF2746EBF50B}" destId="{A369BE65-DC2D-4C15-8782-4005023F628B}" srcOrd="0" destOrd="1" presId="urn:microsoft.com/office/officeart/2005/8/layout/hList1"/>
    <dgm:cxn modelId="{31A34436-3D4F-42EE-A92D-4DECEB9EB04A}" srcId="{9DAD9AE0-84A4-45B7-A7D7-543CE08323D6}" destId="{2C1128A2-AAD6-4226-8D53-80804F45704A}" srcOrd="4" destOrd="0" parTransId="{5291DC04-7721-4F73-9314-D8CD25D5551F}" sibTransId="{67EA9DB6-30E8-4CD2-BA56-C2C47EAAEE5F}"/>
    <dgm:cxn modelId="{9379745B-84C3-439D-86ED-FD6DCC98AF45}" srcId="{0565BAD6-7A15-4541-BACE-329097001068}" destId="{9DAD9AE0-84A4-45B7-A7D7-543CE08323D6}" srcOrd="1" destOrd="0" parTransId="{E77FFF53-AC21-4B0C-B7F3-E6D02646F639}" sibTransId="{7E48D917-E0EA-4AB5-A872-A29D8BB86D78}"/>
    <dgm:cxn modelId="{8517905E-FC97-4CEC-AFDC-6FD6867DCECC}" srcId="{4BD00C5B-5116-4F3B-95E7-2BA21BFDDC55}" destId="{18F815C1-A78A-419B-82AF-35D401279CA0}" srcOrd="0" destOrd="0" parTransId="{8E7AC20B-CFD0-4E2F-87E1-84F2F1CB3371}" sibTransId="{4EE5DDCF-5C1E-4400-BA66-658C855A85CE}"/>
    <dgm:cxn modelId="{80235874-3023-4293-94E7-68D0BBA97938}" srcId="{9DAD9AE0-84A4-45B7-A7D7-543CE08323D6}" destId="{B55B927D-174B-4F31-9DD2-25291DAE79DB}" srcOrd="2" destOrd="0" parTransId="{962EB9D7-AD85-4CE5-9734-F3C0F468D9B2}" sibTransId="{27C096AE-E413-4149-AC22-8096658DAE14}"/>
    <dgm:cxn modelId="{16377D56-B723-4381-B195-275236E9B4B1}" type="presOf" srcId="{B55B927D-174B-4F31-9DD2-25291DAE79DB}" destId="{B79979F4-9739-42CD-A5DB-4ED18E3C7CE6}" srcOrd="0" destOrd="2" presId="urn:microsoft.com/office/officeart/2005/8/layout/hList1"/>
    <dgm:cxn modelId="{A9A5FB56-8E84-4B5F-9B38-297BAEEA74AC}" type="presOf" srcId="{18F815C1-A78A-419B-82AF-35D401279CA0}" destId="{A369BE65-DC2D-4C15-8782-4005023F628B}" srcOrd="0" destOrd="0" presId="urn:microsoft.com/office/officeart/2005/8/layout/hList1"/>
    <dgm:cxn modelId="{DD172C77-D8B1-473F-9E90-E1A9212AF682}" srcId="{9DAD9AE0-84A4-45B7-A7D7-543CE08323D6}" destId="{33A22C19-CF07-4C37-B214-3B31D311AAED}" srcOrd="1" destOrd="0" parTransId="{498A6AEF-CC46-4B15-BC20-A5C5647834B6}" sibTransId="{A28CD1F7-6FE2-497C-B9A8-20E0EE894DC0}"/>
    <dgm:cxn modelId="{4B5F4B84-D9BA-46D6-8A09-1A1D429B402E}" type="presOf" srcId="{2C1128A2-AAD6-4226-8D53-80804F45704A}" destId="{B79979F4-9739-42CD-A5DB-4ED18E3C7CE6}" srcOrd="0" destOrd="4" presId="urn:microsoft.com/office/officeart/2005/8/layout/hList1"/>
    <dgm:cxn modelId="{F0CEA39B-31A1-470D-BFB4-6FB14EFE1313}" srcId="{9DAD9AE0-84A4-45B7-A7D7-543CE08323D6}" destId="{AC94D13B-6816-4E50-9226-E9E69510EDEF}" srcOrd="0" destOrd="0" parTransId="{68C66B96-ADD5-4CCD-A038-C1A902CE4A90}" sibTransId="{1029177E-EFAC-4C18-8CA7-DBD7C5095DC6}"/>
    <dgm:cxn modelId="{305D2FA1-C3E9-4437-89D1-49504214116B}" type="presOf" srcId="{33A22C19-CF07-4C37-B214-3B31D311AAED}" destId="{B79979F4-9739-42CD-A5DB-4ED18E3C7CE6}" srcOrd="0" destOrd="1" presId="urn:microsoft.com/office/officeart/2005/8/layout/hList1"/>
    <dgm:cxn modelId="{D63DB6A2-6CC3-43E7-A486-576A3DA3443A}" type="presOf" srcId="{9DAD9AE0-84A4-45B7-A7D7-543CE08323D6}" destId="{048017AB-1745-4945-B1E6-EDD7D1DE0288}" srcOrd="0" destOrd="0" presId="urn:microsoft.com/office/officeart/2005/8/layout/hList1"/>
    <dgm:cxn modelId="{5CA145BE-BF06-4571-B45C-70A06FA2C7F9}" type="presOf" srcId="{4BD00C5B-5116-4F3B-95E7-2BA21BFDDC55}" destId="{9B635DD4-6F58-4862-8981-D081761B326A}" srcOrd="0" destOrd="0" presId="urn:microsoft.com/office/officeart/2005/8/layout/hList1"/>
    <dgm:cxn modelId="{ABA4EFC6-16B6-4EC0-992D-B98B3B63D8F3}" type="presOf" srcId="{AC94D13B-6816-4E50-9226-E9E69510EDEF}" destId="{B79979F4-9739-42CD-A5DB-4ED18E3C7CE6}" srcOrd="0" destOrd="0" presId="urn:microsoft.com/office/officeart/2005/8/layout/hList1"/>
    <dgm:cxn modelId="{44EC6ECE-EE00-403F-A40D-068B916ED56D}" srcId="{9DAD9AE0-84A4-45B7-A7D7-543CE08323D6}" destId="{AA506F2A-3F0B-44CA-B904-C1C6A504B0F4}" srcOrd="3" destOrd="0" parTransId="{7E9A607C-833E-45F9-AE9F-3A1492746876}" sibTransId="{716344B1-0D10-4006-A7A8-D8CBCA1EF1C0}"/>
    <dgm:cxn modelId="{485926D9-51FD-4B21-B6AE-9CC5631A048F}" type="presOf" srcId="{68AC3E7C-AAD1-4B18-A73F-0C6C83B1EA38}" destId="{A369BE65-DC2D-4C15-8782-4005023F628B}" srcOrd="0" destOrd="2" presId="urn:microsoft.com/office/officeart/2005/8/layout/hList1"/>
    <dgm:cxn modelId="{A8AEC1DD-3E27-4C03-91EF-A5B3D67D3751}" srcId="{4BD00C5B-5116-4F3B-95E7-2BA21BFDDC55}" destId="{BEFF389D-E7BA-497C-94F7-EF2746EBF50B}" srcOrd="1" destOrd="0" parTransId="{2800CF64-08B9-45AA-A881-1CF15411DCFD}" sibTransId="{8036E569-98D5-4406-9AC2-6A002FBCF3EE}"/>
    <dgm:cxn modelId="{3A6EF2E3-53B8-4E22-BB3D-B297A3E2AC4B}" srcId="{4BD00C5B-5116-4F3B-95E7-2BA21BFDDC55}" destId="{68AC3E7C-AAD1-4B18-A73F-0C6C83B1EA38}" srcOrd="2" destOrd="0" parTransId="{ACC28E34-F796-4DFB-B5D4-BB485284ACF5}" sibTransId="{AA8D2984-08F3-4950-A050-238E61DC8432}"/>
    <dgm:cxn modelId="{F498F9EA-B5BE-437E-968E-6285A72D8580}" srcId="{0565BAD6-7A15-4541-BACE-329097001068}" destId="{4BD00C5B-5116-4F3B-95E7-2BA21BFDDC55}" srcOrd="0" destOrd="0" parTransId="{D7E23961-300B-446E-83AF-6E6181E34A26}" sibTransId="{11476F55-C975-48B1-81F8-24717BA3684E}"/>
    <dgm:cxn modelId="{04BF7B0E-748F-4C4F-8D6A-5E206B66EC9C}" type="presParOf" srcId="{FC0EABBC-5977-4D24-95B9-9F785191CE76}" destId="{74085A45-CA94-40F0-B4E2-40FD2343408A}" srcOrd="0" destOrd="0" presId="urn:microsoft.com/office/officeart/2005/8/layout/hList1"/>
    <dgm:cxn modelId="{EED80599-9A6F-47A6-91CE-4EEED098F1DB}" type="presParOf" srcId="{74085A45-CA94-40F0-B4E2-40FD2343408A}" destId="{9B635DD4-6F58-4862-8981-D081761B326A}" srcOrd="0" destOrd="0" presId="urn:microsoft.com/office/officeart/2005/8/layout/hList1"/>
    <dgm:cxn modelId="{2A383C5A-9CB8-4323-8E83-12D2286F6C34}" type="presParOf" srcId="{74085A45-CA94-40F0-B4E2-40FD2343408A}" destId="{A369BE65-DC2D-4C15-8782-4005023F628B}" srcOrd="1" destOrd="0" presId="urn:microsoft.com/office/officeart/2005/8/layout/hList1"/>
    <dgm:cxn modelId="{68BFD97C-46D2-40EC-A23B-32C1861C306E}" type="presParOf" srcId="{FC0EABBC-5977-4D24-95B9-9F785191CE76}" destId="{50E35EB0-7F37-4EA3-86BB-3DE5210EC478}" srcOrd="1" destOrd="0" presId="urn:microsoft.com/office/officeart/2005/8/layout/hList1"/>
    <dgm:cxn modelId="{27D87741-10F1-489E-B059-A8DD21ED44AC}" type="presParOf" srcId="{FC0EABBC-5977-4D24-95B9-9F785191CE76}" destId="{AD2A7550-DBF0-43A5-B32F-FBDFDD36BBEA}" srcOrd="2" destOrd="0" presId="urn:microsoft.com/office/officeart/2005/8/layout/hList1"/>
    <dgm:cxn modelId="{209526EC-F892-4F9C-9618-1891AFB180C6}" type="presParOf" srcId="{AD2A7550-DBF0-43A5-B32F-FBDFDD36BBEA}" destId="{048017AB-1745-4945-B1E6-EDD7D1DE0288}" srcOrd="0" destOrd="0" presId="urn:microsoft.com/office/officeart/2005/8/layout/hList1"/>
    <dgm:cxn modelId="{DCA396AF-54B8-4743-BC05-6E4F2C81C090}" type="presParOf" srcId="{AD2A7550-DBF0-43A5-B32F-FBDFDD36BBEA}" destId="{B79979F4-9739-42CD-A5DB-4ED18E3C7C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E142C-1D2F-47E0-847A-189392B626A7}">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B119E-BAB0-421B-AD08-7563B2D2AA9C}">
      <dsp:nvSpPr>
        <dsp:cNvPr id="0" name=""/>
        <dsp:cNvSpPr/>
      </dsp:nvSpPr>
      <dsp:spPr>
        <a:xfrm>
          <a:off x="0" y="2492"/>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Rulemaking and Licensing</a:t>
          </a:r>
        </a:p>
      </dsp:txBody>
      <dsp:txXfrm>
        <a:off x="0" y="2492"/>
        <a:ext cx="4869656" cy="850069"/>
      </dsp:txXfrm>
    </dsp:sp>
    <dsp:sp modelId="{97FFF298-0637-4EF9-A061-F5680AD88452}">
      <dsp:nvSpPr>
        <dsp:cNvPr id="0" name=""/>
        <dsp:cNvSpPr/>
      </dsp:nvSpPr>
      <dsp:spPr>
        <a:xfrm>
          <a:off x="0" y="852561"/>
          <a:ext cx="4869656"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5CEE5-8D15-4118-9AB4-8D4E82F746C0}">
      <dsp:nvSpPr>
        <dsp:cNvPr id="0" name=""/>
        <dsp:cNvSpPr/>
      </dsp:nvSpPr>
      <dsp:spPr>
        <a:xfrm>
          <a:off x="0" y="852561"/>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Public Alerting—EAS/WEA</a:t>
          </a:r>
        </a:p>
      </dsp:txBody>
      <dsp:txXfrm>
        <a:off x="0" y="852561"/>
        <a:ext cx="4869656" cy="850069"/>
      </dsp:txXfrm>
    </dsp:sp>
    <dsp:sp modelId="{6DC91F0B-3379-49D1-A5AD-562DCC58D838}">
      <dsp:nvSpPr>
        <dsp:cNvPr id="0" name=""/>
        <dsp:cNvSpPr/>
      </dsp:nvSpPr>
      <dsp:spPr>
        <a:xfrm>
          <a:off x="0" y="1702630"/>
          <a:ext cx="4869656"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7AE1A-5178-40AF-8129-56D005282CDE}">
      <dsp:nvSpPr>
        <dsp:cNvPr id="0" name=""/>
        <dsp:cNvSpPr/>
      </dsp:nvSpPr>
      <dsp:spPr>
        <a:xfrm>
          <a:off x="0" y="1702630"/>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911/E911/NG911</a:t>
          </a:r>
        </a:p>
      </dsp:txBody>
      <dsp:txXfrm>
        <a:off x="0" y="1702630"/>
        <a:ext cx="4869656" cy="850069"/>
      </dsp:txXfrm>
    </dsp:sp>
    <dsp:sp modelId="{035099F8-8CF5-448B-B706-32F34AA83572}">
      <dsp:nvSpPr>
        <dsp:cNvPr id="0" name=""/>
        <dsp:cNvSpPr/>
      </dsp:nvSpPr>
      <dsp:spPr>
        <a:xfrm>
          <a:off x="0" y="2552699"/>
          <a:ext cx="4869656"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F8F4F-31B3-458C-9939-8F815EA2E567}">
      <dsp:nvSpPr>
        <dsp:cNvPr id="0" name=""/>
        <dsp:cNvSpPr/>
      </dsp:nvSpPr>
      <dsp:spPr>
        <a:xfrm>
          <a:off x="0" y="255269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Network Resiliency</a:t>
          </a:r>
        </a:p>
      </dsp:txBody>
      <dsp:txXfrm>
        <a:off x="0" y="2552699"/>
        <a:ext cx="4869656" cy="850069"/>
      </dsp:txXfrm>
    </dsp:sp>
    <dsp:sp modelId="{A9DEDD48-8429-4298-8CEF-B2177676FB8D}">
      <dsp:nvSpPr>
        <dsp:cNvPr id="0" name=""/>
        <dsp:cNvSpPr/>
      </dsp:nvSpPr>
      <dsp:spPr>
        <a:xfrm>
          <a:off x="0" y="3402769"/>
          <a:ext cx="4869656"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5C964-9260-4737-B2B2-2F22A7E2D538}">
      <dsp:nvSpPr>
        <dsp:cNvPr id="0" name=""/>
        <dsp:cNvSpPr/>
      </dsp:nvSpPr>
      <dsp:spPr>
        <a:xfrm>
          <a:off x="0" y="340276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Disaster Planning</a:t>
          </a:r>
        </a:p>
      </dsp:txBody>
      <dsp:txXfrm>
        <a:off x="0" y="3402769"/>
        <a:ext cx="4869656" cy="850069"/>
      </dsp:txXfrm>
    </dsp:sp>
    <dsp:sp modelId="{5DCDA468-C4F4-4EB1-AC8A-0A8FFD6A7EA2}">
      <dsp:nvSpPr>
        <dsp:cNvPr id="0" name=""/>
        <dsp:cNvSpPr/>
      </dsp:nvSpPr>
      <dsp:spPr>
        <a:xfrm>
          <a:off x="0" y="4252838"/>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42AEC-46F6-4578-BC21-D8952ECFDAD3}">
      <dsp:nvSpPr>
        <dsp:cNvPr id="0" name=""/>
        <dsp:cNvSpPr/>
      </dsp:nvSpPr>
      <dsp:spPr>
        <a:xfrm>
          <a:off x="0" y="4252838"/>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Disaster Reporting (DIRS)</a:t>
          </a:r>
        </a:p>
      </dsp:txBody>
      <dsp:txXfrm>
        <a:off x="0" y="4252838"/>
        <a:ext cx="4869656"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95F2-B380-4806-8D81-84A3EB5C534B}">
      <dsp:nvSpPr>
        <dsp:cNvPr id="0" name=""/>
        <dsp:cNvSpPr/>
      </dsp:nvSpPr>
      <dsp:spPr>
        <a:xfrm>
          <a:off x="0" y="36077"/>
          <a:ext cx="48852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Familiarize filers with DIRS</a:t>
          </a:r>
        </a:p>
      </dsp:txBody>
      <dsp:txXfrm>
        <a:off x="44602" y="80679"/>
        <a:ext cx="4795999" cy="824474"/>
      </dsp:txXfrm>
    </dsp:sp>
    <dsp:sp modelId="{83EE3CE2-1D96-4A7A-841C-1F97E0EC061A}">
      <dsp:nvSpPr>
        <dsp:cNvPr id="0" name=""/>
        <dsp:cNvSpPr/>
      </dsp:nvSpPr>
      <dsp:spPr>
        <a:xfrm>
          <a:off x="0" y="1015995"/>
          <a:ext cx="4885203" cy="9136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Conduct industry outreach</a:t>
          </a:r>
        </a:p>
      </dsp:txBody>
      <dsp:txXfrm>
        <a:off x="44602" y="1060597"/>
        <a:ext cx="4795999" cy="824474"/>
      </dsp:txXfrm>
    </dsp:sp>
    <dsp:sp modelId="{D4827C05-410D-458D-BAFC-F1C66F043C66}">
      <dsp:nvSpPr>
        <dsp:cNvPr id="0" name=""/>
        <dsp:cNvSpPr/>
      </dsp:nvSpPr>
      <dsp:spPr>
        <a:xfrm>
          <a:off x="0" y="1995914"/>
          <a:ext cx="4885203"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“Eagle Horizon” training</a:t>
          </a:r>
        </a:p>
      </dsp:txBody>
      <dsp:txXfrm>
        <a:off x="44602" y="2040516"/>
        <a:ext cx="4795999" cy="824474"/>
      </dsp:txXfrm>
    </dsp:sp>
    <dsp:sp modelId="{D96B55F1-747C-46F1-82F0-391BF0933CED}">
      <dsp:nvSpPr>
        <dsp:cNvPr id="0" name=""/>
        <dsp:cNvSpPr/>
      </dsp:nvSpPr>
      <dsp:spPr>
        <a:xfrm>
          <a:off x="0" y="2975833"/>
          <a:ext cx="4885203"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Springtime readiness training</a:t>
          </a:r>
        </a:p>
      </dsp:txBody>
      <dsp:txXfrm>
        <a:off x="44602" y="3020435"/>
        <a:ext cx="4795999" cy="824474"/>
      </dsp:txXfrm>
    </dsp:sp>
    <dsp:sp modelId="{53FDD4B1-F002-40DC-AA81-830C45B27139}">
      <dsp:nvSpPr>
        <dsp:cNvPr id="0" name=""/>
        <dsp:cNvSpPr/>
      </dsp:nvSpPr>
      <dsp:spPr>
        <a:xfrm>
          <a:off x="0" y="3955751"/>
          <a:ext cx="4885203" cy="9136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National Hurricane Conference</a:t>
          </a:r>
        </a:p>
      </dsp:txBody>
      <dsp:txXfrm>
        <a:off x="44602" y="4000353"/>
        <a:ext cx="4795999" cy="824474"/>
      </dsp:txXfrm>
    </dsp:sp>
    <dsp:sp modelId="{A2D0B341-5A92-442A-9794-0323DF49DDFC}">
      <dsp:nvSpPr>
        <dsp:cNvPr id="0" name=""/>
        <dsp:cNvSpPr/>
      </dsp:nvSpPr>
      <dsp:spPr>
        <a:xfrm>
          <a:off x="0" y="4935670"/>
          <a:ext cx="48852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“pre-impact” roll call (baseline RF environment)</a:t>
          </a:r>
        </a:p>
      </dsp:txBody>
      <dsp:txXfrm>
        <a:off x="44602" y="4980272"/>
        <a:ext cx="4795999" cy="824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4427B-30A1-45F9-9FBC-2A474FCCFF46}">
      <dsp:nvSpPr>
        <dsp:cNvPr id="0" name=""/>
        <dsp:cNvSpPr/>
      </dsp:nvSpPr>
      <dsp:spPr>
        <a:xfrm>
          <a:off x="4466913" y="301799"/>
          <a:ext cx="1538445" cy="1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FCC Headquarters</a:t>
          </a:r>
        </a:p>
      </dsp:txBody>
      <dsp:txXfrm>
        <a:off x="4466913" y="301799"/>
        <a:ext cx="1538445" cy="1538445"/>
      </dsp:txXfrm>
    </dsp:sp>
    <dsp:sp modelId="{42C53D88-6026-4A9E-B63F-8966810998BD}">
      <dsp:nvSpPr>
        <dsp:cNvPr id="0" name=""/>
        <dsp:cNvSpPr/>
      </dsp:nvSpPr>
      <dsp:spPr>
        <a:xfrm>
          <a:off x="2125572" y="-364"/>
          <a:ext cx="3635554" cy="3635554"/>
        </a:xfrm>
        <a:prstGeom prst="circularArrow">
          <a:avLst>
            <a:gd name="adj1" fmla="val 8252"/>
            <a:gd name="adj2" fmla="val 576398"/>
            <a:gd name="adj3" fmla="val 2962570"/>
            <a:gd name="adj4" fmla="val 52583"/>
            <a:gd name="adj5" fmla="val 962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A4BA4-3898-4455-AE04-8BCF0D423B8E}">
      <dsp:nvSpPr>
        <dsp:cNvPr id="0" name=""/>
        <dsp:cNvSpPr/>
      </dsp:nvSpPr>
      <dsp:spPr>
        <a:xfrm>
          <a:off x="3174127" y="2540970"/>
          <a:ext cx="1538445" cy="1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FCC Field Offices</a:t>
          </a:r>
        </a:p>
      </dsp:txBody>
      <dsp:txXfrm>
        <a:off x="3174127" y="2540970"/>
        <a:ext cx="1538445" cy="1538445"/>
      </dsp:txXfrm>
    </dsp:sp>
    <dsp:sp modelId="{82F0C4B0-C06F-4DFA-99BD-BCDF36629D82}">
      <dsp:nvSpPr>
        <dsp:cNvPr id="0" name=""/>
        <dsp:cNvSpPr/>
      </dsp:nvSpPr>
      <dsp:spPr>
        <a:xfrm>
          <a:off x="2125572" y="-364"/>
          <a:ext cx="3635554" cy="3635554"/>
        </a:xfrm>
        <a:prstGeom prst="circularArrow">
          <a:avLst>
            <a:gd name="adj1" fmla="val 8252"/>
            <a:gd name="adj2" fmla="val 576398"/>
            <a:gd name="adj3" fmla="val 10171019"/>
            <a:gd name="adj4" fmla="val 7261032"/>
            <a:gd name="adj5" fmla="val 9627"/>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6275E-4D9A-46C4-A6AF-9F7B79FF5ADA}">
      <dsp:nvSpPr>
        <dsp:cNvPr id="0" name=""/>
        <dsp:cNvSpPr/>
      </dsp:nvSpPr>
      <dsp:spPr>
        <a:xfrm>
          <a:off x="1881341" y="301799"/>
          <a:ext cx="1538445" cy="1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Industry Engagement</a:t>
          </a:r>
        </a:p>
      </dsp:txBody>
      <dsp:txXfrm>
        <a:off x="1881341" y="301799"/>
        <a:ext cx="1538445" cy="1538445"/>
      </dsp:txXfrm>
    </dsp:sp>
    <dsp:sp modelId="{DF546422-36F3-4711-BB3C-CBF5DDE59583}">
      <dsp:nvSpPr>
        <dsp:cNvPr id="0" name=""/>
        <dsp:cNvSpPr/>
      </dsp:nvSpPr>
      <dsp:spPr>
        <a:xfrm>
          <a:off x="2125572" y="-364"/>
          <a:ext cx="3635554" cy="3635554"/>
        </a:xfrm>
        <a:prstGeom prst="circularArrow">
          <a:avLst>
            <a:gd name="adj1" fmla="val 8252"/>
            <a:gd name="adj2" fmla="val 576398"/>
            <a:gd name="adj3" fmla="val 16855521"/>
            <a:gd name="adj4" fmla="val 14968081"/>
            <a:gd name="adj5" fmla="val 9627"/>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49C03-2093-44D9-B84E-D583D83F5BCA}">
      <dsp:nvSpPr>
        <dsp:cNvPr id="0" name=""/>
        <dsp:cNvSpPr/>
      </dsp:nvSpPr>
      <dsp:spPr>
        <a:xfrm>
          <a:off x="977040" y="2557"/>
          <a:ext cx="3908162" cy="112219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29" tIns="285038" rIns="75829" bIns="285038" numCol="1" spcCol="1270" anchor="ctr" anchorCtr="0">
          <a:noAutofit/>
        </a:bodyPr>
        <a:lstStyle/>
        <a:p>
          <a:pPr marL="0" lvl="0" indent="0" algn="l" defTabSz="488950">
            <a:lnSpc>
              <a:spcPct val="90000"/>
            </a:lnSpc>
            <a:spcBef>
              <a:spcPct val="0"/>
            </a:spcBef>
            <a:spcAft>
              <a:spcPct val="35000"/>
            </a:spcAft>
            <a:buNone/>
          </a:pPr>
          <a:r>
            <a:rPr lang="en-US" sz="1100" kern="1200"/>
            <a:t>Emergency Alert System (EAS)</a:t>
          </a:r>
        </a:p>
        <a:p>
          <a:pPr marL="0" lvl="0" indent="0" algn="l" defTabSz="488950">
            <a:lnSpc>
              <a:spcPct val="90000"/>
            </a:lnSpc>
            <a:spcBef>
              <a:spcPct val="0"/>
            </a:spcBef>
            <a:spcAft>
              <a:spcPct val="35000"/>
            </a:spcAft>
            <a:buNone/>
          </a:pPr>
          <a:r>
            <a:rPr lang="en-US" sz="1100" kern="1200"/>
            <a:t>Wireless Emergency Alerting (WEA)</a:t>
          </a:r>
        </a:p>
      </dsp:txBody>
      <dsp:txXfrm>
        <a:off x="977040" y="2557"/>
        <a:ext cx="3908162" cy="1122196"/>
      </dsp:txXfrm>
    </dsp:sp>
    <dsp:sp modelId="{C8FDBAB2-826C-4CBB-BB58-46BE9318DDEA}">
      <dsp:nvSpPr>
        <dsp:cNvPr id="0" name=""/>
        <dsp:cNvSpPr/>
      </dsp:nvSpPr>
      <dsp:spPr>
        <a:xfrm>
          <a:off x="0" y="2557"/>
          <a:ext cx="977040" cy="11221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10848" rIns="51702" bIns="110848" numCol="1" spcCol="1270" anchor="ctr" anchorCtr="0">
          <a:noAutofit/>
        </a:bodyPr>
        <a:lstStyle/>
        <a:p>
          <a:pPr marL="0" lvl="0" indent="0" algn="ctr" defTabSz="622300">
            <a:lnSpc>
              <a:spcPct val="90000"/>
            </a:lnSpc>
            <a:spcBef>
              <a:spcPct val="0"/>
            </a:spcBef>
            <a:spcAft>
              <a:spcPct val="35000"/>
            </a:spcAft>
            <a:buNone/>
          </a:pPr>
          <a:r>
            <a:rPr lang="en-US" sz="1400" kern="1200"/>
            <a:t>Public Alerting – Integrated Public Alert and Warning System (IPAWS)</a:t>
          </a:r>
        </a:p>
      </dsp:txBody>
      <dsp:txXfrm>
        <a:off x="0" y="2557"/>
        <a:ext cx="977040" cy="1122196"/>
      </dsp:txXfrm>
    </dsp:sp>
    <dsp:sp modelId="{4F8794DC-1386-4052-8CED-730B43CC4B3D}">
      <dsp:nvSpPr>
        <dsp:cNvPr id="0" name=""/>
        <dsp:cNvSpPr/>
      </dsp:nvSpPr>
      <dsp:spPr>
        <a:xfrm>
          <a:off x="977040" y="1192086"/>
          <a:ext cx="3908162" cy="1122196"/>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29" tIns="285038" rIns="75829" bIns="285038" numCol="1" spcCol="1270" anchor="ctr" anchorCtr="0">
          <a:noAutofit/>
        </a:bodyPr>
        <a:lstStyle/>
        <a:p>
          <a:pPr marL="0" lvl="0" indent="0" algn="l" defTabSz="488950">
            <a:lnSpc>
              <a:spcPct val="90000"/>
            </a:lnSpc>
            <a:spcBef>
              <a:spcPct val="0"/>
            </a:spcBef>
            <a:spcAft>
              <a:spcPct val="35000"/>
            </a:spcAft>
            <a:buNone/>
          </a:pPr>
          <a:r>
            <a:rPr lang="en-US" sz="1100" kern="1200"/>
            <a:t>Public Safety Communications</a:t>
          </a:r>
        </a:p>
        <a:p>
          <a:pPr marL="0" lvl="0" indent="0" algn="l" defTabSz="488950">
            <a:lnSpc>
              <a:spcPct val="90000"/>
            </a:lnSpc>
            <a:spcBef>
              <a:spcPct val="0"/>
            </a:spcBef>
            <a:spcAft>
              <a:spcPct val="35000"/>
            </a:spcAft>
            <a:buNone/>
          </a:pPr>
          <a:r>
            <a:rPr lang="en-US" sz="1100" kern="1200"/>
            <a:t>EAS Rules</a:t>
          </a:r>
        </a:p>
        <a:p>
          <a:pPr marL="0" lvl="0" indent="0" algn="l" defTabSz="488950">
            <a:lnSpc>
              <a:spcPct val="90000"/>
            </a:lnSpc>
            <a:spcBef>
              <a:spcPct val="0"/>
            </a:spcBef>
            <a:spcAft>
              <a:spcPct val="35000"/>
            </a:spcAft>
            <a:buNone/>
          </a:pPr>
          <a:r>
            <a:rPr lang="en-US" sz="1100" kern="1200"/>
            <a:t>WEA Rules</a:t>
          </a:r>
        </a:p>
      </dsp:txBody>
      <dsp:txXfrm>
        <a:off x="977040" y="1192086"/>
        <a:ext cx="3908162" cy="1122196"/>
      </dsp:txXfrm>
    </dsp:sp>
    <dsp:sp modelId="{A32FE97A-A456-4125-AD20-2F5F1A07F088}">
      <dsp:nvSpPr>
        <dsp:cNvPr id="0" name=""/>
        <dsp:cNvSpPr/>
      </dsp:nvSpPr>
      <dsp:spPr>
        <a:xfrm>
          <a:off x="0" y="1192086"/>
          <a:ext cx="977040" cy="1122196"/>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10848" rIns="51702" bIns="110848" numCol="1" spcCol="1270" anchor="ctr" anchorCtr="0">
          <a:noAutofit/>
        </a:bodyPr>
        <a:lstStyle/>
        <a:p>
          <a:pPr marL="0" lvl="0" indent="0" algn="ctr" defTabSz="622300">
            <a:lnSpc>
              <a:spcPct val="90000"/>
            </a:lnSpc>
            <a:spcBef>
              <a:spcPct val="0"/>
            </a:spcBef>
            <a:spcAft>
              <a:spcPct val="35000"/>
            </a:spcAft>
            <a:buNone/>
          </a:pPr>
          <a:r>
            <a:rPr lang="en-US" sz="1400" kern="1200"/>
            <a:t>Public Safety Licensing</a:t>
          </a:r>
        </a:p>
      </dsp:txBody>
      <dsp:txXfrm>
        <a:off x="0" y="1192086"/>
        <a:ext cx="977040" cy="1122196"/>
      </dsp:txXfrm>
    </dsp:sp>
    <dsp:sp modelId="{7BB7BC1E-73AE-42EB-B4E8-D6C2807707B8}">
      <dsp:nvSpPr>
        <dsp:cNvPr id="0" name=""/>
        <dsp:cNvSpPr/>
      </dsp:nvSpPr>
      <dsp:spPr>
        <a:xfrm>
          <a:off x="977040" y="2381614"/>
          <a:ext cx="3908162" cy="112219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29" tIns="285038" rIns="75829" bIns="285038" numCol="1" spcCol="1270" anchor="ctr" anchorCtr="0">
          <a:noAutofit/>
        </a:bodyPr>
        <a:lstStyle/>
        <a:p>
          <a:pPr marL="0" lvl="0" indent="0" algn="l" defTabSz="488950">
            <a:lnSpc>
              <a:spcPct val="90000"/>
            </a:lnSpc>
            <a:spcBef>
              <a:spcPct val="0"/>
            </a:spcBef>
            <a:spcAft>
              <a:spcPct val="35000"/>
            </a:spcAft>
            <a:buNone/>
          </a:pPr>
          <a:r>
            <a:rPr lang="en-US" sz="1100" kern="1200"/>
            <a:t>911/E911/NG911</a:t>
          </a:r>
        </a:p>
        <a:p>
          <a:pPr marL="0" lvl="0" indent="0" algn="l" defTabSz="488950">
            <a:lnSpc>
              <a:spcPct val="90000"/>
            </a:lnSpc>
            <a:spcBef>
              <a:spcPct val="0"/>
            </a:spcBef>
            <a:spcAft>
              <a:spcPct val="35000"/>
            </a:spcAft>
            <a:buNone/>
          </a:pPr>
          <a:r>
            <a:rPr lang="en-US" sz="1100" kern="1200"/>
            <a:t>Interoperability</a:t>
          </a:r>
        </a:p>
      </dsp:txBody>
      <dsp:txXfrm>
        <a:off x="977040" y="2381614"/>
        <a:ext cx="3908162" cy="1122196"/>
      </dsp:txXfrm>
    </dsp:sp>
    <dsp:sp modelId="{CB9122FD-0EE0-4883-A97F-432D34B8C865}">
      <dsp:nvSpPr>
        <dsp:cNvPr id="0" name=""/>
        <dsp:cNvSpPr/>
      </dsp:nvSpPr>
      <dsp:spPr>
        <a:xfrm>
          <a:off x="0" y="2381614"/>
          <a:ext cx="977040" cy="1122196"/>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10848" rIns="51702" bIns="110848" numCol="1" spcCol="1270" anchor="ctr" anchorCtr="0">
          <a:noAutofit/>
        </a:bodyPr>
        <a:lstStyle/>
        <a:p>
          <a:pPr marL="0" lvl="0" indent="0" algn="ctr" defTabSz="622300">
            <a:lnSpc>
              <a:spcPct val="90000"/>
            </a:lnSpc>
            <a:spcBef>
              <a:spcPct val="0"/>
            </a:spcBef>
            <a:spcAft>
              <a:spcPct val="35000"/>
            </a:spcAft>
            <a:buNone/>
          </a:pPr>
          <a:r>
            <a:rPr lang="en-US" sz="1400" kern="1200"/>
            <a:t>Emergency Communications Rules</a:t>
          </a:r>
        </a:p>
      </dsp:txBody>
      <dsp:txXfrm>
        <a:off x="0" y="2381614"/>
        <a:ext cx="977040" cy="1122196"/>
      </dsp:txXfrm>
    </dsp:sp>
    <dsp:sp modelId="{02F1319D-6B97-4288-A70A-F3E0438755C9}">
      <dsp:nvSpPr>
        <dsp:cNvPr id="0" name=""/>
        <dsp:cNvSpPr/>
      </dsp:nvSpPr>
      <dsp:spPr>
        <a:xfrm>
          <a:off x="977040" y="3571143"/>
          <a:ext cx="3908162" cy="1122196"/>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29" tIns="285038" rIns="75829" bIns="285038" numCol="1" spcCol="1270" anchor="ctr" anchorCtr="0">
          <a:noAutofit/>
        </a:bodyPr>
        <a:lstStyle/>
        <a:p>
          <a:pPr marL="0" lvl="0" indent="0" algn="l" defTabSz="488950">
            <a:lnSpc>
              <a:spcPct val="90000"/>
            </a:lnSpc>
            <a:spcBef>
              <a:spcPct val="0"/>
            </a:spcBef>
            <a:spcAft>
              <a:spcPct val="35000"/>
            </a:spcAft>
            <a:buNone/>
          </a:pPr>
          <a:r>
            <a:rPr lang="en-US" sz="1100" kern="1200" dirty="0"/>
            <a:t>Communication Security, Reliability, and Interoperability Council (CSRIC)</a:t>
          </a:r>
        </a:p>
        <a:p>
          <a:pPr marL="0" lvl="0" indent="0" algn="l" defTabSz="488950">
            <a:lnSpc>
              <a:spcPct val="90000"/>
            </a:lnSpc>
            <a:spcBef>
              <a:spcPct val="0"/>
            </a:spcBef>
            <a:spcAft>
              <a:spcPct val="35000"/>
            </a:spcAft>
            <a:buNone/>
          </a:pPr>
          <a:r>
            <a:rPr lang="en-US" sz="1100" kern="1200" dirty="0"/>
            <a:t>Network Outage Reporting System (Mandatory)</a:t>
          </a:r>
        </a:p>
      </dsp:txBody>
      <dsp:txXfrm>
        <a:off x="977040" y="3571143"/>
        <a:ext cx="3908162" cy="1122196"/>
      </dsp:txXfrm>
    </dsp:sp>
    <dsp:sp modelId="{E3D54620-5C53-4E88-A53D-79DE49B16BD1}">
      <dsp:nvSpPr>
        <dsp:cNvPr id="0" name=""/>
        <dsp:cNvSpPr/>
      </dsp:nvSpPr>
      <dsp:spPr>
        <a:xfrm>
          <a:off x="0" y="3571143"/>
          <a:ext cx="977040" cy="1122196"/>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10848" rIns="51702" bIns="110848" numCol="1" spcCol="1270" anchor="ctr" anchorCtr="0">
          <a:noAutofit/>
        </a:bodyPr>
        <a:lstStyle/>
        <a:p>
          <a:pPr marL="0" lvl="0" indent="0" algn="ctr" defTabSz="622300">
            <a:lnSpc>
              <a:spcPct val="90000"/>
            </a:lnSpc>
            <a:spcBef>
              <a:spcPct val="0"/>
            </a:spcBef>
            <a:spcAft>
              <a:spcPct val="35000"/>
            </a:spcAft>
            <a:buNone/>
          </a:pPr>
          <a:r>
            <a:rPr lang="en-US" sz="1400" kern="1200" dirty="0"/>
            <a:t>Resiliency initiatives</a:t>
          </a:r>
        </a:p>
      </dsp:txBody>
      <dsp:txXfrm>
        <a:off x="0" y="3571143"/>
        <a:ext cx="977040" cy="1122196"/>
      </dsp:txXfrm>
    </dsp:sp>
    <dsp:sp modelId="{A492AD62-8B41-46B6-B831-D25C2F339BB0}">
      <dsp:nvSpPr>
        <dsp:cNvPr id="0" name=""/>
        <dsp:cNvSpPr/>
      </dsp:nvSpPr>
      <dsp:spPr>
        <a:xfrm>
          <a:off x="977040" y="4760671"/>
          <a:ext cx="3908162" cy="112219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29" tIns="285038" rIns="75829" bIns="285038" numCol="1" spcCol="1270" anchor="ctr" anchorCtr="0">
          <a:noAutofit/>
        </a:bodyPr>
        <a:lstStyle/>
        <a:p>
          <a:pPr marL="0" lvl="0" indent="0" algn="l" defTabSz="488950">
            <a:lnSpc>
              <a:spcPct val="90000"/>
            </a:lnSpc>
            <a:spcBef>
              <a:spcPct val="0"/>
            </a:spcBef>
            <a:spcAft>
              <a:spcPct val="35000"/>
            </a:spcAft>
            <a:buNone/>
          </a:pPr>
          <a:r>
            <a:rPr lang="en-US" sz="1100" kern="1200"/>
            <a:t>Incident Management Handbook</a:t>
          </a:r>
        </a:p>
        <a:p>
          <a:pPr marL="0" lvl="0" indent="0" algn="l" defTabSz="488950">
            <a:lnSpc>
              <a:spcPct val="90000"/>
            </a:lnSpc>
            <a:spcBef>
              <a:spcPct val="0"/>
            </a:spcBef>
            <a:spcAft>
              <a:spcPct val="35000"/>
            </a:spcAft>
            <a:buNone/>
          </a:pPr>
          <a:r>
            <a:rPr lang="en-US" sz="1100" kern="1200"/>
            <a:t>Continuity of Operations</a:t>
          </a:r>
        </a:p>
        <a:p>
          <a:pPr marL="0" lvl="0" indent="0" algn="l" defTabSz="488950">
            <a:lnSpc>
              <a:spcPct val="90000"/>
            </a:lnSpc>
            <a:spcBef>
              <a:spcPct val="0"/>
            </a:spcBef>
            <a:spcAft>
              <a:spcPct val="35000"/>
            </a:spcAft>
            <a:buNone/>
          </a:pPr>
          <a:r>
            <a:rPr lang="en-US" sz="1100" kern="1200"/>
            <a:t>Continuity of Government</a:t>
          </a:r>
        </a:p>
      </dsp:txBody>
      <dsp:txXfrm>
        <a:off x="977040" y="4760671"/>
        <a:ext cx="3908162" cy="1122196"/>
      </dsp:txXfrm>
    </dsp:sp>
    <dsp:sp modelId="{F624F3C9-C337-4CF8-BFB1-EAAEF66F4353}">
      <dsp:nvSpPr>
        <dsp:cNvPr id="0" name=""/>
        <dsp:cNvSpPr/>
      </dsp:nvSpPr>
      <dsp:spPr>
        <a:xfrm>
          <a:off x="0" y="4760671"/>
          <a:ext cx="977040" cy="112219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10848" rIns="51702" bIns="110848" numCol="1" spcCol="1270" anchor="ctr" anchorCtr="0">
          <a:noAutofit/>
        </a:bodyPr>
        <a:lstStyle/>
        <a:p>
          <a:pPr marL="0" lvl="0" indent="0" algn="ctr" defTabSz="622300">
            <a:lnSpc>
              <a:spcPct val="90000"/>
            </a:lnSpc>
            <a:spcBef>
              <a:spcPct val="0"/>
            </a:spcBef>
            <a:spcAft>
              <a:spcPct val="35000"/>
            </a:spcAft>
            <a:buNone/>
          </a:pPr>
          <a:r>
            <a:rPr lang="en-US" sz="1400" kern="1200"/>
            <a:t>Response planning </a:t>
          </a:r>
        </a:p>
      </dsp:txBody>
      <dsp:txXfrm>
        <a:off x="0" y="4760671"/>
        <a:ext cx="977040" cy="112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2B3C9-B56C-42B2-B335-2426A8B1E773}">
      <dsp:nvSpPr>
        <dsp:cNvPr id="0" name=""/>
        <dsp:cNvSpPr/>
      </dsp:nvSpPr>
      <dsp:spPr>
        <a:xfrm>
          <a:off x="0" y="498"/>
          <a:ext cx="7886700" cy="11657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6F50C-A377-4C62-BB85-B4F86125E3C1}">
      <dsp:nvSpPr>
        <dsp:cNvPr id="0" name=""/>
        <dsp:cNvSpPr/>
      </dsp:nvSpPr>
      <dsp:spPr>
        <a:xfrm>
          <a:off x="352626" y="262782"/>
          <a:ext cx="641139" cy="641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58D51C-9779-4D2C-A664-CC9BF4E6217F}">
      <dsp:nvSpPr>
        <dsp:cNvPr id="0" name=""/>
        <dsp:cNvSpPr/>
      </dsp:nvSpPr>
      <dsp:spPr>
        <a:xfrm>
          <a:off x="1346392" y="498"/>
          <a:ext cx="3549015"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1111250">
            <a:lnSpc>
              <a:spcPct val="100000"/>
            </a:lnSpc>
            <a:spcBef>
              <a:spcPct val="0"/>
            </a:spcBef>
            <a:spcAft>
              <a:spcPct val="35000"/>
            </a:spcAft>
            <a:buNone/>
          </a:pPr>
          <a:r>
            <a:rPr lang="en-US" sz="2500" kern="1200"/>
            <a:t>Situational Awareness</a:t>
          </a:r>
        </a:p>
      </dsp:txBody>
      <dsp:txXfrm>
        <a:off x="1346392" y="498"/>
        <a:ext cx="3549015" cy="1165707"/>
      </dsp:txXfrm>
    </dsp:sp>
    <dsp:sp modelId="{D389EB12-A87B-4DCF-84C2-9C061B12132D}">
      <dsp:nvSpPr>
        <dsp:cNvPr id="0" name=""/>
        <dsp:cNvSpPr/>
      </dsp:nvSpPr>
      <dsp:spPr>
        <a:xfrm>
          <a:off x="4895407" y="498"/>
          <a:ext cx="2991292"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533400">
            <a:lnSpc>
              <a:spcPct val="100000"/>
            </a:lnSpc>
            <a:spcBef>
              <a:spcPct val="0"/>
            </a:spcBef>
            <a:spcAft>
              <a:spcPct val="35000"/>
            </a:spcAft>
            <a:buNone/>
          </a:pPr>
          <a:r>
            <a:rPr lang="en-US" sz="1200" kern="1200"/>
            <a:t>Infrastructure / Functionality Status</a:t>
          </a:r>
        </a:p>
        <a:p>
          <a:pPr marL="114300" lvl="1" indent="-114300" algn="l" defTabSz="533400">
            <a:lnSpc>
              <a:spcPct val="90000"/>
            </a:lnSpc>
            <a:spcBef>
              <a:spcPct val="0"/>
            </a:spcBef>
            <a:spcAft>
              <a:spcPct val="15000"/>
            </a:spcAft>
            <a:buChar char="•"/>
          </a:pPr>
          <a:r>
            <a:rPr lang="en-US" sz="1200" kern="1200" dirty="0"/>
            <a:t>Disaster Information Reporting System (DIRS)</a:t>
          </a:r>
        </a:p>
        <a:p>
          <a:pPr marL="114300" lvl="1" indent="-114300" algn="l" defTabSz="533400">
            <a:lnSpc>
              <a:spcPct val="90000"/>
            </a:lnSpc>
            <a:spcBef>
              <a:spcPct val="0"/>
            </a:spcBef>
            <a:spcAft>
              <a:spcPct val="15000"/>
            </a:spcAft>
            <a:buChar char="•"/>
          </a:pPr>
          <a:r>
            <a:rPr lang="en-US" sz="1200" kern="1200"/>
            <a:t>Over-the-Air Observations / Assessments</a:t>
          </a:r>
        </a:p>
      </dsp:txBody>
      <dsp:txXfrm>
        <a:off x="4895407" y="498"/>
        <a:ext cx="2991292" cy="1165707"/>
      </dsp:txXfrm>
    </dsp:sp>
    <dsp:sp modelId="{E37AB741-BB38-45F6-ABCA-EC1EE44AC275}">
      <dsp:nvSpPr>
        <dsp:cNvPr id="0" name=""/>
        <dsp:cNvSpPr/>
      </dsp:nvSpPr>
      <dsp:spPr>
        <a:xfrm>
          <a:off x="0" y="1457633"/>
          <a:ext cx="7886700" cy="11657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D40A3-5EB9-45E0-8ED6-592408FF3645}">
      <dsp:nvSpPr>
        <dsp:cNvPr id="0" name=""/>
        <dsp:cNvSpPr/>
      </dsp:nvSpPr>
      <dsp:spPr>
        <a:xfrm>
          <a:off x="352626" y="1719917"/>
          <a:ext cx="641139" cy="641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75403-4A4A-483F-B715-2A250FC0EFD6}">
      <dsp:nvSpPr>
        <dsp:cNvPr id="0" name=""/>
        <dsp:cNvSpPr/>
      </dsp:nvSpPr>
      <dsp:spPr>
        <a:xfrm>
          <a:off x="1346392" y="1457633"/>
          <a:ext cx="3549015"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1111250">
            <a:lnSpc>
              <a:spcPct val="100000"/>
            </a:lnSpc>
            <a:spcBef>
              <a:spcPct val="0"/>
            </a:spcBef>
            <a:spcAft>
              <a:spcPct val="35000"/>
            </a:spcAft>
            <a:buNone/>
          </a:pPr>
          <a:r>
            <a:rPr lang="en-US" sz="2500" kern="1200"/>
            <a:t>Regulatory Lenience </a:t>
          </a:r>
        </a:p>
      </dsp:txBody>
      <dsp:txXfrm>
        <a:off x="1346392" y="1457633"/>
        <a:ext cx="3549015" cy="1165707"/>
      </dsp:txXfrm>
    </dsp:sp>
    <dsp:sp modelId="{89E049B2-B937-443C-B4E8-F8D766E03D16}">
      <dsp:nvSpPr>
        <dsp:cNvPr id="0" name=""/>
        <dsp:cNvSpPr/>
      </dsp:nvSpPr>
      <dsp:spPr>
        <a:xfrm>
          <a:off x="4895407" y="1457633"/>
          <a:ext cx="2991292"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533400">
            <a:lnSpc>
              <a:spcPct val="100000"/>
            </a:lnSpc>
            <a:spcBef>
              <a:spcPct val="0"/>
            </a:spcBef>
            <a:spcAft>
              <a:spcPct val="35000"/>
            </a:spcAft>
            <a:buNone/>
          </a:pPr>
          <a:r>
            <a:rPr lang="en-US" sz="1200" kern="1200"/>
            <a:t>Waivers of FCC rules</a:t>
          </a:r>
        </a:p>
        <a:p>
          <a:pPr marL="0" lvl="0" indent="0" algn="l" defTabSz="533400">
            <a:lnSpc>
              <a:spcPct val="100000"/>
            </a:lnSpc>
            <a:spcBef>
              <a:spcPct val="0"/>
            </a:spcBef>
            <a:spcAft>
              <a:spcPct val="35000"/>
            </a:spcAft>
            <a:buNone/>
          </a:pPr>
          <a:r>
            <a:rPr lang="en-US" sz="1200" kern="1200"/>
            <a:t>Special Temporary Authorities</a:t>
          </a:r>
        </a:p>
      </dsp:txBody>
      <dsp:txXfrm>
        <a:off x="4895407" y="1457633"/>
        <a:ext cx="2991292" cy="1165707"/>
      </dsp:txXfrm>
    </dsp:sp>
    <dsp:sp modelId="{2AC874C5-D3A1-4E80-AE71-9D0B85EA3A48}">
      <dsp:nvSpPr>
        <dsp:cNvPr id="0" name=""/>
        <dsp:cNvSpPr/>
      </dsp:nvSpPr>
      <dsp:spPr>
        <a:xfrm>
          <a:off x="0" y="2914767"/>
          <a:ext cx="7886700" cy="11657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3EF00-FAB1-483D-B384-916C2D07D10B}">
      <dsp:nvSpPr>
        <dsp:cNvPr id="0" name=""/>
        <dsp:cNvSpPr/>
      </dsp:nvSpPr>
      <dsp:spPr>
        <a:xfrm>
          <a:off x="352626" y="3177052"/>
          <a:ext cx="641139" cy="641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E8077-B328-4A12-AEC2-05C5E2D84A35}">
      <dsp:nvSpPr>
        <dsp:cNvPr id="0" name=""/>
        <dsp:cNvSpPr/>
      </dsp:nvSpPr>
      <dsp:spPr>
        <a:xfrm>
          <a:off x="1346392" y="2914767"/>
          <a:ext cx="3549015"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1111250">
            <a:lnSpc>
              <a:spcPct val="100000"/>
            </a:lnSpc>
            <a:spcBef>
              <a:spcPct val="0"/>
            </a:spcBef>
            <a:spcAft>
              <a:spcPct val="35000"/>
            </a:spcAft>
            <a:buNone/>
          </a:pPr>
          <a:r>
            <a:rPr lang="en-US" sz="2500" kern="1200"/>
            <a:t>Coordination and Information Sharing</a:t>
          </a:r>
        </a:p>
      </dsp:txBody>
      <dsp:txXfrm>
        <a:off x="1346392" y="2914767"/>
        <a:ext cx="3549015" cy="1165707"/>
      </dsp:txXfrm>
    </dsp:sp>
    <dsp:sp modelId="{40EF47FE-9857-405F-9F1F-C26D85BD8A70}">
      <dsp:nvSpPr>
        <dsp:cNvPr id="0" name=""/>
        <dsp:cNvSpPr/>
      </dsp:nvSpPr>
      <dsp:spPr>
        <a:xfrm>
          <a:off x="4895407" y="2914767"/>
          <a:ext cx="2991292" cy="116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71" tIns="123371" rIns="123371" bIns="123371" numCol="1" spcCol="1270" anchor="ctr" anchorCtr="0">
          <a:noAutofit/>
        </a:bodyPr>
        <a:lstStyle/>
        <a:p>
          <a:pPr marL="0" lvl="0" indent="0" algn="l" defTabSz="533400">
            <a:lnSpc>
              <a:spcPct val="100000"/>
            </a:lnSpc>
            <a:spcBef>
              <a:spcPct val="0"/>
            </a:spcBef>
            <a:spcAft>
              <a:spcPct val="35000"/>
            </a:spcAft>
            <a:buNone/>
          </a:pPr>
          <a:r>
            <a:rPr lang="en-US" sz="1200" kern="1200"/>
            <a:t>Requests for Information and Assistance</a:t>
          </a:r>
        </a:p>
        <a:p>
          <a:pPr marL="0" lvl="0" indent="0" algn="l" defTabSz="533400">
            <a:lnSpc>
              <a:spcPct val="100000"/>
            </a:lnSpc>
            <a:spcBef>
              <a:spcPct val="0"/>
            </a:spcBef>
            <a:spcAft>
              <a:spcPct val="35000"/>
            </a:spcAft>
            <a:buNone/>
          </a:pPr>
          <a:r>
            <a:rPr lang="en-US" sz="1200" kern="1200"/>
            <a:t>Situational Awareness</a:t>
          </a:r>
        </a:p>
        <a:p>
          <a:pPr marL="0" lvl="0" indent="0" algn="l" defTabSz="533400">
            <a:lnSpc>
              <a:spcPct val="100000"/>
            </a:lnSpc>
            <a:spcBef>
              <a:spcPct val="0"/>
            </a:spcBef>
            <a:spcAft>
              <a:spcPct val="35000"/>
            </a:spcAft>
            <a:buNone/>
          </a:pPr>
          <a:r>
            <a:rPr lang="en-US" sz="1200" kern="1200"/>
            <a:t>Regulatory authority over industry</a:t>
          </a:r>
        </a:p>
      </dsp:txBody>
      <dsp:txXfrm>
        <a:off x="4895407" y="2914767"/>
        <a:ext cx="2991292" cy="11657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5DD4-6F58-4862-8981-D081761B326A}">
      <dsp:nvSpPr>
        <dsp:cNvPr id="0" name=""/>
        <dsp:cNvSpPr/>
      </dsp:nvSpPr>
      <dsp:spPr>
        <a:xfrm>
          <a:off x="40" y="527512"/>
          <a:ext cx="3874055" cy="70382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FCC investigation found 3 key factors hindering recovery:</a:t>
          </a:r>
        </a:p>
      </dsp:txBody>
      <dsp:txXfrm>
        <a:off x="40" y="527512"/>
        <a:ext cx="3874055" cy="703828"/>
      </dsp:txXfrm>
    </dsp:sp>
    <dsp:sp modelId="{A369BE65-DC2D-4C15-8782-4005023F628B}">
      <dsp:nvSpPr>
        <dsp:cNvPr id="0" name=""/>
        <dsp:cNvSpPr/>
      </dsp:nvSpPr>
      <dsp:spPr>
        <a:xfrm>
          <a:off x="40" y="1231341"/>
          <a:ext cx="3874055" cy="362803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Insufficiently resilient backhaul connectivity</a:t>
          </a:r>
        </a:p>
        <a:p>
          <a:pPr marL="171450" lvl="1" indent="-171450" algn="l" defTabSz="844550">
            <a:lnSpc>
              <a:spcPct val="90000"/>
            </a:lnSpc>
            <a:spcBef>
              <a:spcPct val="0"/>
            </a:spcBef>
            <a:spcAft>
              <a:spcPct val="15000"/>
            </a:spcAft>
            <a:buChar char="•"/>
          </a:pPr>
          <a:r>
            <a:rPr lang="en-US" sz="1900" kern="1200"/>
            <a:t>Inadequate reciprocal roaming arrangements</a:t>
          </a:r>
        </a:p>
        <a:p>
          <a:pPr marL="171450" lvl="1" indent="-171450" algn="l" defTabSz="844550">
            <a:lnSpc>
              <a:spcPct val="90000"/>
            </a:lnSpc>
            <a:spcBef>
              <a:spcPct val="0"/>
            </a:spcBef>
            <a:spcAft>
              <a:spcPct val="15000"/>
            </a:spcAft>
            <a:buChar char="•"/>
          </a:pPr>
          <a:r>
            <a:rPr lang="en-US" sz="1900" kern="1200" dirty="0"/>
            <a:t>Lack of coordination between mobile providers, power crews, and municipalities – restored communications assets sometimes damaged by other crews</a:t>
          </a:r>
        </a:p>
      </dsp:txBody>
      <dsp:txXfrm>
        <a:off x="40" y="1231341"/>
        <a:ext cx="3874055" cy="3628032"/>
      </dsp:txXfrm>
    </dsp:sp>
    <dsp:sp modelId="{048017AB-1745-4945-B1E6-EDD7D1DE0288}">
      <dsp:nvSpPr>
        <dsp:cNvPr id="0" name=""/>
        <dsp:cNvSpPr/>
      </dsp:nvSpPr>
      <dsp:spPr>
        <a:xfrm>
          <a:off x="4416463" y="527512"/>
          <a:ext cx="3874055" cy="703828"/>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Recommendations for mobile providers:</a:t>
          </a:r>
        </a:p>
      </dsp:txBody>
      <dsp:txXfrm>
        <a:off x="4416463" y="527512"/>
        <a:ext cx="3874055" cy="703828"/>
      </dsp:txXfrm>
    </dsp:sp>
    <dsp:sp modelId="{B79979F4-9739-42CD-A5DB-4ED18E3C7CE6}">
      <dsp:nvSpPr>
        <dsp:cNvPr id="0" name=""/>
        <dsp:cNvSpPr/>
      </dsp:nvSpPr>
      <dsp:spPr>
        <a:xfrm>
          <a:off x="4416463" y="1231341"/>
          <a:ext cx="3874055" cy="3628032"/>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Enter into roaming agreements as part of pre-storm preparation</a:t>
          </a:r>
        </a:p>
        <a:p>
          <a:pPr marL="171450" lvl="1" indent="-171450" algn="l" defTabSz="844550">
            <a:lnSpc>
              <a:spcPct val="90000"/>
            </a:lnSpc>
            <a:spcBef>
              <a:spcPct val="0"/>
            </a:spcBef>
            <a:spcAft>
              <a:spcPct val="15000"/>
            </a:spcAft>
            <a:buChar char="•"/>
          </a:pPr>
          <a:r>
            <a:rPr lang="en-US" sz="1900" kern="1200"/>
            <a:t>Enter into coordination agreements with power companies</a:t>
          </a:r>
        </a:p>
        <a:p>
          <a:pPr marL="171450" lvl="1" indent="-171450" algn="l" defTabSz="844550">
            <a:lnSpc>
              <a:spcPct val="90000"/>
            </a:lnSpc>
            <a:spcBef>
              <a:spcPct val="0"/>
            </a:spcBef>
            <a:spcAft>
              <a:spcPct val="15000"/>
            </a:spcAft>
            <a:buChar char="•"/>
          </a:pPr>
          <a:r>
            <a:rPr lang="en-US" sz="1900" kern="1200" dirty="0"/>
            <a:t>Use diverse backhaul options, such as microwave links and satellite links in hurricane-prone areas</a:t>
          </a:r>
        </a:p>
        <a:p>
          <a:pPr marL="171450" lvl="1" indent="-171450" algn="l" defTabSz="844550">
            <a:lnSpc>
              <a:spcPct val="90000"/>
            </a:lnSpc>
            <a:spcBef>
              <a:spcPct val="0"/>
            </a:spcBef>
            <a:spcAft>
              <a:spcPct val="15000"/>
            </a:spcAft>
            <a:buChar char="•"/>
          </a:pPr>
          <a:r>
            <a:rPr lang="en-US" sz="1900" kern="1200" dirty="0"/>
            <a:t>Participate in training to improve coordination of restoration efforts</a:t>
          </a:r>
        </a:p>
        <a:p>
          <a:pPr marL="171450" lvl="1" indent="-171450" algn="l" defTabSz="844550">
            <a:lnSpc>
              <a:spcPct val="90000"/>
            </a:lnSpc>
            <a:spcBef>
              <a:spcPct val="0"/>
            </a:spcBef>
            <a:spcAft>
              <a:spcPct val="15000"/>
            </a:spcAft>
            <a:buChar char="•"/>
          </a:pPr>
          <a:r>
            <a:rPr lang="en-US" sz="1900" kern="1200"/>
            <a:t>Ensure familiarity with best practices for cooperation and coordination with local utilities</a:t>
          </a:r>
        </a:p>
      </dsp:txBody>
      <dsp:txXfrm>
        <a:off x="4416463" y="1231341"/>
        <a:ext cx="3874055" cy="36280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7689F266-CB19-4CB1-B1FD-2EA1D1C7A5C5}" type="datetimeFigureOut">
              <a:rPr lang="en-US" smtClean="0"/>
              <a:t>7/19/2019</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CB417289-8015-42C9-8307-62D1CD31E7B6}" type="slidenum">
              <a:rPr lang="en-US" smtClean="0"/>
              <a:t>‹#›</a:t>
            </a:fld>
            <a:endParaRPr lang="en-US"/>
          </a:p>
        </p:txBody>
      </p:sp>
    </p:spTree>
    <p:extLst>
      <p:ext uri="{BB962C8B-B14F-4D97-AF65-F5344CB8AC3E}">
        <p14:creationId xmlns:p14="http://schemas.microsoft.com/office/powerpoint/2010/main" val="907491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2FA82574-AF27-437A-B33B-63C81DCA4B53}" type="datetimeFigureOut">
              <a:rPr lang="en-US" smtClean="0"/>
              <a:t>7/19/2019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396863FE-1F10-4DAD-BCB1-A5A984C709DA}" type="slidenum">
              <a:rPr lang="en-US" smtClean="0"/>
              <a:t>‹#›</a:t>
            </a:fld>
            <a:endParaRPr lang="en-US"/>
          </a:p>
        </p:txBody>
      </p:sp>
    </p:spTree>
    <p:extLst>
      <p:ext uri="{BB962C8B-B14F-4D97-AF65-F5344CB8AC3E}">
        <p14:creationId xmlns:p14="http://schemas.microsoft.com/office/powerpoint/2010/main" val="101535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687806" y="4480392"/>
            <a:ext cx="5617510" cy="3664474"/>
          </a:xfrm>
        </p:spPr>
        <p:txBody>
          <a:bodyPr/>
          <a:lstStyle/>
          <a:p>
            <a:r>
              <a:rPr lang="en-US" sz="1700" dirty="0"/>
              <a:t>Established by Presidential Policy Directive (PPD) 8</a:t>
            </a:r>
          </a:p>
          <a:p>
            <a:pPr lvl="1">
              <a:spcAft>
                <a:spcPts val="600"/>
              </a:spcAft>
            </a:pPr>
            <a:r>
              <a:rPr lang="en-US" sz="1700" dirty="0"/>
              <a:t>Outlines whole-of-government response activities</a:t>
            </a:r>
          </a:p>
          <a:p>
            <a:pPr lvl="1">
              <a:spcAft>
                <a:spcPts val="600"/>
              </a:spcAft>
            </a:pPr>
            <a:r>
              <a:rPr lang="en-US" sz="1700" dirty="0"/>
              <a:t>Contains Emergency Support Function Annexes (15 ESFs)</a:t>
            </a:r>
          </a:p>
          <a:p>
            <a:endParaRPr lang="en-US" dirty="0"/>
          </a:p>
          <a:p>
            <a:endParaRPr lang="en-US" dirty="0"/>
          </a:p>
          <a:p>
            <a:r>
              <a:rPr lang="en-US" dirty="0"/>
              <a:t>The National Response Framework prescribes</a:t>
            </a:r>
            <a:r>
              <a:rPr lang="en-US" baseline="0" dirty="0"/>
              <a:t> the </a:t>
            </a:r>
            <a:r>
              <a:rPr lang="en-US" dirty="0"/>
              <a:t>guiding principles enabling all levels of domestic response partners to prepare for and provide a unified national response to disasters and emergencies.</a:t>
            </a:r>
          </a:p>
          <a:p>
            <a:endParaRPr lang="en-US" dirty="0"/>
          </a:p>
          <a:p>
            <a:pPr lvl="1">
              <a:spcAft>
                <a:spcPts val="600"/>
              </a:spcAft>
            </a:pPr>
            <a:r>
              <a:rPr lang="en-US" dirty="0"/>
              <a:t>DHS is Sector Specific Agency (SSA) for communications</a:t>
            </a:r>
          </a:p>
          <a:p>
            <a:pPr lvl="2">
              <a:spcAft>
                <a:spcPts val="600"/>
              </a:spcAft>
            </a:pPr>
            <a:r>
              <a:rPr lang="en-US" dirty="0"/>
              <a:t>PPD-2 - Establishes Critical Infrastructure Sectors (16)</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84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4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9988"/>
            <a:ext cx="4187825" cy="3141662"/>
          </a:xfrm>
        </p:spPr>
      </p:sp>
      <p:sp>
        <p:nvSpPr>
          <p:cNvPr id="3" name="Notes Placeholder 2"/>
          <p:cNvSpPr>
            <a:spLocks noGrp="1"/>
          </p:cNvSpPr>
          <p:nvPr>
            <p:ph type="body" idx="1"/>
          </p:nvPr>
        </p:nvSpPr>
        <p:spPr>
          <a:xfrm>
            <a:off x="702796" y="4480391"/>
            <a:ext cx="5617510" cy="3940039"/>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26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1174750"/>
            <a:ext cx="4187825" cy="3141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34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70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863FE-1F10-4DAD-BCB1-A5A984C709DA}" type="slidenum">
              <a:rPr lang="en-US" smtClean="0"/>
              <a:t>6</a:t>
            </a:fld>
            <a:endParaRPr lang="en-US"/>
          </a:p>
        </p:txBody>
      </p:sp>
    </p:spTree>
    <p:extLst>
      <p:ext uri="{BB962C8B-B14F-4D97-AF65-F5344CB8AC3E}">
        <p14:creationId xmlns:p14="http://schemas.microsoft.com/office/powerpoint/2010/main" val="353605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91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DIRS is voluntary</a:t>
            </a:r>
          </a:p>
          <a:p>
            <a:r>
              <a:rPr lang="en-US" dirty="0"/>
              <a:t>OTA observations</a:t>
            </a:r>
          </a:p>
          <a:p>
            <a:r>
              <a:rPr lang="en-US" dirty="0"/>
              <a:t>	HFDF Center (AM Surveys)</a:t>
            </a:r>
          </a:p>
          <a:p>
            <a:r>
              <a:rPr lang="en-US" dirty="0"/>
              <a:t>	Roll Call (FM broadcast, DTV, and Public Safety Communications)</a:t>
            </a:r>
          </a:p>
          <a:p>
            <a:r>
              <a:rPr lang="en-US" dirty="0"/>
              <a:t>	National Shared Remote Equipment Network (NSREN)</a:t>
            </a:r>
          </a:p>
          <a:p>
            <a:endParaRPr lang="en-US" dirty="0"/>
          </a:p>
          <a:p>
            <a:r>
              <a:rPr lang="en-US" dirty="0"/>
              <a:t>Coordination with:</a:t>
            </a:r>
          </a:p>
          <a:p>
            <a:r>
              <a:rPr lang="en-US" dirty="0"/>
              <a:t>	DHS - FEMA, National Coordinating Center for Telecommunications</a:t>
            </a:r>
          </a:p>
          <a:p>
            <a:r>
              <a:rPr lang="en-US" dirty="0"/>
              <a:t>	PSAPs and State 9-1-1 administrators</a:t>
            </a:r>
          </a:p>
          <a:p>
            <a:r>
              <a:rPr lang="en-US" dirty="0"/>
              <a:t>	National/Regional Associations</a:t>
            </a:r>
          </a:p>
          <a:p>
            <a:r>
              <a:rPr lang="en-US" dirty="0"/>
              <a:t>	National Telecommunications and Information Administration </a:t>
            </a:r>
          </a:p>
          <a:p>
            <a:r>
              <a:rPr lang="en-US" dirty="0"/>
              <a:t>	Accessibility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CD37B-86D1-4C45-B843-CBAB88D13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7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eaLnBrk="1" hangingPunct="1">
              <a:lnSpc>
                <a:spcPct val="70000"/>
              </a:lnSpc>
              <a:spcBef>
                <a:spcPts val="1000"/>
              </a:spcBef>
              <a:buClrTx/>
              <a:buSzPct val="100000"/>
              <a:buFont typeface="Arial" panose="020B0604020202020204" pitchFamily="34" charset="0"/>
              <a:buNone/>
              <a:defRPr/>
            </a:pPr>
            <a:r>
              <a:rPr lang="en-US" sz="1200" b="0" i="0" kern="1200" dirty="0">
                <a:solidFill>
                  <a:schemeClr val="tx1"/>
                </a:solidFill>
                <a:effectLst/>
                <a:latin typeface="+mn-lt"/>
                <a:ea typeface="+mn-ea"/>
                <a:cs typeface="+mn-cs"/>
              </a:rPr>
              <a:t>DIRS is a voluntary, efficient, web-based system that communications companies, including wireless, wireline, broadcast, and cable providers, can use to report communications infrastructure status and situational awareness information during times of crisis. DIRS streamlines the reporting process and enables communications providers to share network status information with the Commission quickly and efficiently.  The FCC determines whether to activate DIRS in conjunction with FEMA, and announces to participating providers via public notice or email the area that will be covered by the activation and specifics about requested submissions.</a:t>
            </a:r>
            <a:endParaRPr lang="en-US" altLang="en-US" sz="2200" dirty="0">
              <a:latin typeface="+mn-lt"/>
              <a:ea typeface="+mn-ea"/>
            </a:endParaRPr>
          </a:p>
          <a:p>
            <a:pPr marL="0" indent="0" defTabSz="914400" eaLnBrk="1" hangingPunct="1">
              <a:lnSpc>
                <a:spcPct val="70000"/>
              </a:lnSpc>
              <a:spcBef>
                <a:spcPts val="1000"/>
              </a:spcBef>
              <a:buClrTx/>
              <a:buSzPct val="100000"/>
              <a:buFont typeface="Arial" panose="020B0604020202020204" pitchFamily="34" charset="0"/>
              <a:buNone/>
              <a:defRPr/>
            </a:pPr>
            <a:endParaRPr lang="en-US" altLang="en-US" sz="2200" dirty="0">
              <a:latin typeface="+mn-lt"/>
              <a:ea typeface="+mn-ea"/>
            </a:endParaRPr>
          </a:p>
          <a:p>
            <a:pPr marL="0" indent="0" defTabSz="914400" eaLnBrk="1" hangingPunct="1">
              <a:lnSpc>
                <a:spcPct val="70000"/>
              </a:lnSpc>
              <a:spcBef>
                <a:spcPts val="1000"/>
              </a:spcBef>
              <a:buClrTx/>
              <a:buSzPct val="100000"/>
              <a:buFont typeface="Arial" panose="020B0604020202020204" pitchFamily="34" charset="0"/>
              <a:buNone/>
              <a:defRPr/>
            </a:pPr>
            <a:r>
              <a:rPr lang="en-US" altLang="en-US" sz="2200" dirty="0">
                <a:latin typeface="+mn-lt"/>
                <a:ea typeface="+mn-ea"/>
              </a:rPr>
              <a:t>Goals</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Track status of communications assets during disasters</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Track recovery efforts</a:t>
            </a:r>
          </a:p>
          <a:p>
            <a:pPr marL="114300" indent="-228600" defTabSz="914400" eaLnBrk="1" hangingPunct="1">
              <a:lnSpc>
                <a:spcPct val="70000"/>
              </a:lnSpc>
              <a:spcBef>
                <a:spcPts val="0"/>
              </a:spcBef>
              <a:buClr>
                <a:srgbClr val="C00000"/>
              </a:buClr>
              <a:buSzPct val="100000"/>
              <a:buFont typeface="Arial" panose="020B0604020202020204" pitchFamily="34" charset="0"/>
              <a:buChar char="•"/>
              <a:defRPr/>
            </a:pPr>
            <a:endParaRPr lang="en-US" altLang="en-US" sz="2200" dirty="0">
              <a:latin typeface="+mn-lt"/>
              <a:ea typeface="+mn-ea"/>
            </a:endParaRPr>
          </a:p>
          <a:p>
            <a:pPr marL="0" indent="0" defTabSz="914400" eaLnBrk="1" hangingPunct="1">
              <a:lnSpc>
                <a:spcPct val="70000"/>
              </a:lnSpc>
              <a:spcBef>
                <a:spcPts val="1000"/>
              </a:spcBef>
              <a:buClrTx/>
              <a:buSzPct val="100000"/>
              <a:buFont typeface="Arial" panose="020B0604020202020204" pitchFamily="34" charset="0"/>
              <a:buNone/>
              <a:defRPr/>
            </a:pPr>
            <a:r>
              <a:rPr lang="en-US" altLang="en-US" sz="2200" dirty="0">
                <a:latin typeface="+mn-lt"/>
                <a:ea typeface="+mn-ea"/>
              </a:rPr>
              <a:t>Covers</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Cable customers out of service by county</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PSAPs (E911)</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Major equipment (switches, </a:t>
            </a:r>
            <a:r>
              <a:rPr lang="en-US" altLang="en-US" sz="1800" dirty="0" err="1">
                <a:latin typeface="+mn-lt"/>
                <a:ea typeface="+mn-ea"/>
              </a:rPr>
              <a:t>headends</a:t>
            </a:r>
            <a:r>
              <a:rPr lang="en-US" altLang="en-US" sz="1800" dirty="0">
                <a:latin typeface="+mn-lt"/>
                <a:ea typeface="+mn-ea"/>
              </a:rPr>
              <a:t>, etc.)</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Wireline customers out of service</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Cell sites out of service by county</a:t>
            </a:r>
          </a:p>
          <a:p>
            <a:pPr marL="628650" lvl="1" indent="-228600" defTabSz="914400" eaLnBrk="1" hangingPunct="1">
              <a:lnSpc>
                <a:spcPct val="70000"/>
              </a:lnSpc>
              <a:spcBef>
                <a:spcPts val="1000"/>
              </a:spcBef>
              <a:buClrTx/>
              <a:buSzPct val="100000"/>
              <a:buFont typeface="Arial" panose="020B0604020202020204" pitchFamily="34" charset="0"/>
              <a:buChar char="•"/>
              <a:defRPr/>
            </a:pPr>
            <a:r>
              <a:rPr lang="en-US" altLang="en-US" sz="1800" dirty="0">
                <a:latin typeface="+mn-lt"/>
                <a:ea typeface="+mn-ea"/>
              </a:rPr>
              <a:t>Radio and TV stations</a:t>
            </a:r>
          </a:p>
          <a:p>
            <a:endParaRPr lang="en-US" dirty="0"/>
          </a:p>
        </p:txBody>
      </p:sp>
      <p:sp>
        <p:nvSpPr>
          <p:cNvPr id="4" name="Slide Number Placeholder 3"/>
          <p:cNvSpPr>
            <a:spLocks noGrp="1"/>
          </p:cNvSpPr>
          <p:nvPr>
            <p:ph type="sldNum" sz="quarter" idx="5"/>
          </p:nvPr>
        </p:nvSpPr>
        <p:spPr/>
        <p:txBody>
          <a:bodyPr/>
          <a:lstStyle/>
          <a:p>
            <a:fld id="{396863FE-1F10-4DAD-BCB1-A5A984C709DA}" type="slidenum">
              <a:rPr lang="en-US" smtClean="0"/>
              <a:t>10</a:t>
            </a:fld>
            <a:endParaRPr lang="en-US"/>
          </a:p>
        </p:txBody>
      </p:sp>
    </p:spTree>
    <p:extLst>
      <p:ext uri="{BB962C8B-B14F-4D97-AF65-F5344CB8AC3E}">
        <p14:creationId xmlns:p14="http://schemas.microsoft.com/office/powerpoint/2010/main" val="186894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796" y="4480391"/>
            <a:ext cx="5617510" cy="3952409"/>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9DAE59-2A79-4EB6-9CF4-EB2E12730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4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mailto:IGA@fcc.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IGA@fcc.gov"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IGA@fcc.gov"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D1370-E304-4E93-B9F1-6760B875CE72}"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20863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D1370-E304-4E93-B9F1-6760B875CE72}"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21348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D1370-E304-4E93-B9F1-6760B875CE72}"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64384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5237-D76A-458E-9BF0-D66CDEAC08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0B9E8E-B5CF-4FF2-838D-5EC3E834C1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797F967-2431-406E-B7AD-38BDCA2EE14B}"/>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72A7C2E3-8E15-4FE2-90E8-0B3F72E29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14FCB-5118-4EC8-8A90-2D7EE73CE706}"/>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274026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6368-500C-4DE0-B686-31C2CBB05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C39FB-FA65-46C1-A4CC-8311E3D849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6EBFF-7D4B-4B03-8B76-9F55C20D4AAE}"/>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E3A509D4-6E4E-4DB3-B7D9-E91E16BF6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0D42-3724-4009-9424-881BBA79ADA9}"/>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78039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62A2-23EA-4B6C-B3ED-28F1C3D0F9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F55D2F-822F-48BE-ACFE-4B2C29436D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29046C-45F0-4098-A242-FABFDC0B33CE}"/>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7CE4312D-B99F-4571-9E24-6035E90F8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92CD1-737D-4CA5-8A2F-8E967049A7A1}"/>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3293771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7EF5-ED0D-43AA-81E3-F482393AE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D50F9-199B-4FDE-83DE-D3923650E1B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9588DF-CFD4-4361-953A-1230279590E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18C96-A287-467C-9470-5ECBB0600E19}"/>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6" name="Footer Placeholder 5">
            <a:extLst>
              <a:ext uri="{FF2B5EF4-FFF2-40B4-BE49-F238E27FC236}">
                <a16:creationId xmlns:a16="http://schemas.microsoft.com/office/drawing/2014/main" id="{048FDAED-D309-41B4-9736-0D2DDD262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728E8-B074-4DC0-9DD1-6FFE1950B172}"/>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1323523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B8DE-3721-48F2-8EE2-E0964124917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507D7-9497-403D-B616-F136B9D3A5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2E31565-D019-4BA4-9CD0-16BCD0959EB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E657F-EDA3-4C92-8CDC-78B416BC93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58CA0B0-D391-4A16-BC66-736489DA8EE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1C2F8-F880-4A24-8CE6-0C04E1B8135D}"/>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8" name="Footer Placeholder 7">
            <a:extLst>
              <a:ext uri="{FF2B5EF4-FFF2-40B4-BE49-F238E27FC236}">
                <a16:creationId xmlns:a16="http://schemas.microsoft.com/office/drawing/2014/main" id="{3CA365E5-58AF-4F9D-A719-DFA8844922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E7277-206B-45E3-AB07-5DAAD68918DD}"/>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696493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E6FF-125B-4A47-8611-6DA6FA82D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0F167C-11AC-4202-B105-D22B869EA06C}"/>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4" name="Footer Placeholder 3">
            <a:extLst>
              <a:ext uri="{FF2B5EF4-FFF2-40B4-BE49-F238E27FC236}">
                <a16:creationId xmlns:a16="http://schemas.microsoft.com/office/drawing/2014/main" id="{4A7575A9-5516-42A2-9071-EEC314547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DB62D-D6D5-45D7-B871-25F00C45EC15}"/>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86405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FBA11-6317-4F13-BB76-8E4E9B18FF42}"/>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3" name="Footer Placeholder 2">
            <a:extLst>
              <a:ext uri="{FF2B5EF4-FFF2-40B4-BE49-F238E27FC236}">
                <a16:creationId xmlns:a16="http://schemas.microsoft.com/office/drawing/2014/main" id="{BFCAA5AD-1512-4AC0-8130-90C398533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75EB90-1F3D-4AD5-9E12-EA450C5990F6}"/>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346271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0429-337C-40B3-BE9A-CD9DFD2E09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9821F8-9C45-4EE3-B2D4-769343E8FF3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6A4935-1A2D-4567-8CCE-7D64D8C35C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5325F50-6AC0-45F3-B316-8AD332B3C0EA}"/>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6" name="Footer Placeholder 5">
            <a:extLst>
              <a:ext uri="{FF2B5EF4-FFF2-40B4-BE49-F238E27FC236}">
                <a16:creationId xmlns:a16="http://schemas.microsoft.com/office/drawing/2014/main" id="{6A9099A2-52FB-4BAF-A7B4-C3826D215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FA2DE-4DD0-42D0-B934-D269AEA61D4E}"/>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9649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D1370-E304-4E93-B9F1-6760B875CE72}"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62165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9899-E83D-4193-8661-76B41E327B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B05B41-0AF5-4701-AF52-589C76E71D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AC4B8B5-B8DC-497B-B55F-1DE29442FA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36F1E70-1EE8-4E4E-9E7B-7EBC4FE786BC}"/>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6" name="Footer Placeholder 5">
            <a:extLst>
              <a:ext uri="{FF2B5EF4-FFF2-40B4-BE49-F238E27FC236}">
                <a16:creationId xmlns:a16="http://schemas.microsoft.com/office/drawing/2014/main" id="{36A90113-8A30-430A-9E46-E0C78EAD4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37EF3-B1A3-4E9D-8E76-8ACC8078B420}"/>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3975832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5C25-AABF-467F-B95C-7B2459EC71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86DA3-B656-4B25-9C21-BDDC1E8723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3C501-6F69-4846-A5D9-C2759C975AD3}"/>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5212D7BB-ACB0-4671-9634-00A827D12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95A5C-7AB0-4586-A481-C579EC4F3585}"/>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594528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98FA4-35BD-4E2D-8ED3-5DFA7CA5DBA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2188D5-604A-40FE-B370-8B8A623F3D0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3AE6C-19F0-4F17-80B5-1CE125BCB00E}"/>
              </a:ext>
            </a:extLst>
          </p:cNvPr>
          <p:cNvSpPr>
            <a:spLocks noGrp="1"/>
          </p:cNvSpPr>
          <p:nvPr>
            <p:ph type="dt" sz="half" idx="10"/>
          </p:nvPr>
        </p:nvSpPr>
        <p:spPr/>
        <p:txBody>
          <a:body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8FC5CDCC-A132-4494-957C-524F09C2A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D5EDC-D828-4464-B702-73A448155C1B}"/>
              </a:ext>
            </a:extLst>
          </p:cNvPr>
          <p:cNvSpPr>
            <a:spLocks noGrp="1"/>
          </p:cNvSpPr>
          <p:nvPr>
            <p:ph type="sldNum" sz="quarter" idx="12"/>
          </p:nvPr>
        </p:nvSpPr>
        <p:spPr/>
        <p:txBody>
          <a:bodyPr/>
          <a:lstStyle/>
          <a:p>
            <a:fld id="{EA800235-5B1D-47D7-B200-58E6D01B933D}" type="slidenum">
              <a:rPr lang="en-US" smtClean="0"/>
              <a:t>‹#›</a:t>
            </a:fld>
            <a:endParaRPr lang="en-US"/>
          </a:p>
        </p:txBody>
      </p:sp>
    </p:spTree>
    <p:extLst>
      <p:ext uri="{BB962C8B-B14F-4D97-AF65-F5344CB8AC3E}">
        <p14:creationId xmlns:p14="http://schemas.microsoft.com/office/powerpoint/2010/main" val="83011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017134-2A1C-4F4B-8FD4-730DB33064AF}" type="datetime1">
              <a:rPr lang="en-US" smtClean="0"/>
              <a:t>7/19/2019</a:t>
            </a:fld>
            <a:endParaRPr lang="en-US"/>
          </a:p>
        </p:txBody>
      </p:sp>
      <p:sp>
        <p:nvSpPr>
          <p:cNvPr id="5" name="Footer Placeholder 4"/>
          <p:cNvSpPr>
            <a:spLocks noGrp="1"/>
          </p:cNvSpPr>
          <p:nvPr>
            <p:ph type="ftr" sz="quarter" idx="11"/>
          </p:nvPr>
        </p:nvSpPr>
        <p:spPr/>
        <p:txBody>
          <a:bodyPr/>
          <a:lstStyle/>
          <a:p>
            <a:r>
              <a:rPr lang="en-US" dirty="0"/>
              <a:t>Questions? -- Email questions to </a:t>
            </a:r>
            <a:r>
              <a:rPr lang="en-US" u="sng" dirty="0">
                <a:hlinkClick r:id="rId2"/>
              </a:rPr>
              <a:t>IGA@fcc.gov</a:t>
            </a:r>
            <a:endParaRPr lang="en-US" dirty="0"/>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945609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136524"/>
            <a:ext cx="6743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214CA9-6C3B-49F3-927E-7E73A0999DF5}" type="datetime1">
              <a:rPr lang="en-US" smtClean="0"/>
              <a:t>7/19/2019</a:t>
            </a:fld>
            <a:endParaRPr lang="en-US"/>
          </a:p>
        </p:txBody>
      </p:sp>
      <p:sp>
        <p:nvSpPr>
          <p:cNvPr id="5" name="Footer Placeholder 4"/>
          <p:cNvSpPr>
            <a:spLocks noGrp="1"/>
          </p:cNvSpPr>
          <p:nvPr>
            <p:ph type="ftr" sz="quarter" idx="11"/>
          </p:nvPr>
        </p:nvSpPr>
        <p:spPr/>
        <p:txBody>
          <a:bodyPr/>
          <a:lstStyle/>
          <a:p>
            <a:r>
              <a:rPr lang="en-US" dirty="0"/>
              <a:t>Questions? -- Email questions to </a:t>
            </a:r>
            <a:r>
              <a:rPr lang="en-US" u="sng" dirty="0">
                <a:hlinkClick r:id="rId2"/>
              </a:rPr>
              <a:t>IGA@fcc.gov</a:t>
            </a:r>
            <a:endParaRPr lang="en-US" dirty="0"/>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34768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8DA2FF-7900-418A-B89F-397EBAF6DB0E}"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4184138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8CCFD-4A87-445C-86FC-2C0D128B2D74}" type="datetime1">
              <a:rPr lang="en-US" smtClean="0"/>
              <a:t>7/19/2019</a:t>
            </a:fld>
            <a:endParaRPr lang="en-US"/>
          </a:p>
        </p:txBody>
      </p:sp>
      <p:sp>
        <p:nvSpPr>
          <p:cNvPr id="6" name="Footer Placeholder 5"/>
          <p:cNvSpPr>
            <a:spLocks noGrp="1"/>
          </p:cNvSpPr>
          <p:nvPr>
            <p:ph type="ftr" sz="quarter" idx="11"/>
          </p:nvPr>
        </p:nvSpPr>
        <p:spPr/>
        <p:txBody>
          <a:bodyPr/>
          <a:lstStyle/>
          <a:p>
            <a:r>
              <a:rPr lang="en-US" dirty="0"/>
              <a:t>Questions? -- Email questions to </a:t>
            </a:r>
            <a:r>
              <a:rPr lang="en-US" u="sng" dirty="0">
                <a:hlinkClick r:id="rId2"/>
              </a:rPr>
              <a:t>IGA@fcc.gov</a:t>
            </a:r>
            <a:endParaRPr lang="en-US" dirty="0"/>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1522505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FAE0C-D8C6-43BE-9714-7D4B02193916}" type="datetime1">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47256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32D765-D794-45C4-B690-056696A2333D}" type="datetime1">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05224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FC19-740F-4B1F-95A2-63BFA5D35334}" type="datetime1">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247110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3D1370-E304-4E93-B9F1-6760B875CE72}"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4261756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7868C8-C454-44BF-BB9D-E63666D903BF}" type="datetime1">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62924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804CCC-923D-430E-BFC7-871DB542770C}" type="datetime1">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1012401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08B8D-F39D-4894-83FF-B90D42346987}"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1845497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A6C81-0871-469E-88A0-09586142D9D3}"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294490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3D1370-E304-4E93-B9F1-6760B875CE72}"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40281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D1370-E304-4E93-B9F1-6760B875CE72}"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24737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3D1370-E304-4E93-B9F1-6760B875CE72}"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104239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D1370-E304-4E93-B9F1-6760B875CE72}"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5997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3D1370-E304-4E93-B9F1-6760B875CE72}"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176380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3D1370-E304-4E93-B9F1-6760B875CE72}"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23F5-DF1A-43FC-A6B9-B0815832DF6F}" type="slidenum">
              <a:rPr lang="en-US" smtClean="0"/>
              <a:t>‹#›</a:t>
            </a:fld>
            <a:endParaRPr lang="en-US"/>
          </a:p>
        </p:txBody>
      </p:sp>
    </p:spTree>
    <p:extLst>
      <p:ext uri="{BB962C8B-B14F-4D97-AF65-F5344CB8AC3E}">
        <p14:creationId xmlns:p14="http://schemas.microsoft.com/office/powerpoint/2010/main" val="345922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D1370-E304-4E93-B9F1-6760B875CE72}" type="datetimeFigureOut">
              <a:rPr lang="en-US" smtClean="0"/>
              <a:t>7/19/2019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923F5-DF1A-43FC-A6B9-B0815832DF6F}" type="slidenum">
              <a:rPr lang="en-US" smtClean="0"/>
              <a:t>‹#›</a:t>
            </a:fld>
            <a:endParaRPr lang="en-US"/>
          </a:p>
        </p:txBody>
      </p:sp>
    </p:spTree>
    <p:extLst>
      <p:ext uri="{BB962C8B-B14F-4D97-AF65-F5344CB8AC3E}">
        <p14:creationId xmlns:p14="http://schemas.microsoft.com/office/powerpoint/2010/main" val="836711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3F203-1E93-4F8B-898C-DC5BCF2515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C0E32-AD23-4946-96ED-8D31A00E378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36D8C-AFF9-4B54-B7C3-DDDE28B673C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A980B8-CFD1-430F-8544-0DA9E2F6AB82}" type="datetimeFigureOut">
              <a:rPr lang="en-US" smtClean="0"/>
              <a:t>7/19/2019</a:t>
            </a:fld>
            <a:endParaRPr lang="en-US"/>
          </a:p>
        </p:txBody>
      </p:sp>
      <p:sp>
        <p:nvSpPr>
          <p:cNvPr id="5" name="Footer Placeholder 4">
            <a:extLst>
              <a:ext uri="{FF2B5EF4-FFF2-40B4-BE49-F238E27FC236}">
                <a16:creationId xmlns:a16="http://schemas.microsoft.com/office/drawing/2014/main" id="{EA62FDB0-4EEA-4D62-B3C7-9B82D99432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25436-5DD4-48BC-A477-47FB7D8B9E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800235-5B1D-47D7-B200-58E6D01B933D}" type="slidenum">
              <a:rPr lang="en-US" smtClean="0"/>
              <a:t>‹#›</a:t>
            </a:fld>
            <a:endParaRPr lang="en-US"/>
          </a:p>
        </p:txBody>
      </p:sp>
    </p:spTree>
    <p:extLst>
      <p:ext uri="{BB962C8B-B14F-4D97-AF65-F5344CB8AC3E}">
        <p14:creationId xmlns:p14="http://schemas.microsoft.com/office/powerpoint/2010/main" val="853641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0" y="82576"/>
            <a:ext cx="6743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CE87A-2EEE-4B53-9CD5-82ECB26C68FB}" type="datetime1">
              <a:rPr lang="en-US" smtClean="0"/>
              <a:t>7/19/2019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923F5-DF1A-43FC-A6B9-B0815832DF6F}" type="slidenum">
              <a:rPr lang="en-US" smtClean="0"/>
              <a:t>‹#›</a:t>
            </a:fld>
            <a:endParaRPr lang="en-US"/>
          </a:p>
        </p:txBody>
      </p:sp>
      <p:pic>
        <p:nvPicPr>
          <p:cNvPr id="7" name="Picture 11" descr="seal">
            <a:extLst>
              <a:ext uri="{FF2B5EF4-FFF2-40B4-BE49-F238E27FC236}">
                <a16:creationId xmlns:a16="http://schemas.microsoft.com/office/drawing/2014/main" id="{C234CAD9-B976-4D80-AFE6-3339339EB06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297682"/>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SHS">
            <a:extLst>
              <a:ext uri="{FF2B5EF4-FFF2-40B4-BE49-F238E27FC236}">
                <a16:creationId xmlns:a16="http://schemas.microsoft.com/office/drawing/2014/main" id="{A17CCA76-05A5-4174-B529-F77F9350997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43850" y="297682"/>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1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711F2-1C1D-4183-8116-6B5BDB8C8179}"/>
              </a:ext>
            </a:extLst>
          </p:cNvPr>
          <p:cNvPicPr>
            <a:picLocks noChangeAspect="1"/>
          </p:cNvPicPr>
          <p:nvPr/>
        </p:nvPicPr>
        <p:blipFill rotWithShape="1">
          <a:blip r:embed="rId2">
            <a:alphaModFix/>
          </a:blip>
          <a:srcRect l="19397" r="17013" b="2"/>
          <a:stretch/>
        </p:blipFill>
        <p:spPr>
          <a:xfrm>
            <a:off x="4562839" y="-168318"/>
            <a:ext cx="4695998" cy="3932313"/>
          </a:xfrm>
          <a:prstGeom prst="rect">
            <a:avLst/>
          </a:prstGeom>
          <a:effectLst>
            <a:softEdge rad="533400"/>
          </a:effectLst>
        </p:spPr>
      </p:pic>
      <p:pic>
        <p:nvPicPr>
          <p:cNvPr id="4" name="Picture 3"/>
          <p:cNvPicPr>
            <a:picLocks noChangeAspect="1"/>
          </p:cNvPicPr>
          <p:nvPr/>
        </p:nvPicPr>
        <p:blipFill rotWithShape="1">
          <a:blip r:embed="rId3"/>
          <a:srcRect l="14657" r="11512" b="-1"/>
          <a:stretch/>
        </p:blipFill>
        <p:spPr>
          <a:xfrm>
            <a:off x="4567428" y="2487168"/>
            <a:ext cx="4697730" cy="4215384"/>
          </a:xfrm>
          <a:prstGeom prst="rect">
            <a:avLst/>
          </a:prstGeom>
          <a:effectLst>
            <a:softEdge rad="533400"/>
          </a:effectLst>
        </p:spPr>
      </p:pic>
      <p:pic>
        <p:nvPicPr>
          <p:cNvPr id="17" name="Picture 1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78972" y="391886"/>
            <a:ext cx="3962710" cy="1332411"/>
          </a:xfrm>
        </p:spPr>
        <p:txBody>
          <a:bodyPr vert="horz" lIns="91440" tIns="45720" rIns="91440" bIns="45720" rtlCol="0" anchor="ctr">
            <a:noAutofit/>
          </a:bodyPr>
          <a:lstStyle/>
          <a:p>
            <a:pPr algn="l"/>
            <a:r>
              <a:rPr lang="en-US" sz="3200" b="1" kern="1200" dirty="0">
                <a:solidFill>
                  <a:srgbClr val="000000"/>
                </a:solidFill>
                <a:latin typeface="+mj-lt"/>
                <a:ea typeface="+mj-ea"/>
                <a:cs typeface="+mj-cs"/>
              </a:rPr>
              <a:t>Disaster Risk Management:  The FCC Perspective</a:t>
            </a:r>
          </a:p>
        </p:txBody>
      </p:sp>
      <p:sp>
        <p:nvSpPr>
          <p:cNvPr id="3" name="Subtitle 2"/>
          <p:cNvSpPr>
            <a:spLocks noGrp="1"/>
          </p:cNvSpPr>
          <p:nvPr>
            <p:ph type="subTitle" idx="1"/>
          </p:nvPr>
        </p:nvSpPr>
        <p:spPr>
          <a:xfrm>
            <a:off x="478971" y="3853640"/>
            <a:ext cx="3892731" cy="2560127"/>
          </a:xfrm>
        </p:spPr>
        <p:txBody>
          <a:bodyPr vert="horz" lIns="91440" tIns="45720" rIns="91440" bIns="45720" rtlCol="0" anchor="ctr">
            <a:normAutofit/>
          </a:bodyPr>
          <a:lstStyle/>
          <a:p>
            <a:pPr algn="l">
              <a:spcBef>
                <a:spcPts val="600"/>
              </a:spcBef>
            </a:pPr>
            <a:r>
              <a:rPr lang="en-US" sz="1700" dirty="0">
                <a:solidFill>
                  <a:srgbClr val="000000"/>
                </a:solidFill>
              </a:rPr>
              <a:t>Thomas Sullivan</a:t>
            </a:r>
          </a:p>
          <a:p>
            <a:pPr algn="l">
              <a:spcBef>
                <a:spcPts val="600"/>
              </a:spcBef>
            </a:pPr>
            <a:r>
              <a:rPr lang="en-US" sz="1700" dirty="0">
                <a:solidFill>
                  <a:srgbClr val="000000"/>
                </a:solidFill>
              </a:rPr>
              <a:t>Chief, International Bureau</a:t>
            </a:r>
          </a:p>
          <a:p>
            <a:pPr algn="l">
              <a:spcBef>
                <a:spcPts val="600"/>
              </a:spcBef>
            </a:pPr>
            <a:r>
              <a:rPr lang="en-US" sz="1700" dirty="0">
                <a:solidFill>
                  <a:srgbClr val="000000"/>
                </a:solidFill>
              </a:rPr>
              <a:t>US Federal Communications Commission</a:t>
            </a:r>
          </a:p>
          <a:p>
            <a:pPr algn="l">
              <a:spcBef>
                <a:spcPts val="600"/>
              </a:spcBef>
            </a:pPr>
            <a:endParaRPr lang="en-US" sz="1700" dirty="0">
              <a:solidFill>
                <a:srgbClr val="000000"/>
              </a:solidFill>
            </a:endParaRPr>
          </a:p>
          <a:p>
            <a:pPr algn="l">
              <a:spcBef>
                <a:spcPts val="600"/>
              </a:spcBef>
            </a:pPr>
            <a:r>
              <a:rPr lang="en-US" sz="1700" dirty="0">
                <a:solidFill>
                  <a:srgbClr val="000000"/>
                </a:solidFill>
              </a:rPr>
              <a:t>July 23, 2019</a:t>
            </a:r>
          </a:p>
          <a:p>
            <a:pPr algn="l">
              <a:spcBef>
                <a:spcPts val="600"/>
              </a:spcBef>
            </a:pPr>
            <a:r>
              <a:rPr lang="en-US" sz="1700" dirty="0">
                <a:solidFill>
                  <a:srgbClr val="000000"/>
                </a:solidFill>
              </a:rPr>
              <a:t>CANTO Annual Conference</a:t>
            </a:r>
          </a:p>
        </p:txBody>
      </p:sp>
      <p:pic>
        <p:nvPicPr>
          <p:cNvPr id="7" name="Picture 6">
            <a:extLst>
              <a:ext uri="{FF2B5EF4-FFF2-40B4-BE49-F238E27FC236}">
                <a16:creationId xmlns:a16="http://schemas.microsoft.com/office/drawing/2014/main" id="{CDF5B4DA-FFD7-4258-8E84-63A12A75677F}"/>
              </a:ext>
            </a:extLst>
          </p:cNvPr>
          <p:cNvPicPr>
            <a:picLocks noChangeAspect="1"/>
          </p:cNvPicPr>
          <p:nvPr/>
        </p:nvPicPr>
        <p:blipFill>
          <a:blip r:embed="rId5"/>
          <a:stretch>
            <a:fillRect/>
          </a:stretch>
        </p:blipFill>
        <p:spPr>
          <a:xfrm>
            <a:off x="1013116" y="1948640"/>
            <a:ext cx="1905000" cy="1905000"/>
          </a:xfrm>
          <a:prstGeom prst="rect">
            <a:avLst/>
          </a:prstGeom>
        </p:spPr>
      </p:pic>
    </p:spTree>
    <p:extLst>
      <p:ext uri="{BB962C8B-B14F-4D97-AF65-F5344CB8AC3E}">
        <p14:creationId xmlns:p14="http://schemas.microsoft.com/office/powerpoint/2010/main" val="116410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23BC8-17E2-4DD1-A1D4-C0AE789D46AB}"/>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Disaster Information Reporting System (DIRS)</a:t>
            </a:r>
          </a:p>
        </p:txBody>
      </p:sp>
      <p:cxnSp>
        <p:nvCxnSpPr>
          <p:cNvPr id="23"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183FB1-28EA-4359-9DF4-91CFB55C5671}"/>
              </a:ext>
            </a:extLst>
          </p:cNvPr>
          <p:cNvSpPr>
            <a:spLocks noGrp="1"/>
          </p:cNvSpPr>
          <p:nvPr>
            <p:ph idx="1"/>
          </p:nvPr>
        </p:nvSpPr>
        <p:spPr>
          <a:xfrm>
            <a:off x="3732023" y="963877"/>
            <a:ext cx="4783327" cy="4930246"/>
          </a:xfrm>
        </p:spPr>
        <p:txBody>
          <a:bodyPr anchor="ctr">
            <a:normAutofit/>
          </a:bodyPr>
          <a:lstStyle/>
          <a:p>
            <a:pPr marL="0" indent="0">
              <a:buNone/>
            </a:pPr>
            <a:r>
              <a:rPr lang="en-US" altLang="en-US" sz="1300" b="1" dirty="0"/>
              <a:t>DIRS information collection</a:t>
            </a:r>
          </a:p>
          <a:p>
            <a:r>
              <a:rPr lang="en-US" altLang="en-US" sz="1300" dirty="0"/>
              <a:t>Companies access DIRS to enter status information </a:t>
            </a:r>
          </a:p>
          <a:p>
            <a:r>
              <a:rPr lang="en-US" altLang="en-US" sz="1300" dirty="0"/>
              <a:t>Only the FCC and DHS have direct access to DIRS to retrieve the information from the companies.</a:t>
            </a:r>
          </a:p>
          <a:p>
            <a:r>
              <a:rPr lang="en-US" sz="1300" dirty="0"/>
              <a:t>DIRS public reports only contain aggregation of data across the disaster areas.</a:t>
            </a:r>
          </a:p>
          <a:p>
            <a:pPr marL="0" indent="0">
              <a:buNone/>
            </a:pPr>
            <a:endParaRPr lang="en-US" sz="1300" dirty="0"/>
          </a:p>
          <a:p>
            <a:pPr marL="0" indent="0">
              <a:buNone/>
            </a:pPr>
            <a:r>
              <a:rPr lang="en-US" sz="1300" b="1" dirty="0"/>
              <a:t>DIRS Benefits for Communications Providers</a:t>
            </a:r>
            <a:endParaRPr lang="en-US" sz="1300" dirty="0"/>
          </a:p>
          <a:p>
            <a:r>
              <a:rPr lang="en-US" sz="1300" b="1" dirty="0"/>
              <a:t>Designate contact: </a:t>
            </a:r>
            <a:r>
              <a:rPr lang="en-US" sz="1300" dirty="0"/>
              <a:t>Identifies the appropriate contact for emergencies; eliminates lost time when coordinating with federal contacts.</a:t>
            </a:r>
          </a:p>
          <a:p>
            <a:r>
              <a:rPr lang="en-US" sz="1300" b="1" dirty="0"/>
              <a:t>Receive help: </a:t>
            </a:r>
            <a:r>
              <a:rPr lang="en-US" sz="1300" dirty="0"/>
              <a:t>Provides an avenue to receive additional help during emergencies, e.g., securing generators, fuel, etc.</a:t>
            </a:r>
          </a:p>
          <a:p>
            <a:r>
              <a:rPr lang="en-US" sz="1300" b="1" dirty="0"/>
              <a:t>Streamline inquiries: </a:t>
            </a:r>
            <a:r>
              <a:rPr lang="en-US" sz="1300" dirty="0"/>
              <a:t>Reduces the number of requests from various government agencies for status. Other appropriate government agencies will rely on the FCC (DIRS) for aggregated information about communications status.</a:t>
            </a:r>
          </a:p>
          <a:p>
            <a:r>
              <a:rPr lang="en-US" sz="1300" b="1" dirty="0"/>
              <a:t>Aid your community: </a:t>
            </a:r>
            <a:r>
              <a:rPr lang="en-US" sz="1300" dirty="0"/>
              <a:t>Provides communities with critical updates from reliable and credible sources during emergencies.</a:t>
            </a:r>
          </a:p>
        </p:txBody>
      </p:sp>
    </p:spTree>
    <p:extLst>
      <p:ext uri="{BB962C8B-B14F-4D97-AF65-F5344CB8AC3E}">
        <p14:creationId xmlns:p14="http://schemas.microsoft.com/office/powerpoint/2010/main" val="100297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4A5E-D86F-486B-B4B0-27481C74DBEF}"/>
              </a:ext>
            </a:extLst>
          </p:cNvPr>
          <p:cNvSpPr>
            <a:spLocks noGrp="1"/>
          </p:cNvSpPr>
          <p:nvPr>
            <p:ph type="title"/>
          </p:nvPr>
        </p:nvSpPr>
        <p:spPr>
          <a:xfrm>
            <a:off x="628651" y="451826"/>
            <a:ext cx="7886700" cy="994172"/>
          </a:xfrm>
        </p:spPr>
        <p:txBody>
          <a:bodyPr>
            <a:normAutofit/>
          </a:bodyPr>
          <a:lstStyle/>
          <a:p>
            <a:pPr algn="ctr"/>
            <a:r>
              <a:rPr lang="en-US" b="1" dirty="0"/>
              <a:t>Network Outage Reporting System (NORS)</a:t>
            </a:r>
          </a:p>
        </p:txBody>
      </p:sp>
      <p:sp>
        <p:nvSpPr>
          <p:cNvPr id="3" name="Content Placeholder 2">
            <a:extLst>
              <a:ext uri="{FF2B5EF4-FFF2-40B4-BE49-F238E27FC236}">
                <a16:creationId xmlns:a16="http://schemas.microsoft.com/office/drawing/2014/main" id="{D8EB7F18-1E4C-49A0-8DD1-56613020D402}"/>
              </a:ext>
            </a:extLst>
          </p:cNvPr>
          <p:cNvSpPr>
            <a:spLocks noGrp="1"/>
          </p:cNvSpPr>
          <p:nvPr>
            <p:ph idx="1"/>
          </p:nvPr>
        </p:nvSpPr>
        <p:spPr>
          <a:xfrm>
            <a:off x="705394" y="1724297"/>
            <a:ext cx="2771612" cy="4180114"/>
          </a:xfrm>
        </p:spPr>
        <p:txBody>
          <a:bodyPr>
            <a:noAutofit/>
          </a:bodyPr>
          <a:lstStyle/>
          <a:p>
            <a:pPr marL="0" indent="0">
              <a:spcBef>
                <a:spcPts val="0"/>
              </a:spcBef>
              <a:buClr>
                <a:srgbClr val="C00000"/>
              </a:buClr>
              <a:buSzPct val="100000"/>
              <a:buNone/>
              <a:defRPr/>
            </a:pPr>
            <a:r>
              <a:rPr lang="en-US" altLang="en-US" sz="2400" dirty="0">
                <a:latin typeface="Calibri" pitchFamily="34" charset="0"/>
              </a:rPr>
              <a:t>Goals</a:t>
            </a:r>
          </a:p>
          <a:p>
            <a:pPr>
              <a:spcBef>
                <a:spcPts val="0"/>
              </a:spcBef>
              <a:buClr>
                <a:schemeClr val="tx1"/>
              </a:buClr>
              <a:buSzPct val="100000"/>
              <a:defRPr/>
            </a:pPr>
            <a:r>
              <a:rPr lang="en-US" altLang="en-US" sz="2400" dirty="0">
                <a:latin typeface="Calibri" pitchFamily="34" charset="0"/>
              </a:rPr>
              <a:t>Improve network reliability </a:t>
            </a:r>
          </a:p>
          <a:p>
            <a:pPr>
              <a:spcBef>
                <a:spcPts val="0"/>
              </a:spcBef>
              <a:buClr>
                <a:schemeClr val="tx1"/>
              </a:buClr>
              <a:buSzPct val="100000"/>
              <a:defRPr/>
            </a:pPr>
            <a:r>
              <a:rPr lang="en-US" altLang="en-US" sz="2400" dirty="0">
                <a:latin typeface="Calibri" pitchFamily="34" charset="0"/>
              </a:rPr>
              <a:t>Situational awareness of major events</a:t>
            </a:r>
          </a:p>
          <a:p>
            <a:pPr marL="0" indent="0">
              <a:spcBef>
                <a:spcPts val="0"/>
              </a:spcBef>
              <a:buClr>
                <a:schemeClr val="tx1"/>
              </a:buClr>
              <a:buSzPct val="100000"/>
              <a:buNone/>
              <a:defRPr/>
            </a:pPr>
            <a:endParaRPr lang="en-US" altLang="en-US" sz="2400" dirty="0">
              <a:latin typeface="Calibri" pitchFamily="34" charset="0"/>
            </a:endParaRPr>
          </a:p>
          <a:p>
            <a:pPr marL="0" indent="0">
              <a:spcBef>
                <a:spcPts val="0"/>
              </a:spcBef>
              <a:buClr>
                <a:schemeClr val="tx1"/>
              </a:buClr>
              <a:buSzPct val="100000"/>
              <a:buNone/>
              <a:defRPr/>
            </a:pPr>
            <a:r>
              <a:rPr lang="en-US" altLang="en-US" sz="2400" dirty="0">
                <a:latin typeface="Calibri" pitchFamily="34" charset="0"/>
              </a:rPr>
              <a:t>Covers</a:t>
            </a:r>
          </a:p>
          <a:p>
            <a:pPr>
              <a:spcBef>
                <a:spcPts val="0"/>
              </a:spcBef>
              <a:buClr>
                <a:schemeClr val="tx1"/>
              </a:buClr>
              <a:buSzPct val="100000"/>
              <a:defRPr/>
            </a:pPr>
            <a:r>
              <a:rPr lang="en-US" altLang="en-US" sz="2400" dirty="0" err="1">
                <a:latin typeface="Calibri" pitchFamily="34" charset="0"/>
              </a:rPr>
              <a:t>E911</a:t>
            </a:r>
            <a:r>
              <a:rPr lang="en-US" altLang="en-US" sz="2400" dirty="0">
                <a:latin typeface="Calibri" pitchFamily="34" charset="0"/>
              </a:rPr>
              <a:t> outages</a:t>
            </a:r>
          </a:p>
          <a:p>
            <a:pPr>
              <a:spcBef>
                <a:spcPts val="0"/>
              </a:spcBef>
              <a:buClr>
                <a:schemeClr val="tx1"/>
              </a:buClr>
              <a:buSzPct val="100000"/>
              <a:defRPr/>
            </a:pPr>
            <a:r>
              <a:rPr lang="en-US" altLang="en-US" sz="2400" dirty="0">
                <a:latin typeface="Calibri" pitchFamily="34" charset="0"/>
              </a:rPr>
              <a:t>Wireline outages</a:t>
            </a:r>
          </a:p>
          <a:p>
            <a:pPr>
              <a:spcBef>
                <a:spcPts val="0"/>
              </a:spcBef>
              <a:buClr>
                <a:schemeClr val="tx1"/>
              </a:buClr>
              <a:buSzPct val="100000"/>
              <a:defRPr/>
            </a:pPr>
            <a:r>
              <a:rPr lang="en-US" altLang="en-US" sz="2400" dirty="0">
                <a:latin typeface="Calibri" pitchFamily="34" charset="0"/>
              </a:rPr>
              <a:t>Wireless outages</a:t>
            </a:r>
          </a:p>
          <a:p>
            <a:pPr>
              <a:spcBef>
                <a:spcPts val="0"/>
              </a:spcBef>
              <a:buClr>
                <a:schemeClr val="tx1"/>
              </a:buClr>
              <a:buSzPct val="100000"/>
              <a:defRPr/>
            </a:pPr>
            <a:r>
              <a:rPr lang="en-US" altLang="en-US" sz="2400" dirty="0">
                <a:latin typeface="Calibri" pitchFamily="34" charset="0"/>
              </a:rPr>
              <a:t>VoIP outages</a:t>
            </a:r>
          </a:p>
          <a:p>
            <a:pPr>
              <a:spcBef>
                <a:spcPts val="0"/>
              </a:spcBef>
              <a:buClr>
                <a:schemeClr val="tx1"/>
              </a:buClr>
              <a:buSzPct val="100000"/>
              <a:defRPr/>
            </a:pPr>
            <a:r>
              <a:rPr lang="en-US" altLang="en-US" sz="2400" dirty="0">
                <a:latin typeface="Calibri" pitchFamily="34" charset="0"/>
              </a:rPr>
              <a:t>Facility outages</a:t>
            </a:r>
          </a:p>
        </p:txBody>
      </p:sp>
      <p:pic>
        <p:nvPicPr>
          <p:cNvPr id="4" name="Picture 6">
            <a:extLst>
              <a:ext uri="{FF2B5EF4-FFF2-40B4-BE49-F238E27FC236}">
                <a16:creationId xmlns:a16="http://schemas.microsoft.com/office/drawing/2014/main" id="{209F3B7D-F264-4CAA-8466-DCA829098FE3}"/>
              </a:ext>
            </a:extLst>
          </p:cNvPr>
          <p:cNvPicPr>
            <a:picLocks noChangeAspect="1"/>
          </p:cNvPicPr>
          <p:nvPr/>
        </p:nvPicPr>
        <p:blipFill rotWithShape="1">
          <a:blip r:embed="rId2">
            <a:extLst>
              <a:ext uri="{28A0092B-C50C-407E-A947-70E740481C1C}">
                <a14:useLocalDpi xmlns:a14="http://schemas.microsoft.com/office/drawing/2010/main" val="0"/>
              </a:ext>
            </a:extLst>
          </a:blip>
          <a:srcRect r="1161" b="-2"/>
          <a:stretch/>
        </p:blipFill>
        <p:spPr bwMode="auto">
          <a:xfrm>
            <a:off x="3840480" y="2285461"/>
            <a:ext cx="4674870" cy="320451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6DBC51-A379-4DC3-9C88-7A70145E7136}"/>
              </a:ext>
            </a:extLst>
          </p:cNvPr>
          <p:cNvSpPr txBox="1"/>
          <p:nvPr/>
        </p:nvSpPr>
        <p:spPr>
          <a:xfrm>
            <a:off x="3852625" y="5523209"/>
            <a:ext cx="4650581" cy="276999"/>
          </a:xfrm>
          <a:prstGeom prst="rect">
            <a:avLst/>
          </a:prstGeom>
          <a:noFill/>
        </p:spPr>
        <p:txBody>
          <a:bodyPr wrap="square" rtlCol="0">
            <a:spAutoFit/>
          </a:bodyPr>
          <a:lstStyle/>
          <a:p>
            <a:pPr algn="ctr" defTabSz="685800"/>
            <a:r>
              <a:rPr lang="en-US" sz="1200" dirty="0">
                <a:solidFill>
                  <a:prstClr val="black"/>
                </a:solidFill>
                <a:latin typeface="Calibri" panose="020F0502020204030204"/>
              </a:rPr>
              <a:t>Checking for Trends in Outage Reporting</a:t>
            </a:r>
          </a:p>
        </p:txBody>
      </p:sp>
    </p:spTree>
    <p:extLst>
      <p:ext uri="{BB962C8B-B14F-4D97-AF65-F5344CB8AC3E}">
        <p14:creationId xmlns:p14="http://schemas.microsoft.com/office/powerpoint/2010/main" val="234628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8128-2683-4252-BE67-CCA3CAF48D36}"/>
              </a:ext>
            </a:extLst>
          </p:cNvPr>
          <p:cNvSpPr>
            <a:spLocks noGrp="1"/>
          </p:cNvSpPr>
          <p:nvPr>
            <p:ph type="title"/>
          </p:nvPr>
        </p:nvSpPr>
        <p:spPr>
          <a:xfrm>
            <a:off x="1143000" y="5156779"/>
            <a:ext cx="6858000" cy="1199571"/>
          </a:xfrm>
        </p:spPr>
        <p:txBody>
          <a:bodyPr vert="horz" lIns="91440" tIns="45720" rIns="91440" bIns="45720" rtlCol="0" anchor="b">
            <a:noAutofit/>
          </a:bodyPr>
          <a:lstStyle/>
          <a:p>
            <a:r>
              <a:rPr lang="en-US" sz="2800" dirty="0"/>
              <a:t>DIRS</a:t>
            </a:r>
            <a:br>
              <a:rPr lang="en-US" sz="2800" dirty="0"/>
            </a:br>
            <a:r>
              <a:rPr lang="en-US" sz="2800" dirty="0"/>
              <a:t>Example</a:t>
            </a:r>
            <a:br>
              <a:rPr lang="en-US" sz="2800" dirty="0"/>
            </a:br>
            <a:r>
              <a:rPr lang="en-US" sz="2800" dirty="0"/>
              <a:t>(Hurricane Maria)</a:t>
            </a:r>
          </a:p>
        </p:txBody>
      </p:sp>
      <p:sp>
        <p:nvSpPr>
          <p:cNvPr id="26" name="Rectangle 19">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solidFill>
            <a:srgbClr val="949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320843"/>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884A2A-9565-4ED8-B4EB-33773CC850B0}"/>
              </a:ext>
            </a:extLst>
          </p:cNvPr>
          <p:cNvPicPr/>
          <p:nvPr/>
        </p:nvPicPr>
        <p:blipFill>
          <a:blip r:embed="rId3"/>
          <a:stretch>
            <a:fillRect/>
          </a:stretch>
        </p:blipFill>
        <p:spPr>
          <a:xfrm>
            <a:off x="480885" y="905622"/>
            <a:ext cx="3730752" cy="2760756"/>
          </a:xfrm>
          <a:prstGeom prst="rect">
            <a:avLst/>
          </a:prstGeom>
        </p:spPr>
      </p:pic>
      <p:sp>
        <p:nvSpPr>
          <p:cNvPr id="28"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320843"/>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63EC51-3D96-4B6E-B390-3E206D99B227}"/>
              </a:ext>
            </a:extLst>
          </p:cNvPr>
          <p:cNvPicPr>
            <a:picLocks noChangeAspect="1"/>
          </p:cNvPicPr>
          <p:nvPr/>
        </p:nvPicPr>
        <p:blipFill>
          <a:blip r:embed="rId4"/>
          <a:stretch>
            <a:fillRect/>
          </a:stretch>
        </p:blipFill>
        <p:spPr>
          <a:xfrm>
            <a:off x="4930773" y="924276"/>
            <a:ext cx="3730752" cy="2723448"/>
          </a:xfrm>
          <a:prstGeom prst="rect">
            <a:avLst/>
          </a:prstGeom>
        </p:spPr>
      </p:pic>
      <p:sp>
        <p:nvSpPr>
          <p:cNvPr id="5" name="Slide Number Placeholder 4">
            <a:extLst>
              <a:ext uri="{FF2B5EF4-FFF2-40B4-BE49-F238E27FC236}">
                <a16:creationId xmlns:a16="http://schemas.microsoft.com/office/drawing/2014/main" id="{9F3B92D9-7B49-499E-A2E0-C05AE8C4CCB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B923F5-DF1A-43FC-A6B9-B0815832DF6F}" type="slidenum">
              <a:rPr kumimoji="0" lang="en-US" b="0" i="0" u="none" strike="noStrike" cap="none" spc="0" normalizeH="0" baseline="0" noProof="0">
                <a:ln>
                  <a:noFill/>
                </a:ln>
                <a:effectLst/>
                <a:uLnTx/>
                <a:uFillTx/>
              </a:rPr>
              <a:pPr marR="0" lvl="0" indent="0" defTabSz="914400" fontAlgn="auto">
                <a:spcBef>
                  <a:spcPts val="0"/>
                </a:spcBef>
                <a:spcAft>
                  <a:spcPts val="600"/>
                </a:spcAft>
                <a:buClrTx/>
                <a:buSzTx/>
                <a:buFontTx/>
                <a:buNone/>
                <a:tabLst/>
                <a:defRPr/>
              </a:pPr>
              <a:t>12</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319465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9952-7E68-4E4C-9A0B-8BE4901C2572}"/>
              </a:ext>
            </a:extLst>
          </p:cNvPr>
          <p:cNvSpPr>
            <a:spLocks noGrp="1"/>
          </p:cNvSpPr>
          <p:nvPr>
            <p:ph type="title"/>
          </p:nvPr>
        </p:nvSpPr>
        <p:spPr>
          <a:xfrm>
            <a:off x="808647" y="365263"/>
            <a:ext cx="5605629" cy="836520"/>
          </a:xfrm>
        </p:spPr>
        <p:txBody>
          <a:bodyPr vert="horz" lIns="91440" tIns="45720" rIns="91440" bIns="45720" rtlCol="0" anchor="ctr">
            <a:noAutofit/>
          </a:bodyPr>
          <a:lstStyle/>
          <a:p>
            <a:r>
              <a:rPr lang="en-US" sz="2800" b="1" kern="1200" dirty="0">
                <a:solidFill>
                  <a:schemeClr val="tx1"/>
                </a:solidFill>
                <a:latin typeface="+mj-lt"/>
                <a:ea typeface="+mj-ea"/>
                <a:cs typeface="+mj-cs"/>
              </a:rPr>
              <a:t>Lessons Learned</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2017 Hurricane Season</a:t>
            </a:r>
          </a:p>
        </p:txBody>
      </p:sp>
      <p:sp>
        <p:nvSpPr>
          <p:cNvPr id="3" name="Content Placeholder 2">
            <a:extLst>
              <a:ext uri="{FF2B5EF4-FFF2-40B4-BE49-F238E27FC236}">
                <a16:creationId xmlns:a16="http://schemas.microsoft.com/office/drawing/2014/main" id="{7BF0DC4D-58B0-4DA0-BBBE-9B811C761C7B}"/>
              </a:ext>
            </a:extLst>
          </p:cNvPr>
          <p:cNvSpPr>
            <a:spLocks noGrp="1"/>
          </p:cNvSpPr>
          <p:nvPr>
            <p:ph idx="1"/>
          </p:nvPr>
        </p:nvSpPr>
        <p:spPr>
          <a:xfrm>
            <a:off x="435429" y="1359436"/>
            <a:ext cx="5859309" cy="5330168"/>
          </a:xfrm>
        </p:spPr>
        <p:txBody>
          <a:bodyPr vert="horz" lIns="91440" tIns="45720" rIns="91440" bIns="45720" rtlCol="0" anchor="ctr">
            <a:normAutofit fontScale="92500"/>
          </a:bodyPr>
          <a:lstStyle/>
          <a:p>
            <a:r>
              <a:rPr lang="en-US" sz="2400" dirty="0"/>
              <a:t>Pre-disaster relationships among stakeholders</a:t>
            </a:r>
          </a:p>
          <a:p>
            <a:r>
              <a:rPr lang="en-US" sz="2400" dirty="0"/>
              <a:t>Coordination is key (unintentional fiber cuts!)</a:t>
            </a:r>
          </a:p>
          <a:p>
            <a:r>
              <a:rPr lang="en-US" sz="2400" dirty="0"/>
              <a:t>Investments in resiliency pays</a:t>
            </a:r>
          </a:p>
          <a:p>
            <a:pPr lvl="1"/>
            <a:r>
              <a:rPr lang="en-US" dirty="0"/>
              <a:t>Trenched vs. aerial fiber</a:t>
            </a:r>
          </a:p>
          <a:p>
            <a:pPr lvl="1"/>
            <a:r>
              <a:rPr lang="en-US" dirty="0"/>
              <a:t>Well-maintained/secure generators &amp; fuel</a:t>
            </a:r>
          </a:p>
          <a:p>
            <a:pPr lvl="1"/>
            <a:r>
              <a:rPr lang="en-US" dirty="0"/>
              <a:t>Physical plant build to high standards</a:t>
            </a:r>
          </a:p>
          <a:p>
            <a:pPr lvl="1"/>
            <a:r>
              <a:rPr lang="en-US" dirty="0"/>
              <a:t>Path redundancy</a:t>
            </a:r>
          </a:p>
          <a:p>
            <a:r>
              <a:rPr lang="en-US" sz="2400" dirty="0"/>
              <a:t>Shift in focus to long-term recovery </a:t>
            </a:r>
          </a:p>
          <a:p>
            <a:pPr lvl="1"/>
            <a:r>
              <a:rPr lang="en-US" dirty="0"/>
              <a:t>PR and USVI: Shared federal LMR network</a:t>
            </a:r>
            <a:endParaRPr lang="en-US" i="1" dirty="0"/>
          </a:p>
          <a:p>
            <a:pPr marL="0"/>
            <a:endParaRPr lang="en-US" sz="1600" i="1" dirty="0"/>
          </a:p>
          <a:p>
            <a:pPr marL="0" indent="0">
              <a:buNone/>
            </a:pPr>
            <a:r>
              <a:rPr lang="en-US" sz="1600" i="1" dirty="0"/>
              <a:t>See: https://www.fcc.gov/document/2017-atlantic-hurricane-season-report-impact-communications</a:t>
            </a:r>
          </a:p>
        </p:txBody>
      </p:sp>
      <p:sp>
        <p:nvSpPr>
          <p:cNvPr id="27"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Graphic 23" descr="Checkmark">
            <a:extLst>
              <a:ext uri="{FF2B5EF4-FFF2-40B4-BE49-F238E27FC236}">
                <a16:creationId xmlns:a16="http://schemas.microsoft.com/office/drawing/2014/main" id="{A01630E1-80E6-49C8-81B1-871ADE6DD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5" name="Slide Number Placeholder 4">
            <a:extLst>
              <a:ext uri="{FF2B5EF4-FFF2-40B4-BE49-F238E27FC236}">
                <a16:creationId xmlns:a16="http://schemas.microsoft.com/office/drawing/2014/main" id="{A2CA3E7A-37C1-43C6-B43D-10BA840E5183}"/>
              </a:ext>
            </a:extLst>
          </p:cNvPr>
          <p:cNvSpPr>
            <a:spLocks noGrp="1"/>
          </p:cNvSpPr>
          <p:nvPr>
            <p:ph type="sldNum" sz="quarter" idx="12"/>
          </p:nvPr>
        </p:nvSpPr>
        <p:spPr>
          <a:xfrm>
            <a:off x="7576075" y="6415760"/>
            <a:ext cx="759278" cy="273844"/>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B923F5-DF1A-43FC-A6B9-B0815832DF6F}" type="slidenum">
              <a:rPr kumimoji="0" lang="en-US" sz="920" b="0" i="0" u="none" strike="noStrike" cap="none" spc="0" normalizeH="0" baseline="0" noProof="0">
                <a:ln>
                  <a:noFill/>
                </a:ln>
                <a:solidFill>
                  <a:srgbClr val="FFFFFF"/>
                </a:solidFill>
                <a:effectLst/>
                <a:uLnTx/>
                <a:uFillTx/>
              </a:rPr>
              <a:pPr marR="0" lvl="0" indent="0" defTabSz="914400" fontAlgn="auto">
                <a:spcBef>
                  <a:spcPts val="0"/>
                </a:spcBef>
                <a:spcAft>
                  <a:spcPts val="600"/>
                </a:spcAft>
                <a:buClrTx/>
                <a:buSzTx/>
                <a:buFontTx/>
                <a:buNone/>
                <a:tabLst/>
                <a:defRPr/>
              </a:pPr>
              <a:t>13</a:t>
            </a:fld>
            <a:endParaRPr kumimoji="0" lang="en-US" sz="92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90677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2171-3AD5-4464-980A-17F3ED21E4D8}"/>
              </a:ext>
            </a:extLst>
          </p:cNvPr>
          <p:cNvSpPr>
            <a:spLocks noGrp="1"/>
          </p:cNvSpPr>
          <p:nvPr>
            <p:ph type="title"/>
          </p:nvPr>
        </p:nvSpPr>
        <p:spPr>
          <a:xfrm>
            <a:off x="628650" y="365126"/>
            <a:ext cx="7886700" cy="810532"/>
          </a:xfrm>
        </p:spPr>
        <p:txBody>
          <a:bodyPr>
            <a:normAutofit/>
          </a:bodyPr>
          <a:lstStyle/>
          <a:p>
            <a:pPr algn="ctr"/>
            <a:r>
              <a:rPr lang="en-US" sz="2800" b="1" dirty="0">
                <a:latin typeface="+mn-lt"/>
              </a:rPr>
              <a:t>Hurricane Michael (October 2018)– Lessons Learned</a:t>
            </a:r>
          </a:p>
        </p:txBody>
      </p:sp>
      <p:graphicFrame>
        <p:nvGraphicFramePr>
          <p:cNvPr id="5" name="Content Placeholder 2">
            <a:extLst>
              <a:ext uri="{FF2B5EF4-FFF2-40B4-BE49-F238E27FC236}">
                <a16:creationId xmlns:a16="http://schemas.microsoft.com/office/drawing/2014/main" id="{777E2235-62A5-4BE7-A60A-95716D7E6231}"/>
              </a:ext>
            </a:extLst>
          </p:cNvPr>
          <p:cNvGraphicFramePr>
            <a:graphicFrameLocks noGrp="1"/>
          </p:cNvGraphicFramePr>
          <p:nvPr>
            <p:ph idx="1"/>
            <p:extLst>
              <p:ext uri="{D42A27DB-BD31-4B8C-83A1-F6EECF244321}">
                <p14:modId xmlns:p14="http://schemas.microsoft.com/office/powerpoint/2010/main" val="4177490837"/>
              </p:ext>
            </p:extLst>
          </p:nvPr>
        </p:nvGraphicFramePr>
        <p:xfrm>
          <a:off x="496389" y="1105990"/>
          <a:ext cx="8290560" cy="538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99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857250"/>
            <a:ext cx="4816291"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4" name="Title 3">
            <a:extLst>
              <a:ext uri="{FF2B5EF4-FFF2-40B4-BE49-F238E27FC236}">
                <a16:creationId xmlns:a16="http://schemas.microsoft.com/office/drawing/2014/main" id="{1F9BDB49-721D-4681-BC1F-D93C413427DB}"/>
              </a:ext>
            </a:extLst>
          </p:cNvPr>
          <p:cNvSpPr>
            <a:spLocks noGrp="1"/>
          </p:cNvSpPr>
          <p:nvPr>
            <p:ph type="ctrTitle"/>
          </p:nvPr>
        </p:nvSpPr>
        <p:spPr>
          <a:xfrm>
            <a:off x="603363" y="2966995"/>
            <a:ext cx="4186856" cy="924011"/>
          </a:xfrm>
        </p:spPr>
        <p:txBody>
          <a:bodyPr anchor="t">
            <a:normAutofit fontScale="90000"/>
          </a:bodyPr>
          <a:lstStyle/>
          <a:p>
            <a:pPr algn="l"/>
            <a:r>
              <a:rPr lang="en-US" sz="6600" b="1" dirty="0">
                <a:solidFill>
                  <a:srgbClr val="C00000"/>
                </a:solidFill>
              </a:rPr>
              <a:t>QUESTIONS</a:t>
            </a: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1" y="1293120"/>
            <a:ext cx="4098659"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9" name="Graphic 8" descr="Questions">
            <a:extLst>
              <a:ext uri="{FF2B5EF4-FFF2-40B4-BE49-F238E27FC236}">
                <a16:creationId xmlns:a16="http://schemas.microsoft.com/office/drawing/2014/main" id="{7C8A4CF9-87C6-459F-ABEB-7B91A623C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328" y="2218740"/>
            <a:ext cx="3106320" cy="3106320"/>
          </a:xfrm>
          <a:prstGeom prst="rect">
            <a:avLst/>
          </a:prstGeom>
        </p:spPr>
      </p:pic>
    </p:spTree>
    <p:extLst>
      <p:ext uri="{BB962C8B-B14F-4D97-AF65-F5344CB8AC3E}">
        <p14:creationId xmlns:p14="http://schemas.microsoft.com/office/powerpoint/2010/main" val="62895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Federal Response Structures</a:t>
            </a:r>
          </a:p>
        </p:txBody>
      </p:sp>
      <p:sp>
        <p:nvSpPr>
          <p:cNvPr id="3" name="Content Placeholder 2"/>
          <p:cNvSpPr>
            <a:spLocks noGrp="1"/>
          </p:cNvSpPr>
          <p:nvPr>
            <p:ph idx="1"/>
          </p:nvPr>
        </p:nvSpPr>
        <p:spPr>
          <a:xfrm>
            <a:off x="452846" y="1346253"/>
            <a:ext cx="4446325" cy="5121738"/>
          </a:xfrm>
          <a:solidFill>
            <a:srgbClr val="D9E0E3"/>
          </a:solidFill>
        </p:spPr>
        <p:txBody>
          <a:bodyPr>
            <a:normAutofit fontScale="70000" lnSpcReduction="20000"/>
          </a:bodyPr>
          <a:lstStyle/>
          <a:p>
            <a:r>
              <a:rPr lang="en-US" dirty="0"/>
              <a:t>All incidents start as local incidents</a:t>
            </a:r>
          </a:p>
          <a:p>
            <a:r>
              <a:rPr lang="en-US" dirty="0"/>
              <a:t>Three levels for Federal response</a:t>
            </a:r>
          </a:p>
          <a:p>
            <a:pPr lvl="1"/>
            <a:r>
              <a:rPr lang="en-US" dirty="0"/>
              <a:t>National (NRCC)</a:t>
            </a:r>
          </a:p>
          <a:p>
            <a:pPr lvl="1"/>
            <a:r>
              <a:rPr lang="en-US" dirty="0"/>
              <a:t>Regional (RRCC)</a:t>
            </a:r>
          </a:p>
          <a:p>
            <a:pPr lvl="1"/>
            <a:r>
              <a:rPr lang="en-US" dirty="0"/>
              <a:t>Local (Joint Field Office)</a:t>
            </a:r>
          </a:p>
          <a:p>
            <a:r>
              <a:rPr lang="en-US" dirty="0"/>
              <a:t>FEMA organizes and activates Emergency Support Functions (ESFs)</a:t>
            </a:r>
          </a:p>
          <a:p>
            <a:pPr lvl="1"/>
            <a:r>
              <a:rPr lang="en-US" dirty="0"/>
              <a:t>“Mission Assignments” task and reimburse agencies to do work and deploy personnel</a:t>
            </a:r>
          </a:p>
          <a:p>
            <a:r>
              <a:rPr lang="en-US" dirty="0"/>
              <a:t>ESF#2:  Communications</a:t>
            </a:r>
          </a:p>
          <a:p>
            <a:pPr lvl="1"/>
            <a:r>
              <a:rPr lang="en-US" dirty="0"/>
              <a:t>DHS and FEMA lead</a:t>
            </a:r>
          </a:p>
          <a:p>
            <a:pPr lvl="1"/>
            <a:r>
              <a:rPr lang="en-US" dirty="0"/>
              <a:t>FCC is a “supporting” agency</a:t>
            </a:r>
          </a:p>
          <a:p>
            <a:pPr lvl="1"/>
            <a:r>
              <a:rPr lang="en-US" dirty="0"/>
              <a:t>Government and Industry coordination</a:t>
            </a:r>
          </a:p>
          <a:p>
            <a:pPr lvl="1"/>
            <a:r>
              <a:rPr lang="en-US" dirty="0"/>
              <a:t>ESF#2 coordinates with other ESFs: energy, transportation, etc.</a:t>
            </a:r>
          </a:p>
          <a:p>
            <a:r>
              <a:rPr lang="en-US" dirty="0"/>
              <a:t>National Incident Management System (NIMS)</a:t>
            </a:r>
          </a:p>
        </p:txBody>
      </p:sp>
      <p:pic>
        <p:nvPicPr>
          <p:cNvPr id="4" name="Picture 3"/>
          <p:cNvPicPr>
            <a:picLocks noChangeAspect="1"/>
          </p:cNvPicPr>
          <p:nvPr/>
        </p:nvPicPr>
        <p:blipFill>
          <a:blip r:embed="rId3"/>
          <a:stretch>
            <a:fillRect/>
          </a:stretch>
        </p:blipFill>
        <p:spPr>
          <a:xfrm>
            <a:off x="5014765" y="4159868"/>
            <a:ext cx="3812457" cy="2308123"/>
          </a:xfrm>
          <a:prstGeom prst="rect">
            <a:avLst/>
          </a:prstGeom>
          <a:ln>
            <a:solidFill>
              <a:schemeClr val="accent1">
                <a:lumMod val="50000"/>
              </a:schemeClr>
            </a:solidFill>
          </a:ln>
        </p:spPr>
      </p:pic>
      <p:pic>
        <p:nvPicPr>
          <p:cNvPr id="5" name="Picture 4"/>
          <p:cNvPicPr>
            <a:picLocks noChangeAspect="1"/>
          </p:cNvPicPr>
          <p:nvPr/>
        </p:nvPicPr>
        <p:blipFill rotWithShape="1">
          <a:blip r:embed="rId4"/>
          <a:srcRect l="6282" t="3665" r="3491" b="9306"/>
          <a:stretch/>
        </p:blipFill>
        <p:spPr>
          <a:xfrm>
            <a:off x="5014764" y="1346253"/>
            <a:ext cx="3812458" cy="2757948"/>
          </a:xfrm>
          <a:prstGeom prst="rect">
            <a:avLst/>
          </a:prstGeom>
          <a:ln>
            <a:solidFill>
              <a:schemeClr val="accent1">
                <a:lumMod val="75000"/>
              </a:schemeClr>
            </a:solidFill>
          </a:ln>
        </p:spPr>
      </p:pic>
      <p:sp>
        <p:nvSpPr>
          <p:cNvPr id="7" name="Slide Number Placeholder 6">
            <a:extLst>
              <a:ext uri="{FF2B5EF4-FFF2-40B4-BE49-F238E27FC236}">
                <a16:creationId xmlns:a16="http://schemas.microsoft.com/office/drawing/2014/main" id="{92D81EA5-E08A-4E80-B97E-1B749B9B56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923F5-DF1A-43FC-A6B9-B0815832DF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2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E3C8128-2683-4252-BE67-CCA3CAF48D36}"/>
              </a:ext>
            </a:extLst>
          </p:cNvPr>
          <p:cNvSpPr>
            <a:spLocks noGrp="1"/>
          </p:cNvSpPr>
          <p:nvPr>
            <p:ph type="title"/>
          </p:nvPr>
        </p:nvSpPr>
        <p:spPr>
          <a:xfrm>
            <a:off x="401265" y="685800"/>
            <a:ext cx="2085203" cy="5105400"/>
          </a:xfrm>
        </p:spPr>
        <p:txBody>
          <a:bodyPr vert="horz" lIns="91440" tIns="45720" rIns="91440" bIns="45720" rtlCol="0" anchor="ctr">
            <a:normAutofit/>
          </a:bodyPr>
          <a:lstStyle/>
          <a:p>
            <a:pPr algn="l"/>
            <a:r>
              <a:rPr lang="en-US" sz="3500">
                <a:solidFill>
                  <a:srgbClr val="FFFFFF"/>
                </a:solidFill>
              </a:rPr>
              <a:t>FCC</a:t>
            </a:r>
            <a:br>
              <a:rPr lang="en-US" sz="3500">
                <a:solidFill>
                  <a:srgbClr val="FFFFFF"/>
                </a:solidFill>
              </a:rPr>
            </a:br>
            <a:r>
              <a:rPr lang="en-US" sz="3500">
                <a:solidFill>
                  <a:srgbClr val="FFFFFF"/>
                </a:solidFill>
              </a:rPr>
              <a:t>Scope of Authority</a:t>
            </a:r>
          </a:p>
        </p:txBody>
      </p:sp>
      <p:sp>
        <p:nvSpPr>
          <p:cNvPr id="5" name="Slide Number Placeholder 4">
            <a:extLst>
              <a:ext uri="{FF2B5EF4-FFF2-40B4-BE49-F238E27FC236}">
                <a16:creationId xmlns:a16="http://schemas.microsoft.com/office/drawing/2014/main" id="{9F3B92D9-7B49-499E-A2E0-C05AE8C4CCBF}"/>
              </a:ext>
            </a:extLst>
          </p:cNvPr>
          <p:cNvSpPr>
            <a:spLocks noGrp="1"/>
          </p:cNvSpPr>
          <p:nvPr>
            <p:ph type="sldNum" sz="quarter" idx="12"/>
          </p:nvPr>
        </p:nvSpPr>
        <p:spPr>
          <a:xfrm>
            <a:off x="7699176" y="6309360"/>
            <a:ext cx="816173"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B923F5-DF1A-43FC-A6B9-B0815832DF6F}" type="slidenum">
              <a:rPr kumimoji="0" lang="en-US" sz="1000" b="0" i="0" u="none" strike="noStrike" cap="none" spc="0" normalizeH="0" baseline="0" noProof="0">
                <a:ln>
                  <a:noFill/>
                </a:ln>
                <a:solidFill>
                  <a:prstClr val="black">
                    <a:tint val="75000"/>
                  </a:prstClr>
                </a:solidFill>
                <a:effectLst/>
                <a:uLnTx/>
                <a:uFillTx/>
              </a:rPr>
              <a:pPr marR="0" lvl="0" indent="0" defTabSz="914400" fontAlgn="auto">
                <a:spcBef>
                  <a:spcPts val="0"/>
                </a:spcBef>
                <a:spcAft>
                  <a:spcPts val="600"/>
                </a:spcAft>
                <a:buClrTx/>
                <a:buSzTx/>
                <a:buFontTx/>
                <a:buNone/>
                <a:tabLst/>
                <a:defRPr/>
              </a:pPr>
              <a:t>3</a:t>
            </a:fld>
            <a:endParaRPr kumimoji="0" lang="en-US" sz="1000" b="0" i="0" u="none" strike="noStrike" cap="none" spc="0" normalizeH="0" baseline="0" noProof="0">
              <a:ln>
                <a:noFill/>
              </a:ln>
              <a:solidFill>
                <a:prstClr val="black">
                  <a:tint val="75000"/>
                </a:prstClr>
              </a:solidFill>
              <a:effectLst/>
              <a:uLnTx/>
              <a:uFillTx/>
            </a:endParaRPr>
          </a:p>
        </p:txBody>
      </p:sp>
      <p:graphicFrame>
        <p:nvGraphicFramePr>
          <p:cNvPr id="17" name="Content Placeholder 2">
            <a:extLst>
              <a:ext uri="{FF2B5EF4-FFF2-40B4-BE49-F238E27FC236}">
                <a16:creationId xmlns:a16="http://schemas.microsoft.com/office/drawing/2014/main" id="{C681D743-8FEB-4335-A953-6E1343710F8E}"/>
              </a:ext>
            </a:extLst>
          </p:cNvPr>
          <p:cNvGraphicFramePr>
            <a:graphicFrameLocks noGrp="1"/>
          </p:cNvGraphicFramePr>
          <p:nvPr>
            <p:ph idx="1"/>
            <p:extLst>
              <p:ext uri="{D42A27DB-BD31-4B8C-83A1-F6EECF244321}">
                <p14:modId xmlns:p14="http://schemas.microsoft.com/office/powerpoint/2010/main" val="103754494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3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3C8128-2683-4252-BE67-CCA3CAF48D36}"/>
              </a:ext>
            </a:extLst>
          </p:cNvPr>
          <p:cNvSpPr>
            <a:spLocks noGrp="1"/>
          </p:cNvSpPr>
          <p:nvPr>
            <p:ph type="title"/>
          </p:nvPr>
        </p:nvSpPr>
        <p:spPr>
          <a:xfrm>
            <a:off x="647271" y="1012004"/>
            <a:ext cx="2562119" cy="4795408"/>
          </a:xfrm>
        </p:spPr>
        <p:txBody>
          <a:bodyPr vert="horz" lIns="91440" tIns="45720" rIns="91440" bIns="45720" rtlCol="0" anchor="ctr">
            <a:normAutofit/>
          </a:bodyPr>
          <a:lstStyle/>
          <a:p>
            <a:pPr algn="l"/>
            <a:r>
              <a:rPr lang="en-US" sz="3400">
                <a:solidFill>
                  <a:srgbClr val="FFFFFF"/>
                </a:solidFill>
              </a:rPr>
              <a:t>FCC</a:t>
            </a:r>
            <a:br>
              <a:rPr lang="en-US" sz="3400">
                <a:solidFill>
                  <a:srgbClr val="FFFFFF"/>
                </a:solidFill>
              </a:rPr>
            </a:br>
            <a:r>
              <a:rPr lang="en-US" sz="3400">
                <a:solidFill>
                  <a:srgbClr val="FFFFFF"/>
                </a:solidFill>
              </a:rPr>
              <a:t>Pre-disaster</a:t>
            </a:r>
            <a:br>
              <a:rPr lang="en-US" sz="3400">
                <a:solidFill>
                  <a:srgbClr val="FFFFFF"/>
                </a:solidFill>
              </a:rPr>
            </a:br>
            <a:r>
              <a:rPr lang="en-US" sz="3400">
                <a:solidFill>
                  <a:srgbClr val="FFFFFF"/>
                </a:solidFill>
              </a:rPr>
              <a:t>Preparedness</a:t>
            </a:r>
          </a:p>
        </p:txBody>
      </p:sp>
      <p:sp>
        <p:nvSpPr>
          <p:cNvPr id="5" name="Slide Number Placeholder 4">
            <a:extLst>
              <a:ext uri="{FF2B5EF4-FFF2-40B4-BE49-F238E27FC236}">
                <a16:creationId xmlns:a16="http://schemas.microsoft.com/office/drawing/2014/main" id="{9F3B92D9-7B49-499E-A2E0-C05AE8C4CCBF}"/>
              </a:ext>
            </a:extLst>
          </p:cNvPr>
          <p:cNvSpPr>
            <a:spLocks noGrp="1"/>
          </p:cNvSpPr>
          <p:nvPr>
            <p:ph type="sldNum" sz="quarter" idx="12"/>
          </p:nvPr>
        </p:nvSpPr>
        <p:spPr>
          <a:xfrm>
            <a:off x="8044665" y="6356350"/>
            <a:ext cx="470685"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B923F5-DF1A-43FC-A6B9-B0815832DF6F}" type="slidenum">
              <a:rPr kumimoji="0" lang="en-US" sz="1000" b="0" i="0" u="none" strike="noStrike" cap="none" spc="0" normalizeH="0" baseline="0" noProof="0">
                <a:ln>
                  <a:noFill/>
                </a:ln>
                <a:solidFill>
                  <a:prstClr val="black">
                    <a:tint val="75000"/>
                  </a:prstClr>
                </a:solidFill>
                <a:effectLst/>
                <a:uLnTx/>
                <a:uFillTx/>
              </a:rPr>
              <a:pPr marR="0" lvl="0" indent="0" defTabSz="914400" fontAlgn="auto">
                <a:spcBef>
                  <a:spcPts val="0"/>
                </a:spcBef>
                <a:spcAft>
                  <a:spcPts val="600"/>
                </a:spcAft>
                <a:buClrTx/>
                <a:buSzTx/>
                <a:buFontTx/>
                <a:buNone/>
                <a:tabLst/>
                <a:defRPr/>
              </a:pPr>
              <a:t>4</a:t>
            </a:fld>
            <a:endParaRPr kumimoji="0" lang="en-US" sz="1000" b="0" i="0" u="none" strike="noStrike" cap="none" spc="0" normalizeH="0" baseline="0" noProof="0">
              <a:ln>
                <a:noFill/>
              </a:ln>
              <a:solidFill>
                <a:prstClr val="black">
                  <a:tint val="75000"/>
                </a:prstClr>
              </a:solidFill>
              <a:effectLst/>
              <a:uLnTx/>
              <a:uFillTx/>
            </a:endParaRPr>
          </a:p>
        </p:txBody>
      </p:sp>
      <p:graphicFrame>
        <p:nvGraphicFramePr>
          <p:cNvPr id="17" name="Content Placeholder 2">
            <a:extLst>
              <a:ext uri="{FF2B5EF4-FFF2-40B4-BE49-F238E27FC236}">
                <a16:creationId xmlns:a16="http://schemas.microsoft.com/office/drawing/2014/main" id="{55E48457-4016-49FC-837D-544DC40A588B}"/>
              </a:ext>
            </a:extLst>
          </p:cNvPr>
          <p:cNvGraphicFramePr>
            <a:graphicFrameLocks noGrp="1"/>
          </p:cNvGraphicFramePr>
          <p:nvPr>
            <p:ph idx="1"/>
            <p:extLst>
              <p:ext uri="{D42A27DB-BD31-4B8C-83A1-F6EECF244321}">
                <p14:modId xmlns:p14="http://schemas.microsoft.com/office/powerpoint/2010/main" val="228381029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94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21">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62003" y="5367908"/>
            <a:ext cx="2381997"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Shape 23">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7174722"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E3C8128-2683-4252-BE67-CCA3CAF48D36}"/>
              </a:ext>
            </a:extLst>
          </p:cNvPr>
          <p:cNvSpPr>
            <a:spLocks noGrp="1"/>
          </p:cNvSpPr>
          <p:nvPr>
            <p:ph type="title"/>
          </p:nvPr>
        </p:nvSpPr>
        <p:spPr>
          <a:xfrm>
            <a:off x="628650" y="5529884"/>
            <a:ext cx="6058756" cy="1096331"/>
          </a:xfrm>
        </p:spPr>
        <p:txBody>
          <a:bodyPr vert="horz" lIns="91440" tIns="45720" rIns="91440" bIns="45720" rtlCol="0" anchor="ctr">
            <a:normAutofit/>
          </a:bodyPr>
          <a:lstStyle/>
          <a:p>
            <a:pPr algn="l"/>
            <a:r>
              <a:rPr lang="en-US" sz="3400" kern="1200">
                <a:solidFill>
                  <a:schemeClr val="tx1"/>
                </a:solidFill>
                <a:latin typeface="+mj-lt"/>
                <a:ea typeface="+mj-ea"/>
                <a:cs typeface="+mj-cs"/>
              </a:rPr>
              <a:t>Day Zero</a:t>
            </a:r>
            <a:br>
              <a:rPr lang="en-US" sz="3400" kern="1200">
                <a:solidFill>
                  <a:schemeClr val="tx1"/>
                </a:solidFill>
                <a:latin typeface="+mj-lt"/>
                <a:ea typeface="+mj-ea"/>
                <a:cs typeface="+mj-cs"/>
              </a:rPr>
            </a:br>
            <a:r>
              <a:rPr lang="en-US" sz="3400" kern="1200">
                <a:solidFill>
                  <a:schemeClr val="tx1"/>
                </a:solidFill>
                <a:latin typeface="+mj-lt"/>
                <a:ea typeface="+mj-ea"/>
                <a:cs typeface="+mj-cs"/>
              </a:rPr>
              <a:t>Disaster Strikes</a:t>
            </a:r>
          </a:p>
        </p:txBody>
      </p:sp>
      <p:sp>
        <p:nvSpPr>
          <p:cNvPr id="5" name="Slide Number Placeholder 4">
            <a:extLst>
              <a:ext uri="{FF2B5EF4-FFF2-40B4-BE49-F238E27FC236}">
                <a16:creationId xmlns:a16="http://schemas.microsoft.com/office/drawing/2014/main" id="{9F3B92D9-7B49-499E-A2E0-C05AE8C4CCBF}"/>
              </a:ext>
            </a:extLst>
          </p:cNvPr>
          <p:cNvSpPr>
            <a:spLocks noGrp="1"/>
          </p:cNvSpPr>
          <p:nvPr>
            <p:ph type="sldNum" sz="quarter" idx="12"/>
          </p:nvPr>
        </p:nvSpPr>
        <p:spPr>
          <a:xfrm>
            <a:off x="7648709" y="6261090"/>
            <a:ext cx="1008358"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BB923F5-DF1A-43FC-A6B9-B0815832DF6F}" type="slidenum">
              <a:rPr kumimoji="0" lang="en-US" b="0" i="0" u="none" strike="noStrike" cap="none" spc="0" normalizeH="0" baseline="0" noProof="0">
                <a:ln>
                  <a:noFill/>
                </a:ln>
                <a:solidFill>
                  <a:schemeClr val="tx1">
                    <a:alpha val="80000"/>
                  </a:schemeClr>
                </a:solidFill>
                <a:effectLst/>
                <a:uLnTx/>
                <a:uFillTx/>
              </a:rPr>
              <a:pPr marR="0" lvl="0" indent="0" defTabSz="914400" fontAlgn="auto">
                <a:spcBef>
                  <a:spcPts val="0"/>
                </a:spcBef>
                <a:spcAft>
                  <a:spcPts val="600"/>
                </a:spcAft>
                <a:buClrTx/>
                <a:buSzTx/>
                <a:buFontTx/>
                <a:buNone/>
                <a:tabLst/>
                <a:defRPr/>
              </a:pPr>
              <a:t>5</a:t>
            </a:fld>
            <a:endParaRPr kumimoji="0" lang="en-US" b="0" i="0" u="none" strike="noStrike" cap="none" spc="0" normalizeH="0" baseline="0" noProof="0">
              <a:ln>
                <a:noFill/>
              </a:ln>
              <a:solidFill>
                <a:schemeClr val="tx1">
                  <a:alpha val="80000"/>
                </a:schemeClr>
              </a:solidFill>
              <a:effectLst/>
              <a:uLnTx/>
              <a:uFillTx/>
            </a:endParaRPr>
          </a:p>
        </p:txBody>
      </p:sp>
      <p:graphicFrame>
        <p:nvGraphicFramePr>
          <p:cNvPr id="17" name="Content Placeholder 2">
            <a:extLst>
              <a:ext uri="{FF2B5EF4-FFF2-40B4-BE49-F238E27FC236}">
                <a16:creationId xmlns:a16="http://schemas.microsoft.com/office/drawing/2014/main" id="{6F41C00D-A437-46E9-B05C-4471DF2B0882}"/>
              </a:ext>
            </a:extLst>
          </p:cNvPr>
          <p:cNvGraphicFramePr>
            <a:graphicFrameLocks noGrp="1"/>
          </p:cNvGraphicFramePr>
          <p:nvPr>
            <p:ph idx="1"/>
            <p:extLst>
              <p:ext uri="{D42A27DB-BD31-4B8C-83A1-F6EECF244321}">
                <p14:modId xmlns:p14="http://schemas.microsoft.com/office/powerpoint/2010/main" val="3103949915"/>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4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69EBCE-5D34-462E-9314-B92D6F8A5310}"/>
              </a:ext>
            </a:extLst>
          </p:cNvPr>
          <p:cNvSpPr>
            <a:spLocks noGrp="1"/>
          </p:cNvSpPr>
          <p:nvPr>
            <p:ph type="title"/>
          </p:nvPr>
        </p:nvSpPr>
        <p:spPr>
          <a:xfrm>
            <a:off x="647271" y="1012004"/>
            <a:ext cx="2562119" cy="4795408"/>
          </a:xfrm>
        </p:spPr>
        <p:txBody>
          <a:bodyPr>
            <a:normAutofit/>
          </a:bodyPr>
          <a:lstStyle/>
          <a:p>
            <a:r>
              <a:rPr lang="en-US">
                <a:solidFill>
                  <a:srgbClr val="FFFFFF"/>
                </a:solidFill>
              </a:rPr>
              <a:t>FCC Incident Management: Pre-Incident</a:t>
            </a:r>
          </a:p>
        </p:txBody>
      </p:sp>
      <p:graphicFrame>
        <p:nvGraphicFramePr>
          <p:cNvPr id="5" name="Content Placeholder 2">
            <a:extLst>
              <a:ext uri="{FF2B5EF4-FFF2-40B4-BE49-F238E27FC236}">
                <a16:creationId xmlns:a16="http://schemas.microsoft.com/office/drawing/2014/main" id="{F4B57629-FC20-4A61-BFBF-C4E1CDC63A72}"/>
              </a:ext>
            </a:extLst>
          </p:cNvPr>
          <p:cNvGraphicFramePr>
            <a:graphicFrameLocks noGrp="1"/>
          </p:cNvGraphicFramePr>
          <p:nvPr>
            <p:ph idx="1"/>
            <p:extLst>
              <p:ext uri="{D42A27DB-BD31-4B8C-83A1-F6EECF244321}">
                <p14:modId xmlns:p14="http://schemas.microsoft.com/office/powerpoint/2010/main" val="176565647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69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979631-96C1-4C09-A6D8-47B601236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53" y="1637309"/>
            <a:ext cx="3218989" cy="2235018"/>
          </a:xfrm>
          <a:prstGeom prst="rect">
            <a:avLst/>
          </a:prstGeom>
        </p:spPr>
      </p:pic>
      <p:sp>
        <p:nvSpPr>
          <p:cNvPr id="2" name="Title 1"/>
          <p:cNvSpPr>
            <a:spLocks noGrp="1"/>
          </p:cNvSpPr>
          <p:nvPr>
            <p:ph type="title"/>
          </p:nvPr>
        </p:nvSpPr>
        <p:spPr/>
        <p:txBody>
          <a:bodyPr>
            <a:normAutofit/>
          </a:bodyPr>
          <a:lstStyle/>
          <a:p>
            <a:r>
              <a:rPr lang="en-US" sz="3600" b="1" dirty="0"/>
              <a:t>Incident Management: </a:t>
            </a:r>
            <a:br>
              <a:rPr lang="en-US" sz="3600" b="1" dirty="0"/>
            </a:br>
            <a:r>
              <a:rPr lang="en-US" sz="3600" b="1" dirty="0"/>
              <a:t>FCC Field Operations</a:t>
            </a:r>
          </a:p>
        </p:txBody>
      </p:sp>
      <p:sp>
        <p:nvSpPr>
          <p:cNvPr id="3" name="Content Placeholder 2"/>
          <p:cNvSpPr>
            <a:spLocks noGrp="1"/>
          </p:cNvSpPr>
          <p:nvPr>
            <p:ph idx="1"/>
          </p:nvPr>
        </p:nvSpPr>
        <p:spPr>
          <a:xfrm>
            <a:off x="539932" y="1637309"/>
            <a:ext cx="4191460" cy="4899762"/>
          </a:xfrm>
        </p:spPr>
        <p:txBody>
          <a:bodyPr>
            <a:normAutofit lnSpcReduction="10000"/>
          </a:bodyPr>
          <a:lstStyle/>
          <a:p>
            <a:pPr>
              <a:lnSpc>
                <a:spcPct val="100000"/>
              </a:lnSpc>
            </a:pPr>
            <a:r>
              <a:rPr lang="en-US" sz="2200" dirty="0"/>
              <a:t>ESF#2 staffing</a:t>
            </a:r>
          </a:p>
          <a:p>
            <a:pPr lvl="1">
              <a:lnSpc>
                <a:spcPct val="100000"/>
              </a:lnSpc>
            </a:pPr>
            <a:r>
              <a:rPr lang="en-US" sz="2200" dirty="0"/>
              <a:t>Damage Assessment</a:t>
            </a:r>
          </a:p>
          <a:p>
            <a:pPr lvl="1">
              <a:lnSpc>
                <a:spcPct val="100000"/>
              </a:lnSpc>
            </a:pPr>
            <a:r>
              <a:rPr lang="en-US" sz="2200" dirty="0"/>
              <a:t>Frequency Coordination</a:t>
            </a:r>
          </a:p>
          <a:p>
            <a:pPr lvl="1">
              <a:lnSpc>
                <a:spcPct val="100000"/>
              </a:lnSpc>
            </a:pPr>
            <a:r>
              <a:rPr lang="en-US" sz="2200" dirty="0"/>
              <a:t>Requests for assistance (RFAs)</a:t>
            </a:r>
          </a:p>
          <a:p>
            <a:pPr>
              <a:lnSpc>
                <a:spcPct val="100000"/>
              </a:lnSpc>
            </a:pPr>
            <a:r>
              <a:rPr lang="en-US" sz="2200" dirty="0"/>
              <a:t>Roll Call: On-site Radiofrequency </a:t>
            </a:r>
          </a:p>
          <a:p>
            <a:pPr lvl="1">
              <a:lnSpc>
                <a:spcPct val="100000"/>
              </a:lnSpc>
            </a:pPr>
            <a:r>
              <a:rPr lang="en-US" sz="2200" dirty="0"/>
              <a:t>Scan and analyze land mobile radio, TV, AM/FM</a:t>
            </a:r>
          </a:p>
          <a:p>
            <a:pPr>
              <a:lnSpc>
                <a:spcPct val="100000"/>
              </a:lnSpc>
            </a:pPr>
            <a:r>
              <a:rPr lang="en-US" sz="2200" dirty="0"/>
              <a:t>Remote Radiofrequency</a:t>
            </a:r>
          </a:p>
          <a:p>
            <a:pPr lvl="1">
              <a:lnSpc>
                <a:spcPct val="100000"/>
              </a:lnSpc>
            </a:pPr>
            <a:r>
              <a:rPr lang="en-US" sz="2200" dirty="0"/>
              <a:t>High Frequency Direction Finding</a:t>
            </a:r>
          </a:p>
          <a:p>
            <a:pPr lvl="1">
              <a:lnSpc>
                <a:spcPct val="100000"/>
              </a:lnSpc>
            </a:pPr>
            <a:r>
              <a:rPr lang="en-US" sz="2200" dirty="0"/>
              <a:t>National Shared Remote Equipment Network</a:t>
            </a:r>
          </a:p>
          <a:p>
            <a:pPr lvl="1"/>
            <a:endParaRPr lang="en-US" dirty="0"/>
          </a:p>
          <a:p>
            <a:endParaRPr lang="en-US" dirty="0"/>
          </a:p>
          <a:p>
            <a:pPr lvl="1"/>
            <a:endParaRPr lang="en-US" dirty="0"/>
          </a:p>
        </p:txBody>
      </p:sp>
      <p:sp>
        <p:nvSpPr>
          <p:cNvPr id="6" name="TextBox 5"/>
          <p:cNvSpPr txBox="1"/>
          <p:nvPr/>
        </p:nvSpPr>
        <p:spPr>
          <a:xfrm>
            <a:off x="5038753" y="3797324"/>
            <a:ext cx="32189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Roll Call – Hurricane Irma</a:t>
            </a:r>
          </a:p>
        </p:txBody>
      </p:sp>
      <p:sp>
        <p:nvSpPr>
          <p:cNvPr id="7" name="TextBox 6"/>
          <p:cNvSpPr txBox="1"/>
          <p:nvPr/>
        </p:nvSpPr>
        <p:spPr>
          <a:xfrm>
            <a:off x="5038754" y="6375025"/>
            <a:ext cx="321898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HF Remote – Hurricane Irma</a:t>
            </a:r>
          </a:p>
        </p:txBody>
      </p:sp>
      <p:sp>
        <p:nvSpPr>
          <p:cNvPr id="9" name="Slide Number Placeholder 8">
            <a:extLst>
              <a:ext uri="{FF2B5EF4-FFF2-40B4-BE49-F238E27FC236}">
                <a16:creationId xmlns:a16="http://schemas.microsoft.com/office/drawing/2014/main" id="{1A7DA6AD-7944-42B0-8BFA-4E59DA79C2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923F5-DF1A-43FC-A6B9-B0815832DF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78A73D8-78D8-467E-A2BB-085F45ECA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892" y="4242816"/>
            <a:ext cx="3231083" cy="2137247"/>
          </a:xfrm>
          <a:prstGeom prst="rect">
            <a:avLst/>
          </a:prstGeom>
        </p:spPr>
      </p:pic>
    </p:spTree>
    <p:extLst>
      <p:ext uri="{BB962C8B-B14F-4D97-AF65-F5344CB8AC3E}">
        <p14:creationId xmlns:p14="http://schemas.microsoft.com/office/powerpoint/2010/main" val="375558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555" y="431258"/>
            <a:ext cx="4653738" cy="805361"/>
          </a:xfrm>
        </p:spPr>
        <p:txBody>
          <a:bodyPr>
            <a:normAutofit fontScale="90000"/>
          </a:bodyPr>
          <a:lstStyle/>
          <a:p>
            <a:r>
              <a:rPr lang="en-US" sz="3000" b="1" dirty="0"/>
              <a:t>Incident Management: Industry Coordination and Carrier Actions</a:t>
            </a:r>
          </a:p>
        </p:txBody>
      </p:sp>
      <p:sp>
        <p:nvSpPr>
          <p:cNvPr id="3" name="Content Placeholder 2"/>
          <p:cNvSpPr>
            <a:spLocks noGrp="1"/>
          </p:cNvSpPr>
          <p:nvPr>
            <p:ph idx="1"/>
          </p:nvPr>
        </p:nvSpPr>
        <p:spPr>
          <a:xfrm>
            <a:off x="374469" y="1346700"/>
            <a:ext cx="5103222" cy="4784133"/>
          </a:xfrm>
        </p:spPr>
        <p:txBody>
          <a:bodyPr>
            <a:normAutofit/>
          </a:bodyPr>
          <a:lstStyle/>
          <a:p>
            <a:r>
              <a:rPr lang="en-US" sz="1400" dirty="0"/>
              <a:t>Preparedness</a:t>
            </a:r>
          </a:p>
          <a:p>
            <a:pPr lvl="1"/>
            <a:r>
              <a:rPr lang="en-US" sz="1400" dirty="0"/>
              <a:t>Emergency Operations Centers</a:t>
            </a:r>
          </a:p>
          <a:p>
            <a:pPr lvl="1"/>
            <a:r>
              <a:rPr lang="en-US" sz="1400" dirty="0"/>
              <a:t>Pre-stage fuel, parts and personnel</a:t>
            </a:r>
          </a:p>
          <a:p>
            <a:pPr lvl="1"/>
            <a:r>
              <a:rPr lang="en-US" sz="1400" dirty="0"/>
              <a:t>Drills and exercises</a:t>
            </a:r>
          </a:p>
          <a:p>
            <a:r>
              <a:rPr lang="en-US" sz="1400" dirty="0"/>
              <a:t>Deployable assets</a:t>
            </a:r>
          </a:p>
          <a:p>
            <a:pPr lvl="1"/>
            <a:r>
              <a:rPr lang="en-US" sz="1400" dirty="0"/>
              <a:t>Cell on Wheels (COW) </a:t>
            </a:r>
          </a:p>
          <a:p>
            <a:pPr lvl="1"/>
            <a:r>
              <a:rPr lang="en-US" sz="1400" dirty="0"/>
              <a:t>Cell on Light Truck (COLT)</a:t>
            </a:r>
          </a:p>
          <a:p>
            <a:pPr lvl="1"/>
            <a:r>
              <a:rPr lang="en-US" sz="1400" dirty="0"/>
              <a:t>Restoration assets </a:t>
            </a:r>
          </a:p>
          <a:p>
            <a:r>
              <a:rPr lang="en-US" sz="1400" dirty="0"/>
              <a:t>Wireless Resiliency Framework</a:t>
            </a:r>
          </a:p>
          <a:p>
            <a:pPr lvl="1"/>
            <a:r>
              <a:rPr lang="en-US" sz="1400" dirty="0"/>
              <a:t>Roaming</a:t>
            </a:r>
          </a:p>
          <a:p>
            <a:pPr lvl="1"/>
            <a:r>
              <a:rPr lang="en-US" sz="1400" dirty="0"/>
              <a:t>Mutual Aid</a:t>
            </a:r>
          </a:p>
          <a:p>
            <a:pPr lvl="1"/>
            <a:r>
              <a:rPr lang="en-US" sz="1400" dirty="0"/>
              <a:t>Increasing municipal preparedness</a:t>
            </a:r>
          </a:p>
          <a:p>
            <a:pPr lvl="2"/>
            <a:r>
              <a:rPr lang="en-US" sz="1400" dirty="0"/>
              <a:t>Aid to PSAPs, state EOCs</a:t>
            </a:r>
          </a:p>
          <a:p>
            <a:pPr lvl="1"/>
            <a:r>
              <a:rPr lang="en-US" sz="1400" dirty="0"/>
              <a:t>Increasing consumer preparedness</a:t>
            </a:r>
          </a:p>
          <a:p>
            <a:pPr lvl="1"/>
            <a:r>
              <a:rPr lang="en-US" sz="1400" dirty="0"/>
              <a:t>Public awareness of service and restoration (e.g. public DIRS info)</a:t>
            </a:r>
          </a:p>
          <a:p>
            <a:r>
              <a:rPr lang="en-US" sz="1400" dirty="0"/>
              <a:t>Typical industry requests:</a:t>
            </a:r>
          </a:p>
          <a:p>
            <a:pPr lvl="1"/>
            <a:r>
              <a:rPr lang="en-US" sz="1400" dirty="0"/>
              <a:t>Power, access, security</a:t>
            </a:r>
          </a:p>
          <a:p>
            <a:endParaRPr lang="en-US" sz="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6" r="10252"/>
          <a:stretch/>
        </p:blipFill>
        <p:spPr>
          <a:xfrm>
            <a:off x="5872163" y="306909"/>
            <a:ext cx="3031807" cy="2286000"/>
          </a:xfrm>
          <a:prstGeom prst="rect">
            <a:avLst/>
          </a:prstGeom>
        </p:spPr>
      </p:pic>
      <p:pic>
        <p:nvPicPr>
          <p:cNvPr id="4" name="Picture 3"/>
          <p:cNvPicPr>
            <a:picLocks noChangeAspect="1"/>
          </p:cNvPicPr>
          <p:nvPr/>
        </p:nvPicPr>
        <p:blipFill rotWithShape="1">
          <a:blip r:embed="rId3"/>
          <a:srcRect l="13283" r="19624" b="3"/>
          <a:stretch/>
        </p:blipFill>
        <p:spPr>
          <a:xfrm>
            <a:off x="5872163" y="2828925"/>
            <a:ext cx="3031807" cy="3388994"/>
          </a:xfrm>
          <a:prstGeom prst="rect">
            <a:avLst/>
          </a:prstGeom>
        </p:spPr>
      </p:pic>
    </p:spTree>
    <p:extLst>
      <p:ext uri="{BB962C8B-B14F-4D97-AF65-F5344CB8AC3E}">
        <p14:creationId xmlns:p14="http://schemas.microsoft.com/office/powerpoint/2010/main" val="11547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FFD99-4C80-4D52-BCDD-0ECB222B8DA2}"/>
              </a:ext>
            </a:extLst>
          </p:cNvPr>
          <p:cNvSpPr>
            <a:spLocks noGrp="1"/>
          </p:cNvSpPr>
          <p:nvPr>
            <p:ph type="title"/>
          </p:nvPr>
        </p:nvSpPr>
        <p:spPr>
          <a:xfrm>
            <a:off x="628650" y="5529884"/>
            <a:ext cx="5789535" cy="1096331"/>
          </a:xfrm>
        </p:spPr>
        <p:txBody>
          <a:bodyPr>
            <a:normAutofit/>
          </a:bodyPr>
          <a:lstStyle/>
          <a:p>
            <a:r>
              <a:rPr lang="en-US" b="1" dirty="0"/>
              <a:t>FCC Incident Management: Incident Response</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7961304B-52BA-4D4A-8226-B0758B98B64A}"/>
              </a:ext>
            </a:extLst>
          </p:cNvPr>
          <p:cNvGraphicFramePr>
            <a:graphicFrameLocks noGrp="1"/>
          </p:cNvGraphicFramePr>
          <p:nvPr>
            <p:ph idx="1"/>
            <p:extLst>
              <p:ext uri="{D42A27DB-BD31-4B8C-83A1-F6EECF244321}">
                <p14:modId xmlns:p14="http://schemas.microsoft.com/office/powerpoint/2010/main" val="559717765"/>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760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851</Words>
  <Application>Microsoft Office PowerPoint</Application>
  <PresentationFormat>On-screen Show (4:3)</PresentationFormat>
  <Paragraphs>199</Paragraphs>
  <Slides>15</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Calibri Light</vt:lpstr>
      <vt:lpstr>Office Theme</vt:lpstr>
      <vt:lpstr>1_Office Theme</vt:lpstr>
      <vt:lpstr>2_Office Theme</vt:lpstr>
      <vt:lpstr>Disaster Risk Management:  The FCC Perspective</vt:lpstr>
      <vt:lpstr>Federal Response Structures</vt:lpstr>
      <vt:lpstr>FCC Scope of Authority</vt:lpstr>
      <vt:lpstr>FCC Pre-disaster Preparedness</vt:lpstr>
      <vt:lpstr>Day Zero Disaster Strikes</vt:lpstr>
      <vt:lpstr>FCC Incident Management: Pre-Incident</vt:lpstr>
      <vt:lpstr>Incident Management:  FCC Field Operations</vt:lpstr>
      <vt:lpstr>Incident Management: Industry Coordination and Carrier Actions</vt:lpstr>
      <vt:lpstr>FCC Incident Management: Incident Response</vt:lpstr>
      <vt:lpstr>Disaster Information Reporting System (DIRS)</vt:lpstr>
      <vt:lpstr>Network Outage Reporting System (NORS)</vt:lpstr>
      <vt:lpstr>DIRS Example (Hurricane Maria)</vt:lpstr>
      <vt:lpstr>Lessons Learned 2017 Hurricane Season</vt:lpstr>
      <vt:lpstr>Hurricane Michael (October 2018)– 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Management:  The FCC Perspective</dc:title>
  <dc:creator>Author</dc:creator>
  <cp:lastModifiedBy>Asus03</cp:lastModifiedBy>
  <cp:revision>3</cp:revision>
  <dcterms:created xsi:type="dcterms:W3CDTF">2019-07-18T20:04:01Z</dcterms:created>
  <dcterms:modified xsi:type="dcterms:W3CDTF">2019-07-19T15:59:03Z</dcterms:modified>
</cp:coreProperties>
</file>