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9" r:id="rId3"/>
    <p:sldId id="371" r:id="rId4"/>
    <p:sldId id="488" r:id="rId5"/>
    <p:sldId id="367" r:id="rId6"/>
    <p:sldId id="460" r:id="rId7"/>
    <p:sldId id="461" r:id="rId8"/>
    <p:sldId id="493" r:id="rId9"/>
    <p:sldId id="403" r:id="rId10"/>
    <p:sldId id="482" r:id="rId11"/>
    <p:sldId id="494" r:id="rId12"/>
    <p:sldId id="483" r:id="rId13"/>
    <p:sldId id="463" r:id="rId14"/>
    <p:sldId id="464" r:id="rId15"/>
    <p:sldId id="470" r:id="rId16"/>
    <p:sldId id="477" r:id="rId17"/>
    <p:sldId id="487" r:id="rId18"/>
    <p:sldId id="490" r:id="rId19"/>
    <p:sldId id="300" r:id="rId20"/>
    <p:sldId id="296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/>
        <a:cs typeface="MS PGothic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/>
        <a:cs typeface="MS PGothic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/>
        <a:cs typeface="MS PGothic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/>
        <a:cs typeface="MS PGothic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/>
        <a:cs typeface="MS PGothic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/>
        <a:cs typeface="MS PGothic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/>
        <a:cs typeface="MS PGothic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/>
        <a:cs typeface="MS PGothic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/>
        <a:cs typeface="MS P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CC0000"/>
    <a:srgbClr val="FF9933"/>
    <a:srgbClr val="3366FF"/>
    <a:srgbClr val="FFCC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04" autoAdjust="0"/>
    <p:restoredTop sz="89375" autoAdjust="0"/>
  </p:normalViewPr>
  <p:slideViewPr>
    <p:cSldViewPr snapToObjects="1">
      <p:cViewPr varScale="1">
        <p:scale>
          <a:sx n="65" d="100"/>
          <a:sy n="65" d="100"/>
        </p:scale>
        <p:origin x="177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34"/>
    </p:cViewPr>
  </p:sorterViewPr>
  <p:notesViewPr>
    <p:cSldViewPr snapToObjects="1">
      <p:cViewPr varScale="1">
        <p:scale>
          <a:sx n="86" d="100"/>
          <a:sy n="86" d="100"/>
        </p:scale>
        <p:origin x="-383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fabian.herrera@ane.gov.co" TargetMode="External"/><Relationship Id="rId2" Type="http://schemas.openxmlformats.org/officeDocument/2006/relationships/hyperlink" Target="mailto:victor.martinezv@ift.org.mx" TargetMode="External"/><Relationship Id="rId1" Type="http://schemas.openxmlformats.org/officeDocument/2006/relationships/hyperlink" Target="mailto:carmelo.rivera@noaa.gov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fabian.herrera@ane.gov.co" TargetMode="External"/><Relationship Id="rId2" Type="http://schemas.openxmlformats.org/officeDocument/2006/relationships/hyperlink" Target="mailto:victor.martinezv@ift.org.mx" TargetMode="External"/><Relationship Id="rId1" Type="http://schemas.openxmlformats.org/officeDocument/2006/relationships/hyperlink" Target="mailto:carmelo.rivera@noaa.go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42999A-994E-471C-BC6D-EC0DB22C964F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CA"/>
        </a:p>
      </dgm:t>
    </dgm:pt>
    <dgm:pt modelId="{E6E828B6-989C-4C60-871C-0B0AECDF9C3D}">
      <dgm:prSet custT="1"/>
      <dgm:spPr/>
      <dgm:t>
        <a:bodyPr/>
        <a:lstStyle/>
        <a:p>
          <a:pPr algn="l" rtl="0"/>
          <a:endParaRPr lang="pt-BR" sz="2900" b="0" baseline="0" dirty="0"/>
        </a:p>
        <a:p>
          <a:pPr algn="l" rtl="0"/>
          <a:r>
            <a:rPr lang="pt-BR" sz="4800" b="0" baseline="0" dirty="0"/>
            <a:t>Chair</a:t>
          </a:r>
          <a:r>
            <a:rPr lang="pt-BR" sz="2900" b="0" baseline="0" dirty="0"/>
            <a:t>			</a:t>
          </a:r>
          <a:endParaRPr lang="fr-CA" sz="2900" dirty="0"/>
        </a:p>
      </dgm:t>
    </dgm:pt>
    <dgm:pt modelId="{D3CD1704-1B3F-449C-8346-C58DABF05F5D}" type="parTrans" cxnId="{BD3C7201-6EFD-4512-904C-2A86700E7D9A}">
      <dgm:prSet/>
      <dgm:spPr/>
      <dgm:t>
        <a:bodyPr/>
        <a:lstStyle/>
        <a:p>
          <a:endParaRPr lang="fr-CA"/>
        </a:p>
      </dgm:t>
    </dgm:pt>
    <dgm:pt modelId="{55132354-5FA1-4034-9FF7-BDFCDD35A483}" type="sibTrans" cxnId="{BD3C7201-6EFD-4512-904C-2A86700E7D9A}">
      <dgm:prSet/>
      <dgm:spPr/>
      <dgm:t>
        <a:bodyPr/>
        <a:lstStyle/>
        <a:p>
          <a:endParaRPr lang="fr-CA"/>
        </a:p>
      </dgm:t>
    </dgm:pt>
    <dgm:pt modelId="{2E546F3B-1B73-4FA8-9825-E39CDBC33347}">
      <dgm:prSet/>
      <dgm:spPr/>
      <dgm:t>
        <a:bodyPr/>
        <a:lstStyle/>
        <a:p>
          <a:pPr rtl="0"/>
          <a:r>
            <a:rPr lang="en-US" b="0" baseline="0" dirty="0"/>
            <a:t>Carmelo Rivera, </a:t>
          </a:r>
          <a:r>
            <a:rPr lang="en-US" b="1" baseline="0" dirty="0"/>
            <a:t>United States </a:t>
          </a:r>
          <a:r>
            <a:rPr lang="en-US" b="0" baseline="0" dirty="0"/>
            <a:t>(</a:t>
          </a:r>
          <a:r>
            <a:rPr lang="en-US" b="0" baseline="0" dirty="0">
              <a:hlinkClick xmlns:r="http://schemas.openxmlformats.org/officeDocument/2006/relationships" r:id="rId1"/>
            </a:rPr>
            <a:t>carmelo.rivera@noaa.gov</a:t>
          </a:r>
          <a:r>
            <a:rPr lang="en-US" b="0" baseline="0" dirty="0"/>
            <a:t>)</a:t>
          </a:r>
          <a:endParaRPr lang="fr-CA" dirty="0"/>
        </a:p>
      </dgm:t>
    </dgm:pt>
    <dgm:pt modelId="{6AE1D515-5377-49F7-8A16-D4C25E106631}" type="parTrans" cxnId="{31B1F104-F26B-45B8-B508-7FA31588B439}">
      <dgm:prSet/>
      <dgm:spPr/>
      <dgm:t>
        <a:bodyPr/>
        <a:lstStyle/>
        <a:p>
          <a:endParaRPr lang="fr-CA"/>
        </a:p>
      </dgm:t>
    </dgm:pt>
    <dgm:pt modelId="{CD65DF43-497C-4366-A029-E63FEEEAB388}" type="sibTrans" cxnId="{31B1F104-F26B-45B8-B508-7FA31588B439}">
      <dgm:prSet/>
      <dgm:spPr/>
      <dgm:t>
        <a:bodyPr/>
        <a:lstStyle/>
        <a:p>
          <a:endParaRPr lang="fr-CA"/>
        </a:p>
      </dgm:t>
    </dgm:pt>
    <dgm:pt modelId="{DC47C504-8D61-4785-9270-7B654C1D81A6}">
      <dgm:prSet/>
      <dgm:spPr/>
      <dgm:t>
        <a:bodyPr/>
        <a:lstStyle/>
        <a:p>
          <a:pPr algn="l" rtl="0"/>
          <a:r>
            <a:rPr lang="en-US" b="0" baseline="0" dirty="0"/>
            <a:t>Vice-Chairs	</a:t>
          </a:r>
          <a:endParaRPr lang="fr-CA" dirty="0"/>
        </a:p>
      </dgm:t>
    </dgm:pt>
    <dgm:pt modelId="{CEEC0048-A954-493A-9370-61B6BCF54ED5}" type="parTrans" cxnId="{A7EA8A12-048A-4E94-B8C6-6A4361AB1D48}">
      <dgm:prSet/>
      <dgm:spPr/>
      <dgm:t>
        <a:bodyPr/>
        <a:lstStyle/>
        <a:p>
          <a:endParaRPr lang="fr-CA"/>
        </a:p>
      </dgm:t>
    </dgm:pt>
    <dgm:pt modelId="{83B026DF-87ED-412F-9C9D-FFF60024EF57}" type="sibTrans" cxnId="{A7EA8A12-048A-4E94-B8C6-6A4361AB1D48}">
      <dgm:prSet/>
      <dgm:spPr/>
      <dgm:t>
        <a:bodyPr/>
        <a:lstStyle/>
        <a:p>
          <a:endParaRPr lang="fr-CA"/>
        </a:p>
      </dgm:t>
    </dgm:pt>
    <dgm:pt modelId="{E931A07B-BBBC-47E0-B2A0-1FE197A0B2B4}">
      <dgm:prSet/>
      <dgm:spPr/>
      <dgm:t>
        <a:bodyPr/>
        <a:lstStyle/>
        <a:p>
          <a:pPr rtl="0"/>
          <a:r>
            <a:rPr lang="en-US" b="0" baseline="0" dirty="0"/>
            <a:t>Victor Martinez, </a:t>
          </a:r>
          <a:r>
            <a:rPr lang="en-US" b="1" baseline="0" dirty="0"/>
            <a:t>Mexico</a:t>
          </a:r>
          <a:r>
            <a:rPr lang="en-US" b="0" baseline="0" dirty="0"/>
            <a:t> (</a:t>
          </a:r>
          <a:r>
            <a:rPr lang="es-MX" b="0" u="sng" baseline="0" dirty="0">
              <a:hlinkClick xmlns:r="http://schemas.openxmlformats.org/officeDocument/2006/relationships" r:id="rId2"/>
            </a:rPr>
            <a:t>victor.martinezv@ift.org.mx</a:t>
          </a:r>
          <a:r>
            <a:rPr lang="es-MX" b="0" u="sng" baseline="0" dirty="0"/>
            <a:t>)</a:t>
          </a:r>
          <a:r>
            <a:rPr lang="en-US" b="0" baseline="0" dirty="0"/>
            <a:t> </a:t>
          </a:r>
          <a:endParaRPr lang="fr-CA" dirty="0"/>
        </a:p>
      </dgm:t>
    </dgm:pt>
    <dgm:pt modelId="{82E8C995-CE40-4D66-9193-A4D5DC5A8385}" type="parTrans" cxnId="{1F8CFBEF-588F-46BF-A3AD-2AABB8AB31BB}">
      <dgm:prSet/>
      <dgm:spPr/>
      <dgm:t>
        <a:bodyPr/>
        <a:lstStyle/>
        <a:p>
          <a:endParaRPr lang="fr-CA"/>
        </a:p>
      </dgm:t>
    </dgm:pt>
    <dgm:pt modelId="{9596F52E-F351-4B00-954C-26F3EEB5B8CA}" type="sibTrans" cxnId="{1F8CFBEF-588F-46BF-A3AD-2AABB8AB31BB}">
      <dgm:prSet/>
      <dgm:spPr/>
      <dgm:t>
        <a:bodyPr/>
        <a:lstStyle/>
        <a:p>
          <a:endParaRPr lang="fr-CA"/>
        </a:p>
      </dgm:t>
    </dgm:pt>
    <dgm:pt modelId="{16867BB9-4D35-4FF7-8EF6-A80D0C3930B3}">
      <dgm:prSet/>
      <dgm:spPr/>
      <dgm:t>
        <a:bodyPr/>
        <a:lstStyle/>
        <a:p>
          <a:pPr rtl="0"/>
          <a:r>
            <a:rPr lang="en-US" b="0" baseline="0" dirty="0">
              <a:solidFill>
                <a:schemeClr val="tx1"/>
              </a:solidFill>
            </a:rPr>
            <a:t>Fabian Herrera</a:t>
          </a:r>
          <a:r>
            <a:rPr lang="en-US" b="0" baseline="0" dirty="0"/>
            <a:t>, </a:t>
          </a:r>
          <a:r>
            <a:rPr lang="en-US" b="1" baseline="0" dirty="0"/>
            <a:t>Colombia </a:t>
          </a:r>
          <a:r>
            <a:rPr lang="en-US" b="0" baseline="0" dirty="0"/>
            <a:t>(</a:t>
          </a:r>
          <a:r>
            <a:rPr lang="en-US" b="0" baseline="0" dirty="0">
              <a:solidFill>
                <a:schemeClr val="accent6"/>
              </a:solidFill>
              <a:hlinkClick xmlns:r="http://schemas.openxmlformats.org/officeDocument/2006/relationships" r:id="rId3"/>
            </a:rPr>
            <a:t>fabian.herrera</a:t>
          </a:r>
          <a:r>
            <a:rPr lang="en-US" b="0" baseline="0" dirty="0">
              <a:hlinkClick xmlns:r="http://schemas.openxmlformats.org/officeDocument/2006/relationships" r:id="rId3"/>
            </a:rPr>
            <a:t>@ane.gov.co</a:t>
          </a:r>
          <a:r>
            <a:rPr lang="en-US" b="0" baseline="0" dirty="0"/>
            <a:t>) </a:t>
          </a:r>
          <a:endParaRPr lang="fr-CA" dirty="0"/>
        </a:p>
      </dgm:t>
    </dgm:pt>
    <dgm:pt modelId="{0E151EA8-C011-4290-AAC5-131E50976995}" type="parTrans" cxnId="{32175137-E1FC-4C8D-942C-E89A3737E604}">
      <dgm:prSet/>
      <dgm:spPr/>
      <dgm:t>
        <a:bodyPr/>
        <a:lstStyle/>
        <a:p>
          <a:endParaRPr lang="fr-CA"/>
        </a:p>
      </dgm:t>
    </dgm:pt>
    <dgm:pt modelId="{7A69832E-1387-4ACA-ADBA-5DDC78F21F87}" type="sibTrans" cxnId="{32175137-E1FC-4C8D-942C-E89A3737E604}">
      <dgm:prSet/>
      <dgm:spPr/>
      <dgm:t>
        <a:bodyPr/>
        <a:lstStyle/>
        <a:p>
          <a:endParaRPr lang="fr-CA"/>
        </a:p>
      </dgm:t>
    </dgm:pt>
    <dgm:pt modelId="{BADC2A35-8B9E-4C18-9E9B-7E96836083A5}" type="pres">
      <dgm:prSet presAssocID="{E242999A-994E-471C-BC6D-EC0DB22C964F}" presName="Name0" presStyleCnt="0">
        <dgm:presLayoutVars>
          <dgm:dir/>
          <dgm:animLvl val="lvl"/>
          <dgm:resizeHandles val="exact"/>
        </dgm:presLayoutVars>
      </dgm:prSet>
      <dgm:spPr/>
    </dgm:pt>
    <dgm:pt modelId="{397140BD-B2A3-433E-A6E2-B2C420F95088}" type="pres">
      <dgm:prSet presAssocID="{E6E828B6-989C-4C60-871C-0B0AECDF9C3D}" presName="linNode" presStyleCnt="0"/>
      <dgm:spPr/>
    </dgm:pt>
    <dgm:pt modelId="{24834884-1D1B-40B2-AFE2-7FB61BF85978}" type="pres">
      <dgm:prSet presAssocID="{E6E828B6-989C-4C60-871C-0B0AECDF9C3D}" presName="parentText" presStyleLbl="node1" presStyleIdx="0" presStyleCnt="2" custScaleX="72765" custScaleY="49452">
        <dgm:presLayoutVars>
          <dgm:chMax val="1"/>
          <dgm:bulletEnabled val="1"/>
        </dgm:presLayoutVars>
      </dgm:prSet>
      <dgm:spPr/>
    </dgm:pt>
    <dgm:pt modelId="{95B9A4AE-D01A-46F2-87B4-EB3210EF99C5}" type="pres">
      <dgm:prSet presAssocID="{E6E828B6-989C-4C60-871C-0B0AECDF9C3D}" presName="descendantText" presStyleLbl="alignAccFollowNode1" presStyleIdx="0" presStyleCnt="2" custScaleY="58058">
        <dgm:presLayoutVars>
          <dgm:bulletEnabled val="1"/>
        </dgm:presLayoutVars>
      </dgm:prSet>
      <dgm:spPr/>
    </dgm:pt>
    <dgm:pt modelId="{AC952A03-5C87-4A28-839F-B8F8E444707B}" type="pres">
      <dgm:prSet presAssocID="{55132354-5FA1-4034-9FF7-BDFCDD35A483}" presName="sp" presStyleCnt="0"/>
      <dgm:spPr/>
    </dgm:pt>
    <dgm:pt modelId="{127593CE-34FD-42D0-BA2F-995AE46D7323}" type="pres">
      <dgm:prSet presAssocID="{DC47C504-8D61-4785-9270-7B654C1D81A6}" presName="linNode" presStyleCnt="0"/>
      <dgm:spPr/>
    </dgm:pt>
    <dgm:pt modelId="{0B724285-5FBB-4107-96A5-35AD300E360F}" type="pres">
      <dgm:prSet presAssocID="{DC47C504-8D61-4785-9270-7B654C1D81A6}" presName="parentText" presStyleLbl="node1" presStyleIdx="1" presStyleCnt="2" custScaleX="74897" custScaleY="51615">
        <dgm:presLayoutVars>
          <dgm:chMax val="1"/>
          <dgm:bulletEnabled val="1"/>
        </dgm:presLayoutVars>
      </dgm:prSet>
      <dgm:spPr/>
    </dgm:pt>
    <dgm:pt modelId="{5AEE75A9-9491-41F7-AE83-11B6F8257630}" type="pres">
      <dgm:prSet presAssocID="{DC47C504-8D61-4785-9270-7B654C1D81A6}" presName="descendantText" presStyleLbl="alignAccFollowNode1" presStyleIdx="1" presStyleCnt="2" custScaleY="70983">
        <dgm:presLayoutVars>
          <dgm:bulletEnabled val="1"/>
        </dgm:presLayoutVars>
      </dgm:prSet>
      <dgm:spPr/>
    </dgm:pt>
  </dgm:ptLst>
  <dgm:cxnLst>
    <dgm:cxn modelId="{BD3C7201-6EFD-4512-904C-2A86700E7D9A}" srcId="{E242999A-994E-471C-BC6D-EC0DB22C964F}" destId="{E6E828B6-989C-4C60-871C-0B0AECDF9C3D}" srcOrd="0" destOrd="0" parTransId="{D3CD1704-1B3F-449C-8346-C58DABF05F5D}" sibTransId="{55132354-5FA1-4034-9FF7-BDFCDD35A483}"/>
    <dgm:cxn modelId="{31B1F104-F26B-45B8-B508-7FA31588B439}" srcId="{E6E828B6-989C-4C60-871C-0B0AECDF9C3D}" destId="{2E546F3B-1B73-4FA8-9825-E39CDBC33347}" srcOrd="0" destOrd="0" parTransId="{6AE1D515-5377-49F7-8A16-D4C25E106631}" sibTransId="{CD65DF43-497C-4366-A029-E63FEEEAB388}"/>
    <dgm:cxn modelId="{A7EA8A12-048A-4E94-B8C6-6A4361AB1D48}" srcId="{E242999A-994E-471C-BC6D-EC0DB22C964F}" destId="{DC47C504-8D61-4785-9270-7B654C1D81A6}" srcOrd="1" destOrd="0" parTransId="{CEEC0048-A954-493A-9370-61B6BCF54ED5}" sibTransId="{83B026DF-87ED-412F-9C9D-FFF60024EF57}"/>
    <dgm:cxn modelId="{67928B1B-F846-4373-B130-FB0EBFA0A216}" type="presOf" srcId="{E242999A-994E-471C-BC6D-EC0DB22C964F}" destId="{BADC2A35-8B9E-4C18-9E9B-7E96836083A5}" srcOrd="0" destOrd="0" presId="urn:microsoft.com/office/officeart/2005/8/layout/vList5"/>
    <dgm:cxn modelId="{32175137-E1FC-4C8D-942C-E89A3737E604}" srcId="{DC47C504-8D61-4785-9270-7B654C1D81A6}" destId="{16867BB9-4D35-4FF7-8EF6-A80D0C3930B3}" srcOrd="1" destOrd="0" parTransId="{0E151EA8-C011-4290-AAC5-131E50976995}" sibTransId="{7A69832E-1387-4ACA-ADBA-5DDC78F21F87}"/>
    <dgm:cxn modelId="{6A93F462-E525-4F3F-9034-600C11183272}" type="presOf" srcId="{2E546F3B-1B73-4FA8-9825-E39CDBC33347}" destId="{95B9A4AE-D01A-46F2-87B4-EB3210EF99C5}" srcOrd="0" destOrd="0" presId="urn:microsoft.com/office/officeart/2005/8/layout/vList5"/>
    <dgm:cxn modelId="{24797065-61BF-4A1F-A54D-A6D8AB01A687}" type="presOf" srcId="{DC47C504-8D61-4785-9270-7B654C1D81A6}" destId="{0B724285-5FBB-4107-96A5-35AD300E360F}" srcOrd="0" destOrd="0" presId="urn:microsoft.com/office/officeart/2005/8/layout/vList5"/>
    <dgm:cxn modelId="{14CF58C6-3BAF-4153-95D5-D371A8C60C99}" type="presOf" srcId="{E931A07B-BBBC-47E0-B2A0-1FE197A0B2B4}" destId="{5AEE75A9-9491-41F7-AE83-11B6F8257630}" srcOrd="0" destOrd="0" presId="urn:microsoft.com/office/officeart/2005/8/layout/vList5"/>
    <dgm:cxn modelId="{C772D2DE-5736-49CD-BBFA-8403B7A4B697}" type="presOf" srcId="{E6E828B6-989C-4C60-871C-0B0AECDF9C3D}" destId="{24834884-1D1B-40B2-AFE2-7FB61BF85978}" srcOrd="0" destOrd="0" presId="urn:microsoft.com/office/officeart/2005/8/layout/vList5"/>
    <dgm:cxn modelId="{1BF2A3E3-2568-4E0E-9AFF-422384F7E7D5}" type="presOf" srcId="{16867BB9-4D35-4FF7-8EF6-A80D0C3930B3}" destId="{5AEE75A9-9491-41F7-AE83-11B6F8257630}" srcOrd="0" destOrd="1" presId="urn:microsoft.com/office/officeart/2005/8/layout/vList5"/>
    <dgm:cxn modelId="{1F8CFBEF-588F-46BF-A3AD-2AABB8AB31BB}" srcId="{DC47C504-8D61-4785-9270-7B654C1D81A6}" destId="{E931A07B-BBBC-47E0-B2A0-1FE197A0B2B4}" srcOrd="0" destOrd="0" parTransId="{82E8C995-CE40-4D66-9193-A4D5DC5A8385}" sibTransId="{9596F52E-F351-4B00-954C-26F3EEB5B8CA}"/>
    <dgm:cxn modelId="{C14B8008-67EB-4707-AD04-4E7FC9C4B24C}" type="presParOf" srcId="{BADC2A35-8B9E-4C18-9E9B-7E96836083A5}" destId="{397140BD-B2A3-433E-A6E2-B2C420F95088}" srcOrd="0" destOrd="0" presId="urn:microsoft.com/office/officeart/2005/8/layout/vList5"/>
    <dgm:cxn modelId="{77A1D231-0B05-4EDE-B369-9DA2737297CF}" type="presParOf" srcId="{397140BD-B2A3-433E-A6E2-B2C420F95088}" destId="{24834884-1D1B-40B2-AFE2-7FB61BF85978}" srcOrd="0" destOrd="0" presId="urn:microsoft.com/office/officeart/2005/8/layout/vList5"/>
    <dgm:cxn modelId="{0E3532B9-FF8E-49F4-B394-2625569C8D5A}" type="presParOf" srcId="{397140BD-B2A3-433E-A6E2-B2C420F95088}" destId="{95B9A4AE-D01A-46F2-87B4-EB3210EF99C5}" srcOrd="1" destOrd="0" presId="urn:microsoft.com/office/officeart/2005/8/layout/vList5"/>
    <dgm:cxn modelId="{327D8B3F-782B-4963-AC5E-8AAA240DB3CA}" type="presParOf" srcId="{BADC2A35-8B9E-4C18-9E9B-7E96836083A5}" destId="{AC952A03-5C87-4A28-839F-B8F8E444707B}" srcOrd="1" destOrd="0" presId="urn:microsoft.com/office/officeart/2005/8/layout/vList5"/>
    <dgm:cxn modelId="{917BB2B5-D6A0-4992-A6CD-32693B6F78B9}" type="presParOf" srcId="{BADC2A35-8B9E-4C18-9E9B-7E96836083A5}" destId="{127593CE-34FD-42D0-BA2F-995AE46D7323}" srcOrd="2" destOrd="0" presId="urn:microsoft.com/office/officeart/2005/8/layout/vList5"/>
    <dgm:cxn modelId="{E343F3B8-F08F-4590-B215-C89D2E9404D3}" type="presParOf" srcId="{127593CE-34FD-42D0-BA2F-995AE46D7323}" destId="{0B724285-5FBB-4107-96A5-35AD300E360F}" srcOrd="0" destOrd="0" presId="urn:microsoft.com/office/officeart/2005/8/layout/vList5"/>
    <dgm:cxn modelId="{1C5B3320-CBEA-408D-88BF-173D57336054}" type="presParOf" srcId="{127593CE-34FD-42D0-BA2F-995AE46D7323}" destId="{5AEE75A9-9491-41F7-AE83-11B6F82576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BFC95C3-F6FA-43E5-90CF-C606D9441691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425E8144-3C39-43BD-8F05-AD032B2D36B8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</a:rPr>
            <a:t>1.8 Issue A GMDSS: </a:t>
          </a:r>
          <a:r>
            <a:rPr lang="en-US" b="0" dirty="0">
              <a:solidFill>
                <a:schemeClr val="tx1"/>
              </a:solidFill>
            </a:rPr>
            <a:t>Mix of 3 PPs based on Method A2.  </a:t>
          </a:r>
        </a:p>
        <a:p>
          <a:pPr rtl="0"/>
          <a:r>
            <a:rPr lang="en-US" b="1" dirty="0">
              <a:solidFill>
                <a:schemeClr val="tx1"/>
              </a:solidFill>
            </a:rPr>
            <a:t>Issue B – Additional satellite system:</a:t>
          </a:r>
          <a:r>
            <a:rPr lang="en-US" b="1" dirty="0"/>
            <a:t> </a:t>
          </a:r>
          <a:r>
            <a:rPr lang="en-US" b="1" dirty="0">
              <a:solidFill>
                <a:srgbClr val="3333FF"/>
              </a:solidFill>
            </a:rPr>
            <a:t>IAP</a:t>
          </a:r>
          <a:r>
            <a:rPr lang="en-US" dirty="0">
              <a:solidFill>
                <a:srgbClr val="3333FF"/>
              </a:solidFill>
            </a:rPr>
            <a:t> supporting Method B1 to amend Article </a:t>
          </a:r>
          <a:r>
            <a:rPr lang="en-US" b="1" dirty="0">
              <a:solidFill>
                <a:srgbClr val="3333FF"/>
              </a:solidFill>
            </a:rPr>
            <a:t>5</a:t>
          </a:r>
          <a:r>
            <a:rPr lang="en-US" dirty="0">
              <a:solidFill>
                <a:srgbClr val="3333FF"/>
              </a:solidFill>
            </a:rPr>
            <a:t>, </a:t>
          </a:r>
          <a:r>
            <a:rPr lang="en-US" dirty="0">
              <a:solidFill>
                <a:srgbClr val="3333FF"/>
              </a:solidFill>
              <a:ea typeface="Calibri"/>
            </a:rPr>
            <a:t>Table </a:t>
          </a:r>
          <a:r>
            <a:rPr lang="en-US" b="1" dirty="0">
              <a:solidFill>
                <a:srgbClr val="3333FF"/>
              </a:solidFill>
              <a:ea typeface="Calibri"/>
            </a:rPr>
            <a:t>15-2 </a:t>
          </a:r>
          <a:r>
            <a:rPr lang="en-US" dirty="0">
              <a:solidFill>
                <a:srgbClr val="3333FF"/>
              </a:solidFill>
              <a:ea typeface="Calibri"/>
            </a:rPr>
            <a:t>of Appendix </a:t>
          </a:r>
          <a:r>
            <a:rPr lang="en-US" b="1" dirty="0">
              <a:solidFill>
                <a:srgbClr val="3333FF"/>
              </a:solidFill>
              <a:ea typeface="Calibri"/>
            </a:rPr>
            <a:t>15</a:t>
          </a:r>
          <a:r>
            <a:rPr lang="en-US" dirty="0">
              <a:solidFill>
                <a:srgbClr val="3333FF"/>
              </a:solidFill>
              <a:ea typeface="Calibri"/>
            </a:rPr>
            <a:t>, No. </a:t>
          </a:r>
          <a:r>
            <a:rPr lang="en-US" b="1" dirty="0">
              <a:solidFill>
                <a:srgbClr val="3333FF"/>
              </a:solidFill>
              <a:ea typeface="Calibri"/>
            </a:rPr>
            <a:t>33.50</a:t>
          </a:r>
          <a:r>
            <a:rPr lang="en-US" dirty="0">
              <a:solidFill>
                <a:srgbClr val="3333FF"/>
              </a:solidFill>
              <a:ea typeface="Calibri"/>
            </a:rPr>
            <a:t> and No. </a:t>
          </a:r>
          <a:r>
            <a:rPr lang="en-US" b="1" dirty="0">
              <a:solidFill>
                <a:srgbClr val="3333FF"/>
              </a:solidFill>
              <a:ea typeface="Calibri"/>
            </a:rPr>
            <a:t>33.53</a:t>
          </a:r>
          <a:r>
            <a:rPr lang="en-US" dirty="0">
              <a:solidFill>
                <a:srgbClr val="3333FF"/>
              </a:solidFill>
              <a:ea typeface="Calibri"/>
            </a:rPr>
            <a:t> of Article </a:t>
          </a:r>
          <a:r>
            <a:rPr lang="en-US" b="1" dirty="0">
              <a:solidFill>
                <a:srgbClr val="3333FF"/>
              </a:solidFill>
              <a:ea typeface="Calibri"/>
            </a:rPr>
            <a:t>33</a:t>
          </a:r>
          <a:r>
            <a:rPr lang="en-US" dirty="0">
              <a:solidFill>
                <a:srgbClr val="3333FF"/>
              </a:solidFill>
            </a:rPr>
            <a:t> to enable the introduction of an additional GMDSS satellite system in </a:t>
          </a:r>
          <a:r>
            <a:rPr lang="en-US" dirty="0">
              <a:solidFill>
                <a:srgbClr val="3333FF"/>
              </a:solidFill>
              <a:ea typeface="Calibri"/>
            </a:rPr>
            <a:t>the band 1616-1626.5 </a:t>
          </a:r>
          <a:r>
            <a:rPr lang="en-US" dirty="0" err="1">
              <a:solidFill>
                <a:srgbClr val="3333FF"/>
              </a:solidFill>
              <a:ea typeface="Calibri"/>
            </a:rPr>
            <a:t>MHz.</a:t>
          </a:r>
          <a:endParaRPr lang="fr-CA" dirty="0">
            <a:solidFill>
              <a:srgbClr val="3333FF"/>
            </a:solidFill>
          </a:endParaRPr>
        </a:p>
      </dgm:t>
    </dgm:pt>
    <dgm:pt modelId="{00E00FA2-FB9E-4FD1-B39E-207B743AF307}" type="parTrans" cxnId="{E0957554-DA14-4313-9908-5BC1A01818C3}">
      <dgm:prSet/>
      <dgm:spPr/>
      <dgm:t>
        <a:bodyPr/>
        <a:lstStyle/>
        <a:p>
          <a:endParaRPr lang="fr-CA"/>
        </a:p>
      </dgm:t>
    </dgm:pt>
    <dgm:pt modelId="{B18502A6-8453-48CE-B5E2-DEAE5EFC4443}" type="sibTrans" cxnId="{E0957554-DA14-4313-9908-5BC1A01818C3}">
      <dgm:prSet/>
      <dgm:spPr/>
      <dgm:t>
        <a:bodyPr/>
        <a:lstStyle/>
        <a:p>
          <a:endParaRPr lang="fr-CA"/>
        </a:p>
      </dgm:t>
    </dgm:pt>
    <dgm:pt modelId="{B2AD8DAD-E812-4DDD-B914-01B614A314EF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</a:rPr>
            <a:t>1.9.1 –Maritime Autonomous Radio Devices (AMRDs) in the 156-162.05 MHz band:</a:t>
          </a:r>
          <a:r>
            <a:rPr lang="en-US" b="1" dirty="0"/>
            <a:t> </a:t>
          </a:r>
          <a:r>
            <a:rPr lang="en-US" b="1" dirty="0">
              <a:solidFill>
                <a:srgbClr val="3333FF"/>
              </a:solidFill>
            </a:rPr>
            <a:t>DIAP </a:t>
          </a:r>
          <a:r>
            <a:rPr lang="en-US" b="0" dirty="0">
              <a:solidFill>
                <a:srgbClr val="3333FF"/>
              </a:solidFill>
            </a:rPr>
            <a:t>for Group A based on the single CPM Method; Proposals for Group B are based on Method B1 with 160.900 MHz identified.</a:t>
          </a:r>
          <a:endParaRPr lang="fr-CA" dirty="0">
            <a:solidFill>
              <a:srgbClr val="3333FF"/>
            </a:solidFill>
          </a:endParaRPr>
        </a:p>
      </dgm:t>
    </dgm:pt>
    <dgm:pt modelId="{69729780-2861-4DAC-8F18-807F7C6709A4}" type="parTrans" cxnId="{2BDE9CE0-977D-435D-AA9E-AAB22A74AD17}">
      <dgm:prSet/>
      <dgm:spPr/>
      <dgm:t>
        <a:bodyPr/>
        <a:lstStyle/>
        <a:p>
          <a:endParaRPr lang="fr-CA"/>
        </a:p>
      </dgm:t>
    </dgm:pt>
    <dgm:pt modelId="{F23F6339-A441-4726-94F2-C3284752F35F}" type="sibTrans" cxnId="{2BDE9CE0-977D-435D-AA9E-AAB22A74AD17}">
      <dgm:prSet/>
      <dgm:spPr/>
      <dgm:t>
        <a:bodyPr/>
        <a:lstStyle/>
        <a:p>
          <a:endParaRPr lang="fr-CA"/>
        </a:p>
      </dgm:t>
    </dgm:pt>
    <dgm:pt modelId="{907E3144-37A6-4376-AEB2-F2874735CF42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</a:rPr>
            <a:t>1.9.2 – Satellite VHF Data Exchange System (VDES):</a:t>
          </a:r>
          <a:r>
            <a:rPr lang="en-US" dirty="0"/>
            <a:t> 3 </a:t>
          </a:r>
          <a:r>
            <a:rPr lang="en-US" dirty="0">
              <a:solidFill>
                <a:srgbClr val="3333FF"/>
              </a:solidFill>
            </a:rPr>
            <a:t>PPs are being considered based on Method C  (secondary allocation for VDE-SAT MMSS uplink and downlink frequencies) and a proposal supporting Method F for a primary MMSS allocation.  </a:t>
          </a:r>
          <a:endParaRPr lang="fr-CA" dirty="0">
            <a:solidFill>
              <a:srgbClr val="3333FF"/>
            </a:solidFill>
          </a:endParaRPr>
        </a:p>
      </dgm:t>
    </dgm:pt>
    <dgm:pt modelId="{84F26D5C-C6E4-4728-BD6D-C9765FCCEF2A}" type="parTrans" cxnId="{714280EA-5310-4081-ACA4-5D90FF331A9D}">
      <dgm:prSet/>
      <dgm:spPr/>
      <dgm:t>
        <a:bodyPr/>
        <a:lstStyle/>
        <a:p>
          <a:endParaRPr lang="fr-CA"/>
        </a:p>
      </dgm:t>
    </dgm:pt>
    <dgm:pt modelId="{71F2195C-4D64-4A0C-A3D3-009446AC410B}" type="sibTrans" cxnId="{714280EA-5310-4081-ACA4-5D90FF331A9D}">
      <dgm:prSet/>
      <dgm:spPr/>
      <dgm:t>
        <a:bodyPr/>
        <a:lstStyle/>
        <a:p>
          <a:endParaRPr lang="fr-CA"/>
        </a:p>
      </dgm:t>
    </dgm:pt>
    <dgm:pt modelId="{1EBD1EA5-66AD-4329-B425-60AFB0AE49F4}" type="pres">
      <dgm:prSet presAssocID="{3BFC95C3-F6FA-43E5-90CF-C606D9441691}" presName="linear" presStyleCnt="0">
        <dgm:presLayoutVars>
          <dgm:animLvl val="lvl"/>
          <dgm:resizeHandles val="exact"/>
        </dgm:presLayoutVars>
      </dgm:prSet>
      <dgm:spPr/>
    </dgm:pt>
    <dgm:pt modelId="{C099A984-E687-4374-8347-12DF0375E924}" type="pres">
      <dgm:prSet presAssocID="{425E8144-3C39-43BD-8F05-AD032B2D36B8}" presName="parentText" presStyleLbl="node1" presStyleIdx="0" presStyleCnt="3" custScaleY="104557">
        <dgm:presLayoutVars>
          <dgm:chMax val="0"/>
          <dgm:bulletEnabled val="1"/>
        </dgm:presLayoutVars>
      </dgm:prSet>
      <dgm:spPr/>
    </dgm:pt>
    <dgm:pt modelId="{97B0551F-C0F4-422C-ABAE-E5E8A7537CD6}" type="pres">
      <dgm:prSet presAssocID="{B18502A6-8453-48CE-B5E2-DEAE5EFC4443}" presName="spacer" presStyleCnt="0"/>
      <dgm:spPr/>
    </dgm:pt>
    <dgm:pt modelId="{97240EE4-D5AE-47A2-B69A-F8CCB1ED4514}" type="pres">
      <dgm:prSet presAssocID="{B2AD8DAD-E812-4DDD-B914-01B614A314EF}" presName="parentText" presStyleLbl="node1" presStyleIdx="1" presStyleCnt="3" custScaleY="88300" custLinFactNeighborX="-174" custLinFactNeighborY="-56534">
        <dgm:presLayoutVars>
          <dgm:chMax val="0"/>
          <dgm:bulletEnabled val="1"/>
        </dgm:presLayoutVars>
      </dgm:prSet>
      <dgm:spPr/>
    </dgm:pt>
    <dgm:pt modelId="{35EA471E-ACA0-460F-A526-A3775B609039}" type="pres">
      <dgm:prSet presAssocID="{F23F6339-A441-4726-94F2-C3284752F35F}" presName="spacer" presStyleCnt="0"/>
      <dgm:spPr/>
    </dgm:pt>
    <dgm:pt modelId="{2C2ABA40-CE12-49F8-90CF-8C366DEFCD1A}" type="pres">
      <dgm:prSet presAssocID="{907E3144-37A6-4376-AEB2-F2874735CF42}" presName="parentText" presStyleLbl="node1" presStyleIdx="2" presStyleCnt="3" custScaleY="86727" custLinFactY="-475" custLinFactNeighborX="-174" custLinFactNeighborY="-100000">
        <dgm:presLayoutVars>
          <dgm:chMax val="0"/>
          <dgm:bulletEnabled val="1"/>
        </dgm:presLayoutVars>
      </dgm:prSet>
      <dgm:spPr/>
    </dgm:pt>
  </dgm:ptLst>
  <dgm:cxnLst>
    <dgm:cxn modelId="{1C262344-25D3-4435-9426-00C72EA61971}" type="presOf" srcId="{B2AD8DAD-E812-4DDD-B914-01B614A314EF}" destId="{97240EE4-D5AE-47A2-B69A-F8CCB1ED4514}" srcOrd="0" destOrd="0" presId="urn:microsoft.com/office/officeart/2005/8/layout/vList2"/>
    <dgm:cxn modelId="{8497916B-E408-4630-A3DC-3D6288FBAFAD}" type="presOf" srcId="{3BFC95C3-F6FA-43E5-90CF-C606D9441691}" destId="{1EBD1EA5-66AD-4329-B425-60AFB0AE49F4}" srcOrd="0" destOrd="0" presId="urn:microsoft.com/office/officeart/2005/8/layout/vList2"/>
    <dgm:cxn modelId="{E0957554-DA14-4313-9908-5BC1A01818C3}" srcId="{3BFC95C3-F6FA-43E5-90CF-C606D9441691}" destId="{425E8144-3C39-43BD-8F05-AD032B2D36B8}" srcOrd="0" destOrd="0" parTransId="{00E00FA2-FB9E-4FD1-B39E-207B743AF307}" sibTransId="{B18502A6-8453-48CE-B5E2-DEAE5EFC4443}"/>
    <dgm:cxn modelId="{C7B0E9AC-B6C6-487D-AB3D-1F26B4FC074D}" type="presOf" srcId="{907E3144-37A6-4376-AEB2-F2874735CF42}" destId="{2C2ABA40-CE12-49F8-90CF-8C366DEFCD1A}" srcOrd="0" destOrd="0" presId="urn:microsoft.com/office/officeart/2005/8/layout/vList2"/>
    <dgm:cxn modelId="{42A4D1C8-9FE1-4510-B41B-1A9917B0E793}" type="presOf" srcId="{425E8144-3C39-43BD-8F05-AD032B2D36B8}" destId="{C099A984-E687-4374-8347-12DF0375E924}" srcOrd="0" destOrd="0" presId="urn:microsoft.com/office/officeart/2005/8/layout/vList2"/>
    <dgm:cxn modelId="{2BDE9CE0-977D-435D-AA9E-AAB22A74AD17}" srcId="{3BFC95C3-F6FA-43E5-90CF-C606D9441691}" destId="{B2AD8DAD-E812-4DDD-B914-01B614A314EF}" srcOrd="1" destOrd="0" parTransId="{69729780-2861-4DAC-8F18-807F7C6709A4}" sibTransId="{F23F6339-A441-4726-94F2-C3284752F35F}"/>
    <dgm:cxn modelId="{714280EA-5310-4081-ACA4-5D90FF331A9D}" srcId="{3BFC95C3-F6FA-43E5-90CF-C606D9441691}" destId="{907E3144-37A6-4376-AEB2-F2874735CF42}" srcOrd="2" destOrd="0" parTransId="{84F26D5C-C6E4-4728-BD6D-C9765FCCEF2A}" sibTransId="{71F2195C-4D64-4A0C-A3D3-009446AC410B}"/>
    <dgm:cxn modelId="{CD83A727-341F-46C3-96C3-E557E311802A}" type="presParOf" srcId="{1EBD1EA5-66AD-4329-B425-60AFB0AE49F4}" destId="{C099A984-E687-4374-8347-12DF0375E924}" srcOrd="0" destOrd="0" presId="urn:microsoft.com/office/officeart/2005/8/layout/vList2"/>
    <dgm:cxn modelId="{CC397726-84C9-4C93-A040-C37AC5709DBD}" type="presParOf" srcId="{1EBD1EA5-66AD-4329-B425-60AFB0AE49F4}" destId="{97B0551F-C0F4-422C-ABAE-E5E8A7537CD6}" srcOrd="1" destOrd="0" presId="urn:microsoft.com/office/officeart/2005/8/layout/vList2"/>
    <dgm:cxn modelId="{E56EA8AA-76DF-4F97-B5A9-1FEAA8807791}" type="presParOf" srcId="{1EBD1EA5-66AD-4329-B425-60AFB0AE49F4}" destId="{97240EE4-D5AE-47A2-B69A-F8CCB1ED4514}" srcOrd="2" destOrd="0" presId="urn:microsoft.com/office/officeart/2005/8/layout/vList2"/>
    <dgm:cxn modelId="{1C505C58-DFF3-42AD-AE56-7CABB4F4B0DF}" type="presParOf" srcId="{1EBD1EA5-66AD-4329-B425-60AFB0AE49F4}" destId="{35EA471E-ACA0-460F-A526-A3775B609039}" srcOrd="3" destOrd="0" presId="urn:microsoft.com/office/officeart/2005/8/layout/vList2"/>
    <dgm:cxn modelId="{BA6F12E4-B26A-4021-8FB9-6763CF724F5A}" type="presParOf" srcId="{1EBD1EA5-66AD-4329-B425-60AFB0AE49F4}" destId="{2C2ABA40-CE12-49F8-90CF-8C366DEFCD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FC95C3-F6FA-43E5-90CF-C606D9441691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34F43072-933C-41EE-AD3D-7F6B2BD8C00F}">
      <dgm:prSet custT="1"/>
      <dgm:spPr/>
      <dgm:t>
        <a:bodyPr/>
        <a:lstStyle/>
        <a:p>
          <a:pPr rtl="0"/>
          <a:r>
            <a:rPr lang="en-US" sz="2400" b="1" dirty="0">
              <a:solidFill>
                <a:schemeClr val="tx1"/>
              </a:solidFill>
            </a:rPr>
            <a:t>1.10 – Global Aeronautical Distress and Safety System (GADSS):</a:t>
          </a:r>
          <a:r>
            <a:rPr lang="en-US" sz="2400" dirty="0">
              <a:solidFill>
                <a:schemeClr val="tx1"/>
              </a:solidFill>
            </a:rPr>
            <a:t> </a:t>
          </a:r>
          <a:r>
            <a:rPr lang="en-US" sz="2400" b="1" dirty="0">
              <a:solidFill>
                <a:srgbClr val="3333FF"/>
              </a:solidFill>
            </a:rPr>
            <a:t>IAP</a:t>
          </a:r>
          <a:r>
            <a:rPr lang="en-US" sz="2400" dirty="0">
              <a:solidFill>
                <a:srgbClr val="3333FF"/>
              </a:solidFill>
            </a:rPr>
            <a:t> supporting Method A which introduces GADSS in Article </a:t>
          </a:r>
          <a:r>
            <a:rPr lang="en-US" sz="2400" b="1" dirty="0">
              <a:solidFill>
                <a:srgbClr val="3333FF"/>
              </a:solidFill>
            </a:rPr>
            <a:t>30</a:t>
          </a:r>
          <a:r>
            <a:rPr lang="en-US" sz="2400" dirty="0">
              <a:solidFill>
                <a:srgbClr val="3333FF"/>
              </a:solidFill>
            </a:rPr>
            <a:t>, under Chapter </a:t>
          </a:r>
          <a:r>
            <a:rPr lang="en-US" sz="2400" b="1" dirty="0">
              <a:solidFill>
                <a:srgbClr val="3333FF"/>
              </a:solidFill>
            </a:rPr>
            <a:t>VII</a:t>
          </a:r>
          <a:r>
            <a:rPr lang="en-US" sz="2400" dirty="0">
              <a:solidFill>
                <a:srgbClr val="3333FF"/>
              </a:solidFill>
            </a:rPr>
            <a:t>, and establishes a new Article </a:t>
          </a:r>
          <a:r>
            <a:rPr lang="en-US" sz="2400" b="1" dirty="0">
              <a:solidFill>
                <a:srgbClr val="3333FF"/>
              </a:solidFill>
            </a:rPr>
            <a:t>34A </a:t>
          </a:r>
          <a:r>
            <a:rPr lang="en-US" sz="2400" b="0" dirty="0">
              <a:solidFill>
                <a:srgbClr val="3333FF"/>
              </a:solidFill>
            </a:rPr>
            <a:t>outlining the applicable regulatory framework.  </a:t>
          </a:r>
          <a:endParaRPr lang="fr-CA" sz="2400" dirty="0">
            <a:solidFill>
              <a:srgbClr val="3333FF"/>
            </a:solidFill>
          </a:endParaRPr>
        </a:p>
      </dgm:t>
    </dgm:pt>
    <dgm:pt modelId="{EDC5DFB5-B0DB-48ED-8AC1-0D86EF046FB9}" type="parTrans" cxnId="{A84343A4-0A7E-4FF3-9767-C74C73308178}">
      <dgm:prSet/>
      <dgm:spPr/>
      <dgm:t>
        <a:bodyPr/>
        <a:lstStyle/>
        <a:p>
          <a:endParaRPr lang="fr-CA"/>
        </a:p>
      </dgm:t>
    </dgm:pt>
    <dgm:pt modelId="{2D305F77-F73F-4CA4-8A1E-F69957ADE564}" type="sibTrans" cxnId="{A84343A4-0A7E-4FF3-9767-C74C73308178}">
      <dgm:prSet/>
      <dgm:spPr/>
      <dgm:t>
        <a:bodyPr/>
        <a:lstStyle/>
        <a:p>
          <a:endParaRPr lang="fr-CA"/>
        </a:p>
      </dgm:t>
    </dgm:pt>
    <dgm:pt modelId="{1EBD1EA5-66AD-4329-B425-60AFB0AE49F4}" type="pres">
      <dgm:prSet presAssocID="{3BFC95C3-F6FA-43E5-90CF-C606D9441691}" presName="linear" presStyleCnt="0">
        <dgm:presLayoutVars>
          <dgm:animLvl val="lvl"/>
          <dgm:resizeHandles val="exact"/>
        </dgm:presLayoutVars>
      </dgm:prSet>
      <dgm:spPr/>
    </dgm:pt>
    <dgm:pt modelId="{C90C8482-4437-4A90-A3FB-77C37115E97B}" type="pres">
      <dgm:prSet presAssocID="{34F43072-933C-41EE-AD3D-7F6B2BD8C00F}" presName="parentText" presStyleLbl="node1" presStyleIdx="0" presStyleCnt="1" custAng="0" custScaleY="127305" custLinFactY="-16631" custLinFactNeighborY="-100000">
        <dgm:presLayoutVars>
          <dgm:chMax val="0"/>
          <dgm:bulletEnabled val="1"/>
        </dgm:presLayoutVars>
      </dgm:prSet>
      <dgm:spPr/>
    </dgm:pt>
  </dgm:ptLst>
  <dgm:cxnLst>
    <dgm:cxn modelId="{CBED3A89-1484-4478-A992-5F93312E1188}" type="presOf" srcId="{3BFC95C3-F6FA-43E5-90CF-C606D9441691}" destId="{1EBD1EA5-66AD-4329-B425-60AFB0AE49F4}" srcOrd="0" destOrd="0" presId="urn:microsoft.com/office/officeart/2005/8/layout/vList2"/>
    <dgm:cxn modelId="{442B658D-6D78-4074-8540-671C9FCA131F}" type="presOf" srcId="{34F43072-933C-41EE-AD3D-7F6B2BD8C00F}" destId="{C90C8482-4437-4A90-A3FB-77C37115E97B}" srcOrd="0" destOrd="0" presId="urn:microsoft.com/office/officeart/2005/8/layout/vList2"/>
    <dgm:cxn modelId="{A84343A4-0A7E-4FF3-9767-C74C73308178}" srcId="{3BFC95C3-F6FA-43E5-90CF-C606D9441691}" destId="{34F43072-933C-41EE-AD3D-7F6B2BD8C00F}" srcOrd="0" destOrd="0" parTransId="{EDC5DFB5-B0DB-48ED-8AC1-0D86EF046FB9}" sibTransId="{2D305F77-F73F-4CA4-8A1E-F69957ADE564}"/>
    <dgm:cxn modelId="{42290FCA-C82C-4E91-9330-711F6F5C65DE}" type="presParOf" srcId="{1EBD1EA5-66AD-4329-B425-60AFB0AE49F4}" destId="{C90C8482-4437-4A90-A3FB-77C37115E9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C0EC62-5A03-462F-838F-5437C8736997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CA"/>
        </a:p>
      </dgm:t>
    </dgm:pt>
    <dgm:pt modelId="{6F2E6F07-E8FA-4D92-90BB-FBB103F26863}">
      <dgm:prSet phldrT="[Text]"/>
      <dgm:spPr/>
      <dgm:t>
        <a:bodyPr/>
        <a:lstStyle/>
        <a:p>
          <a:r>
            <a:rPr lang="en-CA" dirty="0"/>
            <a:t>SGT1</a:t>
          </a:r>
          <a:endParaRPr lang="fr-CA" dirty="0"/>
        </a:p>
      </dgm:t>
    </dgm:pt>
    <dgm:pt modelId="{8FF2E31E-3283-4FE8-A381-1F97455D0D7D}" type="parTrans" cxnId="{9A736834-367F-45C2-9E69-B4F4143B9523}">
      <dgm:prSet/>
      <dgm:spPr/>
      <dgm:t>
        <a:bodyPr/>
        <a:lstStyle/>
        <a:p>
          <a:endParaRPr lang="fr-CA"/>
        </a:p>
      </dgm:t>
    </dgm:pt>
    <dgm:pt modelId="{DBA9FB72-2549-4A46-8153-01C37D7136CE}" type="sibTrans" cxnId="{9A736834-367F-45C2-9E69-B4F4143B9523}">
      <dgm:prSet/>
      <dgm:spPr/>
      <dgm:t>
        <a:bodyPr/>
        <a:lstStyle/>
        <a:p>
          <a:endParaRPr lang="fr-CA"/>
        </a:p>
      </dgm:t>
    </dgm:pt>
    <dgm:pt modelId="{57B9B2D9-C1EE-45D2-9B85-3356DD93E8F4}">
      <dgm:prSet phldrT="[Text]" custT="1"/>
      <dgm:spPr/>
      <dgm:t>
        <a:bodyPr/>
        <a:lstStyle/>
        <a:p>
          <a:r>
            <a:rPr lang="es-ES_tradnl" sz="1800" b="1" dirty="0">
              <a:uFillTx/>
            </a:rPr>
            <a:t>Mobile &amp; </a:t>
          </a:r>
          <a:r>
            <a:rPr lang="es-ES_tradnl" sz="1800" b="1" dirty="0" err="1">
              <a:uFillTx/>
            </a:rPr>
            <a:t>Fixed</a:t>
          </a:r>
          <a:r>
            <a:rPr lang="es-ES_tradnl" sz="1800" b="1" dirty="0">
              <a:uFillTx/>
            </a:rPr>
            <a:t>  </a:t>
          </a:r>
          <a:r>
            <a:rPr lang="es-ES_tradnl" sz="1800" b="0" dirty="0">
              <a:uFillTx/>
            </a:rPr>
            <a:t>(</a:t>
          </a:r>
          <a:r>
            <a:rPr lang="en-US" sz="1800" b="0" dirty="0"/>
            <a:t>1.11, 1.12, 1.13, 1.14, 1.15, 1.16, 9.1 (9.1.1, 9.1.2, 9.1.5, 9.1.6, 9.1.8)</a:t>
          </a:r>
          <a:r>
            <a:rPr lang="en-US" sz="1800" dirty="0"/>
            <a:t>)  </a:t>
          </a:r>
          <a:r>
            <a:rPr lang="en-US" sz="1800" b="1" dirty="0"/>
            <a:t>- </a:t>
          </a:r>
          <a:r>
            <a:rPr lang="en-US" sz="1800" dirty="0"/>
            <a:t>  </a:t>
          </a:r>
          <a:r>
            <a:rPr lang="es-ES_tradnl" sz="1800" b="1" dirty="0" err="1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Coordinators</a:t>
          </a:r>
          <a:r>
            <a:rPr lang="es-ES_tradnl" sz="1800" b="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: Luciana </a:t>
          </a:r>
          <a:r>
            <a:rPr lang="es-ES_tradnl" sz="18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CAMARGOS </a:t>
          </a:r>
          <a:r>
            <a:rPr lang="en-US" sz="18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(</a:t>
          </a:r>
          <a:r>
            <a:rPr lang="en-US" sz="1800" b="1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Brazil</a:t>
          </a:r>
          <a:r>
            <a:rPr lang="en-US" sz="18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)</a:t>
          </a:r>
          <a:r>
            <a:rPr lang="es-ES_tradnl" sz="18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 </a:t>
          </a:r>
          <a:r>
            <a:rPr lang="en-US" sz="1800" dirty="0">
              <a:effectLst/>
              <a:latin typeface="+mn-lt"/>
              <a:ea typeface="Arial" charset="0"/>
              <a:cs typeface="Arial" charset="0"/>
            </a:rPr>
            <a:t>and </a:t>
          </a:r>
          <a:r>
            <a: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Jose COSTA (</a:t>
          </a:r>
          <a:r>
            <a: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Canada</a:t>
          </a:r>
          <a:r>
            <a: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) </a:t>
          </a:r>
          <a:endParaRPr lang="fr-CA" sz="1600" dirty="0"/>
        </a:p>
      </dgm:t>
    </dgm:pt>
    <dgm:pt modelId="{F6385851-79D9-40D7-A1F2-978C0B9450B9}" type="parTrans" cxnId="{2E85295F-CC5D-4FF2-853B-AFDC2905F9E4}">
      <dgm:prSet/>
      <dgm:spPr/>
      <dgm:t>
        <a:bodyPr/>
        <a:lstStyle/>
        <a:p>
          <a:endParaRPr lang="fr-CA"/>
        </a:p>
      </dgm:t>
    </dgm:pt>
    <dgm:pt modelId="{7D3A9FF8-406F-45CB-9088-BD3DE90898FE}" type="sibTrans" cxnId="{2E85295F-CC5D-4FF2-853B-AFDC2905F9E4}">
      <dgm:prSet/>
      <dgm:spPr/>
      <dgm:t>
        <a:bodyPr/>
        <a:lstStyle/>
        <a:p>
          <a:endParaRPr lang="fr-CA"/>
        </a:p>
      </dgm:t>
    </dgm:pt>
    <dgm:pt modelId="{6C74DE78-A7A9-441C-B651-22DB86276399}">
      <dgm:prSet phldrT="[Text]"/>
      <dgm:spPr/>
      <dgm:t>
        <a:bodyPr/>
        <a:lstStyle/>
        <a:p>
          <a:r>
            <a:rPr lang="en-CA" dirty="0"/>
            <a:t>SGT2</a:t>
          </a:r>
          <a:endParaRPr lang="fr-CA" dirty="0"/>
        </a:p>
      </dgm:t>
    </dgm:pt>
    <dgm:pt modelId="{5E6FBDAB-3B74-491A-BD43-07A2DFE2B8D3}" type="parTrans" cxnId="{B61820E5-2008-4E67-BE93-23697B36BDE4}">
      <dgm:prSet/>
      <dgm:spPr/>
      <dgm:t>
        <a:bodyPr/>
        <a:lstStyle/>
        <a:p>
          <a:endParaRPr lang="fr-CA"/>
        </a:p>
      </dgm:t>
    </dgm:pt>
    <dgm:pt modelId="{648AB4B3-59B1-4D02-92D4-4012C7A34B68}" type="sibTrans" cxnId="{B61820E5-2008-4E67-BE93-23697B36BDE4}">
      <dgm:prSet/>
      <dgm:spPr/>
      <dgm:t>
        <a:bodyPr/>
        <a:lstStyle/>
        <a:p>
          <a:endParaRPr lang="fr-CA"/>
        </a:p>
      </dgm:t>
    </dgm:pt>
    <dgm:pt modelId="{A9991AFB-F1DE-4B03-A82B-E17D0646F2E5}">
      <dgm:prSet phldrT="[Text]" custT="1"/>
      <dgm:spPr/>
      <dgm:t>
        <a:bodyPr/>
        <a:lstStyle/>
        <a:p>
          <a:pPr rtl="0"/>
          <a:r>
            <a: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rPr>
            <a:t>2A: Amateur, Maritime &amp; Aeronautical </a:t>
          </a:r>
          <a:r>
            <a: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rPr>
            <a:t>(</a:t>
          </a:r>
          <a:r>
            <a:rPr lang="en-US" sz="1800" b="0" dirty="0"/>
            <a:t>1.1, 1.8, 1.9, 1.10, 9.1.4))  </a:t>
          </a:r>
          <a:r>
            <a:rPr lang="en-US" sz="1800" b="1" dirty="0"/>
            <a:t>- </a:t>
          </a:r>
          <a:r>
            <a:rPr lang="en-US" sz="1800" b="0" dirty="0"/>
            <a:t> </a:t>
          </a:r>
          <a:r>
            <a:rPr lang="en-CA" sz="1800" b="1" dirty="0"/>
            <a:t>Coordinator:</a:t>
          </a:r>
          <a:r>
            <a:rPr lang="en-CA" sz="1800" dirty="0"/>
            <a:t> Michael RAZI (</a:t>
          </a:r>
          <a:r>
            <a:rPr lang="en-CA" sz="1800" b="1" dirty="0"/>
            <a:t>Canada</a:t>
          </a:r>
          <a:r>
            <a:rPr lang="en-CA" sz="1800" dirty="0"/>
            <a:t>)</a:t>
          </a:r>
          <a:endParaRPr lang="fr-CA" sz="1800" b="0" dirty="0"/>
        </a:p>
      </dgm:t>
    </dgm:pt>
    <dgm:pt modelId="{C5B7DECB-A6D6-4AF8-B914-00315D3F5B6B}" type="parTrans" cxnId="{8F6C7A49-C7F2-4CB8-80C8-51DABEFE04BD}">
      <dgm:prSet/>
      <dgm:spPr/>
      <dgm:t>
        <a:bodyPr/>
        <a:lstStyle/>
        <a:p>
          <a:endParaRPr lang="fr-CA"/>
        </a:p>
      </dgm:t>
    </dgm:pt>
    <dgm:pt modelId="{936B7273-92F4-41C2-A845-FEF5FDA27BBD}" type="sibTrans" cxnId="{8F6C7A49-C7F2-4CB8-80C8-51DABEFE04BD}">
      <dgm:prSet/>
      <dgm:spPr/>
      <dgm:t>
        <a:bodyPr/>
        <a:lstStyle/>
        <a:p>
          <a:endParaRPr lang="fr-CA"/>
        </a:p>
      </dgm:t>
    </dgm:pt>
    <dgm:pt modelId="{681104BB-B145-40E3-92F9-5896D2B28113}">
      <dgm:prSet phldrT="[Text]"/>
      <dgm:spPr/>
      <dgm:t>
        <a:bodyPr/>
        <a:lstStyle/>
        <a:p>
          <a:r>
            <a:rPr lang="en-CA" dirty="0"/>
            <a:t>SGT3</a:t>
          </a:r>
          <a:endParaRPr lang="fr-CA" dirty="0"/>
        </a:p>
      </dgm:t>
    </dgm:pt>
    <dgm:pt modelId="{DBFF19FA-2008-40F3-A9AE-5C91B68CAD9A}" type="parTrans" cxnId="{96DD6461-8E9B-4598-A334-1A68CBCD099F}">
      <dgm:prSet/>
      <dgm:spPr/>
      <dgm:t>
        <a:bodyPr/>
        <a:lstStyle/>
        <a:p>
          <a:endParaRPr lang="fr-CA"/>
        </a:p>
      </dgm:t>
    </dgm:pt>
    <dgm:pt modelId="{CF740B50-3F29-4059-82AD-B1F158F6ECB8}" type="sibTrans" cxnId="{96DD6461-8E9B-4598-A334-1A68CBCD099F}">
      <dgm:prSet/>
      <dgm:spPr/>
      <dgm:t>
        <a:bodyPr/>
        <a:lstStyle/>
        <a:p>
          <a:endParaRPr lang="fr-CA"/>
        </a:p>
      </dgm:t>
    </dgm:pt>
    <dgm:pt modelId="{5CBEF8EF-5682-472A-B341-CE2DF5CD752F}">
      <dgm:prSet phldrT="[Text]" custT="1"/>
      <dgm:spPr/>
      <dgm:t>
        <a:bodyPr/>
        <a:lstStyle/>
        <a:p>
          <a:r>
            <a:rPr lang="en-CA" sz="1800" b="1" dirty="0"/>
            <a:t>Satellite Regulatory </a:t>
          </a:r>
          <a:r>
            <a:rPr lang="en-CA" sz="1800" b="0" dirty="0"/>
            <a:t>(</a:t>
          </a:r>
          <a:r>
            <a:rPr lang="en-US" sz="1800" b="0" dirty="0"/>
            <a:t>1.4, 1.5, 1.6, 7,  9.1 (9.1.3, 9.1.7, 9.1.9), 9.2 (satellite), 9.3) </a:t>
          </a:r>
          <a:r>
            <a:rPr lang="en-US" sz="1800" b="1" dirty="0"/>
            <a:t> -  </a:t>
          </a:r>
          <a:r>
            <a:rPr lang="en-CA" sz="1800" b="1" dirty="0"/>
            <a:t>Coordinators:</a:t>
          </a:r>
          <a:r>
            <a:rPr lang="en-CA" sz="1800" dirty="0"/>
            <a:t> Brandon MITCHELL (</a:t>
          </a:r>
          <a:r>
            <a:rPr lang="en-CA" sz="1800" b="1" dirty="0"/>
            <a:t>USA</a:t>
          </a:r>
          <a:r>
            <a:rPr lang="en-CA" sz="1800" dirty="0"/>
            <a:t>) and Chantal BEAUMIER (</a:t>
          </a:r>
          <a:r>
            <a:rPr lang="en-CA" sz="1800" b="1" dirty="0"/>
            <a:t>Canada</a:t>
          </a:r>
          <a:r>
            <a:rPr lang="en-CA" sz="1800" dirty="0"/>
            <a:t>)</a:t>
          </a:r>
          <a:endParaRPr lang="fr-CA" sz="1800" b="0" dirty="0"/>
        </a:p>
      </dgm:t>
    </dgm:pt>
    <dgm:pt modelId="{EF9EEF88-6554-4D50-B950-EF8A733AE6FE}" type="parTrans" cxnId="{7F8AE0F7-40CD-46F4-B85B-8DB78168D27D}">
      <dgm:prSet/>
      <dgm:spPr/>
      <dgm:t>
        <a:bodyPr/>
        <a:lstStyle/>
        <a:p>
          <a:endParaRPr lang="fr-CA"/>
        </a:p>
      </dgm:t>
    </dgm:pt>
    <dgm:pt modelId="{5995A92A-D198-4ECA-960D-BA72961ABC03}" type="sibTrans" cxnId="{7F8AE0F7-40CD-46F4-B85B-8DB78168D27D}">
      <dgm:prSet/>
      <dgm:spPr/>
      <dgm:t>
        <a:bodyPr/>
        <a:lstStyle/>
        <a:p>
          <a:endParaRPr lang="fr-CA"/>
        </a:p>
      </dgm:t>
    </dgm:pt>
    <dgm:pt modelId="{74C94F78-9F39-4318-8D28-D8F81E538481}">
      <dgm:prSet/>
      <dgm:spPr/>
      <dgm:t>
        <a:bodyPr/>
        <a:lstStyle/>
        <a:p>
          <a:r>
            <a:rPr lang="en-CA" dirty="0"/>
            <a:t>SGT4</a:t>
          </a:r>
          <a:endParaRPr lang="fr-CA" dirty="0"/>
        </a:p>
      </dgm:t>
    </dgm:pt>
    <dgm:pt modelId="{B9FFD78B-7400-4680-AFB8-27819F48EDB2}" type="parTrans" cxnId="{BC8C3129-C6C0-4444-8E12-34543713A0BB}">
      <dgm:prSet/>
      <dgm:spPr/>
      <dgm:t>
        <a:bodyPr/>
        <a:lstStyle/>
        <a:p>
          <a:endParaRPr lang="fr-CA"/>
        </a:p>
      </dgm:t>
    </dgm:pt>
    <dgm:pt modelId="{595485E9-3BCE-40DC-A8C4-C5855E9E2559}" type="sibTrans" cxnId="{BC8C3129-C6C0-4444-8E12-34543713A0BB}">
      <dgm:prSet/>
      <dgm:spPr/>
      <dgm:t>
        <a:bodyPr/>
        <a:lstStyle/>
        <a:p>
          <a:endParaRPr lang="fr-CA"/>
        </a:p>
      </dgm:t>
    </dgm:pt>
    <dgm:pt modelId="{85203AF2-1BD2-43A0-81FF-1A2A5A357928}">
      <dgm:prSet/>
      <dgm:spPr/>
      <dgm:t>
        <a:bodyPr/>
        <a:lstStyle/>
        <a:p>
          <a:endParaRPr lang="fr-CA" sz="1400" dirty="0"/>
        </a:p>
      </dgm:t>
    </dgm:pt>
    <dgm:pt modelId="{A924DE03-AFD5-4CB8-987E-47551CFA5562}" type="parTrans" cxnId="{F36F8B34-98EA-42AF-A0DF-0BBFE366AB66}">
      <dgm:prSet/>
      <dgm:spPr/>
      <dgm:t>
        <a:bodyPr/>
        <a:lstStyle/>
        <a:p>
          <a:endParaRPr lang="fr-CA"/>
        </a:p>
      </dgm:t>
    </dgm:pt>
    <dgm:pt modelId="{3D10BECC-B11D-4631-8985-7E677F3ADBA5}" type="sibTrans" cxnId="{F36F8B34-98EA-42AF-A0DF-0BBFE366AB66}">
      <dgm:prSet/>
      <dgm:spPr/>
      <dgm:t>
        <a:bodyPr/>
        <a:lstStyle/>
        <a:p>
          <a:endParaRPr lang="fr-CA"/>
        </a:p>
      </dgm:t>
    </dgm:pt>
    <dgm:pt modelId="{E248472B-3E04-4F5F-A371-88D7B3D24F0F}">
      <dgm:prSet phldrT="[Text]" custT="1"/>
      <dgm:spPr/>
      <dgm:t>
        <a:bodyPr/>
        <a:lstStyle/>
        <a:p>
          <a:r>
            <a:rPr lang="en-CA" sz="1800" b="1" dirty="0"/>
            <a:t>2B: Space Science </a:t>
          </a:r>
          <a:r>
            <a:rPr lang="en-CA" sz="1800" b="0" dirty="0"/>
            <a:t>(1.2, 1.3 and 1.7)</a:t>
          </a:r>
          <a:r>
            <a:rPr lang="en-CA" sz="1800" b="1" dirty="0"/>
            <a:t>  -  Coordinator</a:t>
          </a:r>
          <a:r>
            <a:rPr lang="en-CA" sz="1800" dirty="0"/>
            <a:t>: </a:t>
          </a:r>
          <a:r>
            <a:rPr lang="en-CA" sz="1800" dirty="0" err="1"/>
            <a:t>Corali</a:t>
          </a:r>
          <a:r>
            <a:rPr lang="en-CA" sz="1800" dirty="0"/>
            <a:t> ROURA (</a:t>
          </a:r>
          <a:r>
            <a:rPr lang="en-CA" sz="1800" b="1" dirty="0"/>
            <a:t>USA</a:t>
          </a:r>
          <a:r>
            <a:rPr lang="en-CA" sz="1800" dirty="0"/>
            <a:t>)</a:t>
          </a:r>
          <a:endParaRPr lang="fr-CA" sz="1800" b="1" dirty="0"/>
        </a:p>
      </dgm:t>
    </dgm:pt>
    <dgm:pt modelId="{C3EC0065-964B-4C13-96F5-3FBAD43C04B6}" type="parTrans" cxnId="{A97D852A-1306-42BC-A903-B0A9A024F1D7}">
      <dgm:prSet/>
      <dgm:spPr/>
      <dgm:t>
        <a:bodyPr/>
        <a:lstStyle/>
        <a:p>
          <a:endParaRPr lang="fr-CA"/>
        </a:p>
      </dgm:t>
    </dgm:pt>
    <dgm:pt modelId="{77A89EDE-DE98-4493-9A7E-009C495FBBA4}" type="sibTrans" cxnId="{A97D852A-1306-42BC-A903-B0A9A024F1D7}">
      <dgm:prSet/>
      <dgm:spPr/>
      <dgm:t>
        <a:bodyPr/>
        <a:lstStyle/>
        <a:p>
          <a:endParaRPr lang="fr-CA"/>
        </a:p>
      </dgm:t>
    </dgm:pt>
    <dgm:pt modelId="{7D4A3BA9-CC65-44D5-B20A-14E506B27F23}">
      <dgm:prSet custT="1"/>
      <dgm:spPr/>
      <dgm:t>
        <a:bodyPr/>
        <a:lstStyle/>
        <a:p>
          <a:endParaRPr lang="fr-CA" sz="1600" dirty="0"/>
        </a:p>
      </dgm:t>
    </dgm:pt>
    <dgm:pt modelId="{07D0E438-8341-4E98-B8A6-7F8883754EBE}" type="parTrans" cxnId="{D1A28E50-7685-4650-89FB-948A860C5017}">
      <dgm:prSet/>
      <dgm:spPr/>
      <dgm:t>
        <a:bodyPr/>
        <a:lstStyle/>
        <a:p>
          <a:endParaRPr lang="fr-CA"/>
        </a:p>
      </dgm:t>
    </dgm:pt>
    <dgm:pt modelId="{5B8D0CE7-D04F-4BCB-B38D-377ECE4295EC}" type="sibTrans" cxnId="{D1A28E50-7685-4650-89FB-948A860C5017}">
      <dgm:prSet/>
      <dgm:spPr/>
      <dgm:t>
        <a:bodyPr/>
        <a:lstStyle/>
        <a:p>
          <a:endParaRPr lang="fr-CA"/>
        </a:p>
      </dgm:t>
    </dgm:pt>
    <dgm:pt modelId="{BF687197-6000-40DE-B6DD-F6DC8E7F3C17}">
      <dgm:prSet custT="1"/>
      <dgm:spPr/>
      <dgm:t>
        <a:bodyPr/>
        <a:lstStyle/>
        <a:p>
          <a:r>
            <a:rPr lang="en-CA" sz="1800" b="1" dirty="0"/>
            <a:t>General  Regulatory, Future Work &amp; Other </a:t>
          </a:r>
          <a:r>
            <a:rPr lang="en-CA" sz="1800" b="0" dirty="0"/>
            <a:t>(2, 4, 8, </a:t>
          </a:r>
          <a:r>
            <a:rPr lang="en-US" sz="1800" b="0" dirty="0"/>
            <a:t>9.2 (non-satellite), 10)  </a:t>
          </a:r>
          <a:r>
            <a:rPr lang="en-US" sz="1800" b="1" dirty="0"/>
            <a:t>-  </a:t>
          </a:r>
          <a:r>
            <a:rPr lang="en-CA" sz="1800" b="1" dirty="0"/>
            <a:t>Coordinators: </a:t>
          </a:r>
          <a:r>
            <a:rPr lang="en-CA" sz="1800" dirty="0"/>
            <a:t>Victor MARTINEZ (</a:t>
          </a:r>
          <a:r>
            <a:rPr lang="en-CA" sz="1800" b="1" dirty="0"/>
            <a:t>Mexico</a:t>
          </a:r>
          <a:r>
            <a:rPr lang="en-CA" sz="1800" dirty="0"/>
            <a:t>) and </a:t>
          </a:r>
          <a:r>
            <a:rPr lang="en-CA" sz="1800" dirty="0">
              <a:solidFill>
                <a:schemeClr val="tx1"/>
              </a:solidFill>
            </a:rPr>
            <a:t>Fabian HERRERA (</a:t>
          </a:r>
          <a:r>
            <a:rPr lang="en-CA" sz="1800" b="1" dirty="0">
              <a:solidFill>
                <a:schemeClr val="tx1"/>
              </a:solidFill>
            </a:rPr>
            <a:t>Colombia</a:t>
          </a:r>
          <a:r>
            <a:rPr lang="en-CA" sz="1800" dirty="0">
              <a:solidFill>
                <a:schemeClr val="tx1"/>
              </a:solidFill>
            </a:rPr>
            <a:t>)</a:t>
          </a:r>
          <a:endParaRPr lang="fr-CA" sz="1800" b="0" dirty="0">
            <a:solidFill>
              <a:schemeClr val="tx1"/>
            </a:solidFill>
          </a:endParaRPr>
        </a:p>
      </dgm:t>
    </dgm:pt>
    <dgm:pt modelId="{884EE521-3685-4C2F-BFAC-A814018DCEAF}" type="parTrans" cxnId="{A5B741CB-3799-44B5-A117-79C2CFC74BFD}">
      <dgm:prSet/>
      <dgm:spPr/>
      <dgm:t>
        <a:bodyPr/>
        <a:lstStyle/>
        <a:p>
          <a:endParaRPr lang="fr-CA"/>
        </a:p>
      </dgm:t>
    </dgm:pt>
    <dgm:pt modelId="{BD9FBAED-F721-4F5E-9E80-F57C96707FAC}" type="sibTrans" cxnId="{A5B741CB-3799-44B5-A117-79C2CFC74BFD}">
      <dgm:prSet/>
      <dgm:spPr/>
      <dgm:t>
        <a:bodyPr/>
        <a:lstStyle/>
        <a:p>
          <a:endParaRPr lang="fr-CA"/>
        </a:p>
      </dgm:t>
    </dgm:pt>
    <dgm:pt modelId="{7D06FA0A-034D-48A1-B4A4-022F6BC4483F}" type="pres">
      <dgm:prSet presAssocID="{C8C0EC62-5A03-462F-838F-5437C8736997}" presName="Name0" presStyleCnt="0">
        <dgm:presLayoutVars>
          <dgm:dir/>
          <dgm:animLvl val="lvl"/>
          <dgm:resizeHandles val="exact"/>
        </dgm:presLayoutVars>
      </dgm:prSet>
      <dgm:spPr/>
    </dgm:pt>
    <dgm:pt modelId="{72599652-CCFA-4E7A-8975-C966DE4E8199}" type="pres">
      <dgm:prSet presAssocID="{6F2E6F07-E8FA-4D92-90BB-FBB103F26863}" presName="linNode" presStyleCnt="0"/>
      <dgm:spPr/>
    </dgm:pt>
    <dgm:pt modelId="{36888A7C-F729-413C-8FC6-3D89C3153A87}" type="pres">
      <dgm:prSet presAssocID="{6F2E6F07-E8FA-4D92-90BB-FBB103F26863}" presName="parentText" presStyleLbl="node1" presStyleIdx="0" presStyleCnt="4" custScaleX="89865" custScaleY="85279">
        <dgm:presLayoutVars>
          <dgm:chMax val="1"/>
          <dgm:bulletEnabled val="1"/>
        </dgm:presLayoutVars>
      </dgm:prSet>
      <dgm:spPr/>
    </dgm:pt>
    <dgm:pt modelId="{B604E24D-4BAC-4BB5-8B00-E653B88B6258}" type="pres">
      <dgm:prSet presAssocID="{6F2E6F07-E8FA-4D92-90BB-FBB103F26863}" presName="descendantText" presStyleLbl="alignAccFollowNode1" presStyleIdx="0" presStyleCnt="4" custScaleX="458193">
        <dgm:presLayoutVars>
          <dgm:bulletEnabled val="1"/>
        </dgm:presLayoutVars>
      </dgm:prSet>
      <dgm:spPr/>
    </dgm:pt>
    <dgm:pt modelId="{C02B6425-8AC8-429F-837B-B32DA05C1E07}" type="pres">
      <dgm:prSet presAssocID="{DBA9FB72-2549-4A46-8153-01C37D7136CE}" presName="sp" presStyleCnt="0"/>
      <dgm:spPr/>
    </dgm:pt>
    <dgm:pt modelId="{8DC5CC90-CEDC-4A46-B51F-8FE54185F2AF}" type="pres">
      <dgm:prSet presAssocID="{6C74DE78-A7A9-441C-B651-22DB86276399}" presName="linNode" presStyleCnt="0"/>
      <dgm:spPr/>
    </dgm:pt>
    <dgm:pt modelId="{A0643650-3B65-4B38-A04E-434B645FB913}" type="pres">
      <dgm:prSet presAssocID="{6C74DE78-A7A9-441C-B651-22DB86276399}" presName="parentText" presStyleLbl="node1" presStyleIdx="1" presStyleCnt="4" custScaleX="30522" custScaleY="102673" custLinFactNeighborX="-5" custLinFactNeighborY="-3732">
        <dgm:presLayoutVars>
          <dgm:chMax val="1"/>
          <dgm:bulletEnabled val="1"/>
        </dgm:presLayoutVars>
      </dgm:prSet>
      <dgm:spPr/>
    </dgm:pt>
    <dgm:pt modelId="{929C6C55-2236-4AB2-BEBD-1C59FEBE7C17}" type="pres">
      <dgm:prSet presAssocID="{6C74DE78-A7A9-441C-B651-22DB86276399}" presName="descendantText" presStyleLbl="alignAccFollowNode1" presStyleIdx="1" presStyleCnt="4" custAng="0" custScaleX="156646" custScaleY="123871">
        <dgm:presLayoutVars>
          <dgm:bulletEnabled val="1"/>
        </dgm:presLayoutVars>
      </dgm:prSet>
      <dgm:spPr/>
    </dgm:pt>
    <dgm:pt modelId="{B417516C-E687-41B9-B772-68ED453BD1BB}" type="pres">
      <dgm:prSet presAssocID="{648AB4B3-59B1-4D02-92D4-4012C7A34B68}" presName="sp" presStyleCnt="0"/>
      <dgm:spPr/>
    </dgm:pt>
    <dgm:pt modelId="{796CCBDD-45D6-4045-B3EA-0046958AEBAC}" type="pres">
      <dgm:prSet presAssocID="{681104BB-B145-40E3-92F9-5896D2B28113}" presName="linNode" presStyleCnt="0"/>
      <dgm:spPr/>
    </dgm:pt>
    <dgm:pt modelId="{2ADDFCB6-79C4-4010-8F2B-F21460913588}" type="pres">
      <dgm:prSet presAssocID="{681104BB-B145-40E3-92F9-5896D2B28113}" presName="parentText" presStyleLbl="node1" presStyleIdx="2" presStyleCnt="4" custScaleX="28223" custScaleY="85316">
        <dgm:presLayoutVars>
          <dgm:chMax val="1"/>
          <dgm:bulletEnabled val="1"/>
        </dgm:presLayoutVars>
      </dgm:prSet>
      <dgm:spPr/>
    </dgm:pt>
    <dgm:pt modelId="{9DBE68DA-1935-4EFC-A724-6AA1755DD932}" type="pres">
      <dgm:prSet presAssocID="{681104BB-B145-40E3-92F9-5896D2B28113}" presName="descendantText" presStyleLbl="alignAccFollowNode1" presStyleIdx="2" presStyleCnt="4" custScaleX="140577" custScaleY="82686">
        <dgm:presLayoutVars>
          <dgm:bulletEnabled val="1"/>
        </dgm:presLayoutVars>
      </dgm:prSet>
      <dgm:spPr/>
    </dgm:pt>
    <dgm:pt modelId="{18248CCC-EF9A-4FFF-87ED-564EBA5F81CE}" type="pres">
      <dgm:prSet presAssocID="{CF740B50-3F29-4059-82AD-B1F158F6ECB8}" presName="sp" presStyleCnt="0"/>
      <dgm:spPr/>
    </dgm:pt>
    <dgm:pt modelId="{600CB975-1A02-4A37-86EE-0C07A355C0EB}" type="pres">
      <dgm:prSet presAssocID="{74C94F78-9F39-4318-8D28-D8F81E538481}" presName="linNode" presStyleCnt="0"/>
      <dgm:spPr/>
    </dgm:pt>
    <dgm:pt modelId="{03CA9C40-BED8-4136-9214-648A5DF0C363}" type="pres">
      <dgm:prSet presAssocID="{74C94F78-9F39-4318-8D28-D8F81E538481}" presName="parentText" presStyleLbl="node1" presStyleIdx="3" presStyleCnt="4" custScaleX="32923" custScaleY="82645">
        <dgm:presLayoutVars>
          <dgm:chMax val="1"/>
          <dgm:bulletEnabled val="1"/>
        </dgm:presLayoutVars>
      </dgm:prSet>
      <dgm:spPr/>
    </dgm:pt>
    <dgm:pt modelId="{77EEA52C-E321-4BCC-8140-07A6DAAAFA08}" type="pres">
      <dgm:prSet presAssocID="{74C94F78-9F39-4318-8D28-D8F81E538481}" presName="descendantText" presStyleLbl="alignAccFollowNode1" presStyleIdx="3" presStyleCnt="4" custScaleX="162971" custScaleY="86467" custLinFactNeighborX="216" custLinFactNeighborY="2038">
        <dgm:presLayoutVars>
          <dgm:bulletEnabled val="1"/>
        </dgm:presLayoutVars>
      </dgm:prSet>
      <dgm:spPr/>
    </dgm:pt>
  </dgm:ptLst>
  <dgm:cxnLst>
    <dgm:cxn modelId="{27D95A01-2D86-41A9-BAB6-42D98E31370D}" type="presOf" srcId="{5CBEF8EF-5682-472A-B341-CE2DF5CD752F}" destId="{9DBE68DA-1935-4EFC-A724-6AA1755DD932}" srcOrd="0" destOrd="0" presId="urn:microsoft.com/office/officeart/2005/8/layout/vList5"/>
    <dgm:cxn modelId="{8FDA4807-F0EF-499E-AC09-3D2AA75BB8CF}" type="presOf" srcId="{6C74DE78-A7A9-441C-B651-22DB86276399}" destId="{A0643650-3B65-4B38-A04E-434B645FB913}" srcOrd="0" destOrd="0" presId="urn:microsoft.com/office/officeart/2005/8/layout/vList5"/>
    <dgm:cxn modelId="{932CB912-A422-43FF-8AAC-64DBFBED7C94}" type="presOf" srcId="{6F2E6F07-E8FA-4D92-90BB-FBB103F26863}" destId="{36888A7C-F729-413C-8FC6-3D89C3153A87}" srcOrd="0" destOrd="0" presId="urn:microsoft.com/office/officeart/2005/8/layout/vList5"/>
    <dgm:cxn modelId="{2A5BA11D-C46C-442C-AA1E-B3057FF30BAB}" type="presOf" srcId="{85203AF2-1BD2-43A0-81FF-1A2A5A357928}" destId="{77EEA52C-E321-4BCC-8140-07A6DAAAFA08}" srcOrd="0" destOrd="0" presId="urn:microsoft.com/office/officeart/2005/8/layout/vList5"/>
    <dgm:cxn modelId="{05DC9C1F-98F1-4A81-8CE7-E29C3D93A8DF}" type="presOf" srcId="{681104BB-B145-40E3-92F9-5896D2B28113}" destId="{2ADDFCB6-79C4-4010-8F2B-F21460913588}" srcOrd="0" destOrd="0" presId="urn:microsoft.com/office/officeart/2005/8/layout/vList5"/>
    <dgm:cxn modelId="{BC8C3129-C6C0-4444-8E12-34543713A0BB}" srcId="{C8C0EC62-5A03-462F-838F-5437C8736997}" destId="{74C94F78-9F39-4318-8D28-D8F81E538481}" srcOrd="3" destOrd="0" parTransId="{B9FFD78B-7400-4680-AFB8-27819F48EDB2}" sibTransId="{595485E9-3BCE-40DC-A8C4-C5855E9E2559}"/>
    <dgm:cxn modelId="{A97D852A-1306-42BC-A903-B0A9A024F1D7}" srcId="{6C74DE78-A7A9-441C-B651-22DB86276399}" destId="{E248472B-3E04-4F5F-A371-88D7B3D24F0F}" srcOrd="1" destOrd="0" parTransId="{C3EC0065-964B-4C13-96F5-3FBAD43C04B6}" sibTransId="{77A89EDE-DE98-4493-9A7E-009C495FBBA4}"/>
    <dgm:cxn modelId="{9A736834-367F-45C2-9E69-B4F4143B9523}" srcId="{C8C0EC62-5A03-462F-838F-5437C8736997}" destId="{6F2E6F07-E8FA-4D92-90BB-FBB103F26863}" srcOrd="0" destOrd="0" parTransId="{8FF2E31E-3283-4FE8-A381-1F97455D0D7D}" sibTransId="{DBA9FB72-2549-4A46-8153-01C37D7136CE}"/>
    <dgm:cxn modelId="{F36F8B34-98EA-42AF-A0DF-0BBFE366AB66}" srcId="{74C94F78-9F39-4318-8D28-D8F81E538481}" destId="{85203AF2-1BD2-43A0-81FF-1A2A5A357928}" srcOrd="0" destOrd="0" parTransId="{A924DE03-AFD5-4CB8-987E-47551CFA5562}" sibTransId="{3D10BECC-B11D-4631-8985-7E677F3ADBA5}"/>
    <dgm:cxn modelId="{2E85295F-CC5D-4FF2-853B-AFDC2905F9E4}" srcId="{6F2E6F07-E8FA-4D92-90BB-FBB103F26863}" destId="{57B9B2D9-C1EE-45D2-9B85-3356DD93E8F4}" srcOrd="0" destOrd="0" parTransId="{F6385851-79D9-40D7-A1F2-978C0B9450B9}" sibTransId="{7D3A9FF8-406F-45CB-9088-BD3DE90898FE}"/>
    <dgm:cxn modelId="{96DD6461-8E9B-4598-A334-1A68CBCD099F}" srcId="{C8C0EC62-5A03-462F-838F-5437C8736997}" destId="{681104BB-B145-40E3-92F9-5896D2B28113}" srcOrd="2" destOrd="0" parTransId="{DBFF19FA-2008-40F3-A9AE-5C91B68CAD9A}" sibTransId="{CF740B50-3F29-4059-82AD-B1F158F6ECB8}"/>
    <dgm:cxn modelId="{0F033A62-C225-4F76-AB06-E3F7EC978512}" type="presOf" srcId="{74C94F78-9F39-4318-8D28-D8F81E538481}" destId="{03CA9C40-BED8-4136-9214-648A5DF0C363}" srcOrd="0" destOrd="0" presId="urn:microsoft.com/office/officeart/2005/8/layout/vList5"/>
    <dgm:cxn modelId="{8F6C7A49-C7F2-4CB8-80C8-51DABEFE04BD}" srcId="{6C74DE78-A7A9-441C-B651-22DB86276399}" destId="{A9991AFB-F1DE-4B03-A82B-E17D0646F2E5}" srcOrd="0" destOrd="0" parTransId="{C5B7DECB-A6D6-4AF8-B914-00315D3F5B6B}" sibTransId="{936B7273-92F4-41C2-A845-FEF5FDA27BBD}"/>
    <dgm:cxn modelId="{D1A28E50-7685-4650-89FB-948A860C5017}" srcId="{74C94F78-9F39-4318-8D28-D8F81E538481}" destId="{7D4A3BA9-CC65-44D5-B20A-14E506B27F23}" srcOrd="2" destOrd="0" parTransId="{07D0E438-8341-4E98-B8A6-7F8883754EBE}" sibTransId="{5B8D0CE7-D04F-4BCB-B38D-377ECE4295EC}"/>
    <dgm:cxn modelId="{4DCE727D-C486-4EB9-8FF8-166668364715}" type="presOf" srcId="{C8C0EC62-5A03-462F-838F-5437C8736997}" destId="{7D06FA0A-034D-48A1-B4A4-022F6BC4483F}" srcOrd="0" destOrd="0" presId="urn:microsoft.com/office/officeart/2005/8/layout/vList5"/>
    <dgm:cxn modelId="{18F67F9F-9D53-437D-99B7-3D1B770921AA}" type="presOf" srcId="{A9991AFB-F1DE-4B03-A82B-E17D0646F2E5}" destId="{929C6C55-2236-4AB2-BEBD-1C59FEBE7C17}" srcOrd="0" destOrd="0" presId="urn:microsoft.com/office/officeart/2005/8/layout/vList5"/>
    <dgm:cxn modelId="{C7C47AC3-91BC-4D99-AFFD-0E952CD2B0F8}" type="presOf" srcId="{7D4A3BA9-CC65-44D5-B20A-14E506B27F23}" destId="{77EEA52C-E321-4BCC-8140-07A6DAAAFA08}" srcOrd="0" destOrd="2" presId="urn:microsoft.com/office/officeart/2005/8/layout/vList5"/>
    <dgm:cxn modelId="{3B2C62C5-5C81-4188-A0A7-3044B1B42DE1}" type="presOf" srcId="{E248472B-3E04-4F5F-A371-88D7B3D24F0F}" destId="{929C6C55-2236-4AB2-BEBD-1C59FEBE7C17}" srcOrd="0" destOrd="1" presId="urn:microsoft.com/office/officeart/2005/8/layout/vList5"/>
    <dgm:cxn modelId="{A5B741CB-3799-44B5-A117-79C2CFC74BFD}" srcId="{74C94F78-9F39-4318-8D28-D8F81E538481}" destId="{BF687197-6000-40DE-B6DD-F6DC8E7F3C17}" srcOrd="1" destOrd="0" parTransId="{884EE521-3685-4C2F-BFAC-A814018DCEAF}" sibTransId="{BD9FBAED-F721-4F5E-9E80-F57C96707FAC}"/>
    <dgm:cxn modelId="{FD139CCE-E3CA-4D5D-90BD-F5BBB3E21EE9}" type="presOf" srcId="{57B9B2D9-C1EE-45D2-9B85-3356DD93E8F4}" destId="{B604E24D-4BAC-4BB5-8B00-E653B88B6258}" srcOrd="0" destOrd="0" presId="urn:microsoft.com/office/officeart/2005/8/layout/vList5"/>
    <dgm:cxn modelId="{AF4798D4-58B4-4BA4-B568-F69352059740}" type="presOf" srcId="{BF687197-6000-40DE-B6DD-F6DC8E7F3C17}" destId="{77EEA52C-E321-4BCC-8140-07A6DAAAFA08}" srcOrd="0" destOrd="1" presId="urn:microsoft.com/office/officeart/2005/8/layout/vList5"/>
    <dgm:cxn modelId="{B61820E5-2008-4E67-BE93-23697B36BDE4}" srcId="{C8C0EC62-5A03-462F-838F-5437C8736997}" destId="{6C74DE78-A7A9-441C-B651-22DB86276399}" srcOrd="1" destOrd="0" parTransId="{5E6FBDAB-3B74-491A-BD43-07A2DFE2B8D3}" sibTransId="{648AB4B3-59B1-4D02-92D4-4012C7A34B68}"/>
    <dgm:cxn modelId="{7F8AE0F7-40CD-46F4-B85B-8DB78168D27D}" srcId="{681104BB-B145-40E3-92F9-5896D2B28113}" destId="{5CBEF8EF-5682-472A-B341-CE2DF5CD752F}" srcOrd="0" destOrd="0" parTransId="{EF9EEF88-6554-4D50-B950-EF8A733AE6FE}" sibTransId="{5995A92A-D198-4ECA-960D-BA72961ABC03}"/>
    <dgm:cxn modelId="{262E80D1-D4E6-4672-A86E-C5442A0FF00F}" type="presParOf" srcId="{7D06FA0A-034D-48A1-B4A4-022F6BC4483F}" destId="{72599652-CCFA-4E7A-8975-C966DE4E8199}" srcOrd="0" destOrd="0" presId="urn:microsoft.com/office/officeart/2005/8/layout/vList5"/>
    <dgm:cxn modelId="{59DA3BFE-BE36-4DA1-9B1F-8A28B093A7A9}" type="presParOf" srcId="{72599652-CCFA-4E7A-8975-C966DE4E8199}" destId="{36888A7C-F729-413C-8FC6-3D89C3153A87}" srcOrd="0" destOrd="0" presId="urn:microsoft.com/office/officeart/2005/8/layout/vList5"/>
    <dgm:cxn modelId="{382EB4E2-CA13-4356-A196-CBF0D90A6720}" type="presParOf" srcId="{72599652-CCFA-4E7A-8975-C966DE4E8199}" destId="{B604E24D-4BAC-4BB5-8B00-E653B88B6258}" srcOrd="1" destOrd="0" presId="urn:microsoft.com/office/officeart/2005/8/layout/vList5"/>
    <dgm:cxn modelId="{AE2A423A-1CCF-4320-83FC-82E39D986B15}" type="presParOf" srcId="{7D06FA0A-034D-48A1-B4A4-022F6BC4483F}" destId="{C02B6425-8AC8-429F-837B-B32DA05C1E07}" srcOrd="1" destOrd="0" presId="urn:microsoft.com/office/officeart/2005/8/layout/vList5"/>
    <dgm:cxn modelId="{0521D449-0970-4528-8825-CD315532C238}" type="presParOf" srcId="{7D06FA0A-034D-48A1-B4A4-022F6BC4483F}" destId="{8DC5CC90-CEDC-4A46-B51F-8FE54185F2AF}" srcOrd="2" destOrd="0" presId="urn:microsoft.com/office/officeart/2005/8/layout/vList5"/>
    <dgm:cxn modelId="{F716B033-128C-4BF0-A268-95A706DCF085}" type="presParOf" srcId="{8DC5CC90-CEDC-4A46-B51F-8FE54185F2AF}" destId="{A0643650-3B65-4B38-A04E-434B645FB913}" srcOrd="0" destOrd="0" presId="urn:microsoft.com/office/officeart/2005/8/layout/vList5"/>
    <dgm:cxn modelId="{5670C317-BD49-462E-BBCA-C5205312035D}" type="presParOf" srcId="{8DC5CC90-CEDC-4A46-B51F-8FE54185F2AF}" destId="{929C6C55-2236-4AB2-BEBD-1C59FEBE7C17}" srcOrd="1" destOrd="0" presId="urn:microsoft.com/office/officeart/2005/8/layout/vList5"/>
    <dgm:cxn modelId="{ABDC01BF-D8A7-409D-BE66-05B42C29216D}" type="presParOf" srcId="{7D06FA0A-034D-48A1-B4A4-022F6BC4483F}" destId="{B417516C-E687-41B9-B772-68ED453BD1BB}" srcOrd="3" destOrd="0" presId="urn:microsoft.com/office/officeart/2005/8/layout/vList5"/>
    <dgm:cxn modelId="{1110A4EF-0967-4FC6-A6DC-C7AFB93CF2E1}" type="presParOf" srcId="{7D06FA0A-034D-48A1-B4A4-022F6BC4483F}" destId="{796CCBDD-45D6-4045-B3EA-0046958AEBAC}" srcOrd="4" destOrd="0" presId="urn:microsoft.com/office/officeart/2005/8/layout/vList5"/>
    <dgm:cxn modelId="{745F51A3-BBC3-4624-AF96-0CE38F28CFDE}" type="presParOf" srcId="{796CCBDD-45D6-4045-B3EA-0046958AEBAC}" destId="{2ADDFCB6-79C4-4010-8F2B-F21460913588}" srcOrd="0" destOrd="0" presId="urn:microsoft.com/office/officeart/2005/8/layout/vList5"/>
    <dgm:cxn modelId="{51032B2B-2CD4-4EC2-B22C-31D7EA8F23CC}" type="presParOf" srcId="{796CCBDD-45D6-4045-B3EA-0046958AEBAC}" destId="{9DBE68DA-1935-4EFC-A724-6AA1755DD932}" srcOrd="1" destOrd="0" presId="urn:microsoft.com/office/officeart/2005/8/layout/vList5"/>
    <dgm:cxn modelId="{BD52F581-3431-4C1F-A9E0-10C4B52764EB}" type="presParOf" srcId="{7D06FA0A-034D-48A1-B4A4-022F6BC4483F}" destId="{18248CCC-EF9A-4FFF-87ED-564EBA5F81CE}" srcOrd="5" destOrd="0" presId="urn:microsoft.com/office/officeart/2005/8/layout/vList5"/>
    <dgm:cxn modelId="{864DC76A-F0A5-4234-B747-4FE0FB8203F8}" type="presParOf" srcId="{7D06FA0A-034D-48A1-B4A4-022F6BC4483F}" destId="{600CB975-1A02-4A37-86EE-0C07A355C0EB}" srcOrd="6" destOrd="0" presId="urn:microsoft.com/office/officeart/2005/8/layout/vList5"/>
    <dgm:cxn modelId="{D1804363-483D-440F-BBBD-8AD873F4388C}" type="presParOf" srcId="{600CB975-1A02-4A37-86EE-0C07A355C0EB}" destId="{03CA9C40-BED8-4136-9214-648A5DF0C363}" srcOrd="0" destOrd="0" presId="urn:microsoft.com/office/officeart/2005/8/layout/vList5"/>
    <dgm:cxn modelId="{95C0CCF1-86AD-4D18-9F04-286926666716}" type="presParOf" srcId="{600CB975-1A02-4A37-86EE-0C07A355C0EB}" destId="{77EEA52C-E321-4BCC-8140-07A6DAAAFA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16C85E-A615-4986-BD81-89AABE6895DC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CA"/>
        </a:p>
      </dgm:t>
    </dgm:pt>
    <dgm:pt modelId="{E7DD65B5-B2D8-467E-A542-FCD176F59F99}">
      <dgm:prSet custT="1"/>
      <dgm:spPr/>
      <dgm:t>
        <a:bodyPr/>
        <a:lstStyle/>
        <a:p>
          <a:pPr rtl="0"/>
          <a:r>
            <a:rPr lang="en-US" sz="2000" b="1" dirty="0"/>
            <a:t>PRELIMINARY PROPOSAL (PP): </a:t>
          </a:r>
          <a:r>
            <a:rPr lang="en-US" sz="2000" dirty="0"/>
            <a:t>a proposal by a CITEL Member State that has not been supported by another Member State.</a:t>
          </a:r>
          <a:endParaRPr lang="fr-CA" sz="2000" dirty="0"/>
        </a:p>
      </dgm:t>
    </dgm:pt>
    <dgm:pt modelId="{AEF138A4-DFE8-419D-8803-0361568DA6CC}" type="parTrans" cxnId="{4A125441-D493-4F8E-B81E-F27AB0F77324}">
      <dgm:prSet/>
      <dgm:spPr/>
      <dgm:t>
        <a:bodyPr/>
        <a:lstStyle/>
        <a:p>
          <a:endParaRPr lang="fr-CA"/>
        </a:p>
      </dgm:t>
    </dgm:pt>
    <dgm:pt modelId="{B80DDF2E-E73E-4223-99B0-55AF3305CC42}" type="sibTrans" cxnId="{4A125441-D493-4F8E-B81E-F27AB0F77324}">
      <dgm:prSet/>
      <dgm:spPr/>
      <dgm:t>
        <a:bodyPr/>
        <a:lstStyle/>
        <a:p>
          <a:endParaRPr lang="fr-CA"/>
        </a:p>
      </dgm:t>
    </dgm:pt>
    <dgm:pt modelId="{0E8CB710-8DE7-4A41-999C-0D2C235D3AD4}">
      <dgm:prSet custT="1"/>
      <dgm:spPr/>
      <dgm:t>
        <a:bodyPr/>
        <a:lstStyle/>
        <a:p>
          <a:pPr rtl="0"/>
          <a:r>
            <a:rPr lang="en-US" sz="2000" b="1" dirty="0"/>
            <a:t>DRAFT INTER-AMERICAN PROPOSAL (DIAP): PP</a:t>
          </a:r>
          <a:r>
            <a:rPr lang="en-US" sz="2000" dirty="0"/>
            <a:t> that has been </a:t>
          </a:r>
          <a:r>
            <a:rPr lang="en-US" sz="2000" b="1" dirty="0"/>
            <a:t>supported by at least one other </a:t>
          </a:r>
          <a:r>
            <a:rPr lang="en-US" sz="2000" dirty="0"/>
            <a:t>Member State.</a:t>
          </a:r>
          <a:endParaRPr lang="fr-CA" sz="2000" dirty="0"/>
        </a:p>
      </dgm:t>
    </dgm:pt>
    <dgm:pt modelId="{B98DB076-598E-4A62-B9F9-36FEBE48E0AB}" type="parTrans" cxnId="{A23846E4-D17D-42F3-B5E0-C8526383E2EA}">
      <dgm:prSet/>
      <dgm:spPr/>
      <dgm:t>
        <a:bodyPr/>
        <a:lstStyle/>
        <a:p>
          <a:endParaRPr lang="fr-CA"/>
        </a:p>
      </dgm:t>
    </dgm:pt>
    <dgm:pt modelId="{0061553E-E131-4ED0-B2CE-7B0681657255}" type="sibTrans" cxnId="{A23846E4-D17D-42F3-B5E0-C8526383E2EA}">
      <dgm:prSet/>
      <dgm:spPr/>
      <dgm:t>
        <a:bodyPr/>
        <a:lstStyle/>
        <a:p>
          <a:endParaRPr lang="fr-CA"/>
        </a:p>
      </dgm:t>
    </dgm:pt>
    <dgm:pt modelId="{02FF14FF-C436-46FB-BF03-B0314410C0DC}">
      <dgm:prSet custT="1"/>
      <dgm:spPr/>
      <dgm:t>
        <a:bodyPr/>
        <a:lstStyle/>
        <a:p>
          <a:pPr rtl="0"/>
          <a:r>
            <a:rPr lang="en-US" sz="2000" b="1" dirty="0"/>
            <a:t>INTER-AMERICAN</a:t>
          </a:r>
          <a:r>
            <a:rPr lang="en-US" sz="1900" b="1" dirty="0"/>
            <a:t> PROPOSAL (IAP): DIAP</a:t>
          </a:r>
          <a:r>
            <a:rPr lang="en-US" sz="1900" dirty="0"/>
            <a:t> </a:t>
          </a:r>
          <a:r>
            <a:rPr lang="en-US" sz="1900" b="1" dirty="0"/>
            <a:t>supported by at least six </a:t>
          </a:r>
          <a:r>
            <a:rPr lang="en-US" sz="1900" dirty="0"/>
            <a:t>Members States </a:t>
          </a:r>
          <a:r>
            <a:rPr lang="en-US" sz="1900" b="1" dirty="0"/>
            <a:t>and not opposed by more than 50% </a:t>
          </a:r>
          <a:r>
            <a:rPr lang="en-US" sz="1900" dirty="0"/>
            <a:t>of the number of supports obtained.</a:t>
          </a:r>
          <a:endParaRPr lang="fr-CA" sz="1900" dirty="0"/>
        </a:p>
      </dgm:t>
    </dgm:pt>
    <dgm:pt modelId="{8EA2267C-7E7A-410F-8388-798E51E4E4B3}" type="parTrans" cxnId="{4A44A92B-AB15-4AB3-905D-1D2E4BD8B562}">
      <dgm:prSet/>
      <dgm:spPr/>
      <dgm:t>
        <a:bodyPr/>
        <a:lstStyle/>
        <a:p>
          <a:endParaRPr lang="fr-CA"/>
        </a:p>
      </dgm:t>
    </dgm:pt>
    <dgm:pt modelId="{EFA01A21-FD95-480F-889B-5783F1B1BDF1}" type="sibTrans" cxnId="{4A44A92B-AB15-4AB3-905D-1D2E4BD8B562}">
      <dgm:prSet/>
      <dgm:spPr/>
      <dgm:t>
        <a:bodyPr/>
        <a:lstStyle/>
        <a:p>
          <a:endParaRPr lang="fr-CA"/>
        </a:p>
      </dgm:t>
    </dgm:pt>
    <dgm:pt modelId="{CC0340B1-0E1F-4CC0-B54A-56EF3B29604A}" type="pres">
      <dgm:prSet presAssocID="{EC16C85E-A615-4986-BD81-89AABE6895DC}" presName="Name0" presStyleCnt="0">
        <dgm:presLayoutVars>
          <dgm:dir/>
          <dgm:animLvl val="lvl"/>
          <dgm:resizeHandles val="exact"/>
        </dgm:presLayoutVars>
      </dgm:prSet>
      <dgm:spPr/>
    </dgm:pt>
    <dgm:pt modelId="{38097A79-D621-4EFE-A620-C9BA423F8651}" type="pres">
      <dgm:prSet presAssocID="{02FF14FF-C436-46FB-BF03-B0314410C0DC}" presName="boxAndChildren" presStyleCnt="0"/>
      <dgm:spPr/>
    </dgm:pt>
    <dgm:pt modelId="{4119E26E-16D7-41D5-87F6-104489E93B3B}" type="pres">
      <dgm:prSet presAssocID="{02FF14FF-C436-46FB-BF03-B0314410C0DC}" presName="parentTextBox" presStyleLbl="node1" presStyleIdx="0" presStyleCnt="3"/>
      <dgm:spPr/>
    </dgm:pt>
    <dgm:pt modelId="{FB8E650B-1A62-461F-A488-A77CD376216F}" type="pres">
      <dgm:prSet presAssocID="{0061553E-E131-4ED0-B2CE-7B0681657255}" presName="sp" presStyleCnt="0"/>
      <dgm:spPr/>
    </dgm:pt>
    <dgm:pt modelId="{79BDE9B4-47DF-4424-B953-C7765773F695}" type="pres">
      <dgm:prSet presAssocID="{0E8CB710-8DE7-4A41-999C-0D2C235D3AD4}" presName="arrowAndChildren" presStyleCnt="0"/>
      <dgm:spPr/>
    </dgm:pt>
    <dgm:pt modelId="{34BDA8BD-1018-4148-A165-47EC2AB7734B}" type="pres">
      <dgm:prSet presAssocID="{0E8CB710-8DE7-4A41-999C-0D2C235D3AD4}" presName="parentTextArrow" presStyleLbl="node1" presStyleIdx="1" presStyleCnt="3"/>
      <dgm:spPr/>
    </dgm:pt>
    <dgm:pt modelId="{DA80C4EB-5E77-48CB-A61D-DEE0DC78821F}" type="pres">
      <dgm:prSet presAssocID="{B80DDF2E-E73E-4223-99B0-55AF3305CC42}" presName="sp" presStyleCnt="0"/>
      <dgm:spPr/>
    </dgm:pt>
    <dgm:pt modelId="{DCA76115-2933-4A7C-98E1-2F923072875B}" type="pres">
      <dgm:prSet presAssocID="{E7DD65B5-B2D8-467E-A542-FCD176F59F99}" presName="arrowAndChildren" presStyleCnt="0"/>
      <dgm:spPr/>
    </dgm:pt>
    <dgm:pt modelId="{A4DB2D9C-1DD3-43CB-880E-E8933388FD5A}" type="pres">
      <dgm:prSet presAssocID="{E7DD65B5-B2D8-467E-A542-FCD176F59F99}" presName="parentTextArrow" presStyleLbl="node1" presStyleIdx="2" presStyleCnt="3"/>
      <dgm:spPr/>
    </dgm:pt>
  </dgm:ptLst>
  <dgm:cxnLst>
    <dgm:cxn modelId="{CB345615-DF44-41E4-B92D-2BBD64DA54C5}" type="presOf" srcId="{02FF14FF-C436-46FB-BF03-B0314410C0DC}" destId="{4119E26E-16D7-41D5-87F6-104489E93B3B}" srcOrd="0" destOrd="0" presId="urn:microsoft.com/office/officeart/2005/8/layout/process4"/>
    <dgm:cxn modelId="{4A44A92B-AB15-4AB3-905D-1D2E4BD8B562}" srcId="{EC16C85E-A615-4986-BD81-89AABE6895DC}" destId="{02FF14FF-C436-46FB-BF03-B0314410C0DC}" srcOrd="2" destOrd="0" parTransId="{8EA2267C-7E7A-410F-8388-798E51E4E4B3}" sibTransId="{EFA01A21-FD95-480F-889B-5783F1B1BDF1}"/>
    <dgm:cxn modelId="{4A125441-D493-4F8E-B81E-F27AB0F77324}" srcId="{EC16C85E-A615-4986-BD81-89AABE6895DC}" destId="{E7DD65B5-B2D8-467E-A542-FCD176F59F99}" srcOrd="0" destOrd="0" parTransId="{AEF138A4-DFE8-419D-8803-0361568DA6CC}" sibTransId="{B80DDF2E-E73E-4223-99B0-55AF3305CC42}"/>
    <dgm:cxn modelId="{415A1179-6F7E-42CC-B7A3-CBA6400C7634}" type="presOf" srcId="{0E8CB710-8DE7-4A41-999C-0D2C235D3AD4}" destId="{34BDA8BD-1018-4148-A165-47EC2AB7734B}" srcOrd="0" destOrd="0" presId="urn:microsoft.com/office/officeart/2005/8/layout/process4"/>
    <dgm:cxn modelId="{D8E6E795-D900-491E-A976-065E4C14A3EE}" type="presOf" srcId="{EC16C85E-A615-4986-BD81-89AABE6895DC}" destId="{CC0340B1-0E1F-4CC0-B54A-56EF3B29604A}" srcOrd="0" destOrd="0" presId="urn:microsoft.com/office/officeart/2005/8/layout/process4"/>
    <dgm:cxn modelId="{A23846E4-D17D-42F3-B5E0-C8526383E2EA}" srcId="{EC16C85E-A615-4986-BD81-89AABE6895DC}" destId="{0E8CB710-8DE7-4A41-999C-0D2C235D3AD4}" srcOrd="1" destOrd="0" parTransId="{B98DB076-598E-4A62-B9F9-36FEBE48E0AB}" sibTransId="{0061553E-E131-4ED0-B2CE-7B0681657255}"/>
    <dgm:cxn modelId="{248758E5-5182-4940-B878-8AB8FB71EA6B}" type="presOf" srcId="{E7DD65B5-B2D8-467E-A542-FCD176F59F99}" destId="{A4DB2D9C-1DD3-43CB-880E-E8933388FD5A}" srcOrd="0" destOrd="0" presId="urn:microsoft.com/office/officeart/2005/8/layout/process4"/>
    <dgm:cxn modelId="{21E0B237-8347-4FFB-8B5E-7FC4DE4AD879}" type="presParOf" srcId="{CC0340B1-0E1F-4CC0-B54A-56EF3B29604A}" destId="{38097A79-D621-4EFE-A620-C9BA423F8651}" srcOrd="0" destOrd="0" presId="urn:microsoft.com/office/officeart/2005/8/layout/process4"/>
    <dgm:cxn modelId="{3407F26F-273C-4961-B4A5-51F2949B2F59}" type="presParOf" srcId="{38097A79-D621-4EFE-A620-C9BA423F8651}" destId="{4119E26E-16D7-41D5-87F6-104489E93B3B}" srcOrd="0" destOrd="0" presId="urn:microsoft.com/office/officeart/2005/8/layout/process4"/>
    <dgm:cxn modelId="{FE57E263-964A-406A-9465-3C3BFE0D0B11}" type="presParOf" srcId="{CC0340B1-0E1F-4CC0-B54A-56EF3B29604A}" destId="{FB8E650B-1A62-461F-A488-A77CD376216F}" srcOrd="1" destOrd="0" presId="urn:microsoft.com/office/officeart/2005/8/layout/process4"/>
    <dgm:cxn modelId="{4B70B2E2-1E30-4242-8B86-543021791D69}" type="presParOf" srcId="{CC0340B1-0E1F-4CC0-B54A-56EF3B29604A}" destId="{79BDE9B4-47DF-4424-B953-C7765773F695}" srcOrd="2" destOrd="0" presId="urn:microsoft.com/office/officeart/2005/8/layout/process4"/>
    <dgm:cxn modelId="{5D5E70B0-B0F3-48A3-9AF7-A3F1EB5F11E2}" type="presParOf" srcId="{79BDE9B4-47DF-4424-B953-C7765773F695}" destId="{34BDA8BD-1018-4148-A165-47EC2AB7734B}" srcOrd="0" destOrd="0" presId="urn:microsoft.com/office/officeart/2005/8/layout/process4"/>
    <dgm:cxn modelId="{B3164032-9F3C-4FB6-AFA7-15587826A8C2}" type="presParOf" srcId="{CC0340B1-0E1F-4CC0-B54A-56EF3B29604A}" destId="{DA80C4EB-5E77-48CB-A61D-DEE0DC78821F}" srcOrd="3" destOrd="0" presId="urn:microsoft.com/office/officeart/2005/8/layout/process4"/>
    <dgm:cxn modelId="{F7284098-CCB3-44B5-B585-2723ADEBA071}" type="presParOf" srcId="{CC0340B1-0E1F-4CC0-B54A-56EF3B29604A}" destId="{DCA76115-2933-4A7C-98E1-2F923072875B}" srcOrd="4" destOrd="0" presId="urn:microsoft.com/office/officeart/2005/8/layout/process4"/>
    <dgm:cxn modelId="{D47C0A0E-D9AD-43F8-B736-65E065C3739C}" type="presParOf" srcId="{DCA76115-2933-4A7C-98E1-2F923072875B}" destId="{A4DB2D9C-1DD3-43CB-880E-E8933388FD5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7746E2-4D96-45AA-9631-05B976E9CD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0211F404-B2C4-45A3-A68A-C033B6D72F69}">
      <dgm:prSet custT="1"/>
      <dgm:spPr/>
      <dgm:t>
        <a:bodyPr/>
        <a:lstStyle/>
        <a:p>
          <a:pPr rtl="0"/>
          <a:r>
            <a:rPr lang="en-CA" sz="2600" dirty="0"/>
            <a:t>Seven meetings to date </a:t>
          </a:r>
          <a:endParaRPr lang="fr-CA" sz="2600" dirty="0"/>
        </a:p>
      </dgm:t>
    </dgm:pt>
    <dgm:pt modelId="{89813554-79D1-4938-BAF8-EF27259C1EE1}" type="parTrans" cxnId="{08E3FA74-B54C-4488-8414-BFA49665BB7D}">
      <dgm:prSet/>
      <dgm:spPr/>
      <dgm:t>
        <a:bodyPr/>
        <a:lstStyle/>
        <a:p>
          <a:endParaRPr lang="fr-CA" sz="2400"/>
        </a:p>
      </dgm:t>
    </dgm:pt>
    <dgm:pt modelId="{6CC57599-7803-4DC2-95AA-6E989A07FCD1}" type="sibTrans" cxnId="{08E3FA74-B54C-4488-8414-BFA49665BB7D}">
      <dgm:prSet/>
      <dgm:spPr/>
      <dgm:t>
        <a:bodyPr/>
        <a:lstStyle/>
        <a:p>
          <a:endParaRPr lang="fr-CA" sz="2400"/>
        </a:p>
      </dgm:t>
    </dgm:pt>
    <dgm:pt modelId="{CAB58F34-A1DB-47A7-B4F8-41C2F74B9470}">
      <dgm:prSet custT="1"/>
      <dgm:spPr/>
      <dgm:t>
        <a:bodyPr/>
        <a:lstStyle/>
        <a:p>
          <a:pPr rtl="0"/>
          <a:r>
            <a:rPr lang="en-CA" sz="2400" dirty="0"/>
            <a:t>Discussed virtually all 24 agenda items and 30 sub-issues</a:t>
          </a:r>
          <a:endParaRPr lang="fr-CA" sz="2400" dirty="0"/>
        </a:p>
      </dgm:t>
    </dgm:pt>
    <dgm:pt modelId="{F8A1202C-1BC3-4D61-A38B-747292DAE631}" type="parTrans" cxnId="{9B1E6A68-0DF7-4B83-ADD8-CCD91FDBEBC8}">
      <dgm:prSet/>
      <dgm:spPr/>
      <dgm:t>
        <a:bodyPr/>
        <a:lstStyle/>
        <a:p>
          <a:endParaRPr lang="fr-CA"/>
        </a:p>
      </dgm:t>
    </dgm:pt>
    <dgm:pt modelId="{3C5ED313-3E06-457C-B183-A6EF4D3D0F55}" type="sibTrans" cxnId="{9B1E6A68-0DF7-4B83-ADD8-CCD91FDBEBC8}">
      <dgm:prSet/>
      <dgm:spPr/>
      <dgm:t>
        <a:bodyPr/>
        <a:lstStyle/>
        <a:p>
          <a:endParaRPr lang="fr-CA"/>
        </a:p>
      </dgm:t>
    </dgm:pt>
    <dgm:pt modelId="{7BD7B4C8-D153-4026-B0C4-FDAD9AA9E37D}">
      <dgm:prSet custT="1"/>
      <dgm:spPr/>
      <dgm:t>
        <a:bodyPr/>
        <a:lstStyle/>
        <a:p>
          <a:pPr rtl="0"/>
          <a:r>
            <a:rPr lang="fr-CA" sz="2600" dirty="0" err="1"/>
            <a:t>Ended</a:t>
          </a:r>
          <a:r>
            <a:rPr lang="fr-CA" sz="2600" dirty="0"/>
            <a:t> discussion and </a:t>
          </a:r>
          <a:r>
            <a:rPr lang="fr-CA" sz="2600" dirty="0" err="1"/>
            <a:t>agreed</a:t>
          </a:r>
          <a:r>
            <a:rPr lang="fr-CA" sz="2600" dirty="0"/>
            <a:t> to </a:t>
          </a:r>
          <a:r>
            <a:rPr lang="fr-CA" sz="2600" dirty="0" err="1"/>
            <a:t>forward</a:t>
          </a:r>
          <a:r>
            <a:rPr lang="fr-CA" sz="2600" dirty="0"/>
            <a:t> the </a:t>
          </a:r>
          <a:r>
            <a:rPr lang="fr-CA" sz="2600" dirty="0" err="1"/>
            <a:t>following</a:t>
          </a:r>
          <a:r>
            <a:rPr lang="fr-CA" sz="2600" dirty="0"/>
            <a:t> agenda item </a:t>
          </a:r>
          <a:r>
            <a:rPr lang="fr-CA" sz="2600" dirty="0" err="1"/>
            <a:t>IAPs</a:t>
          </a:r>
          <a:r>
            <a:rPr lang="fr-CA" sz="2600" dirty="0"/>
            <a:t> to the ITU:</a:t>
          </a:r>
        </a:p>
      </dgm:t>
    </dgm:pt>
    <dgm:pt modelId="{71FC0515-9B35-4C62-946F-A31516021CF3}" type="sibTrans" cxnId="{719AC388-9F8D-47E1-B8C5-65415FEBA99A}">
      <dgm:prSet/>
      <dgm:spPr/>
      <dgm:t>
        <a:bodyPr/>
        <a:lstStyle/>
        <a:p>
          <a:endParaRPr lang="fr-CA" sz="2400"/>
        </a:p>
      </dgm:t>
    </dgm:pt>
    <dgm:pt modelId="{6E91A927-47A8-40EA-8C8B-2E8ED7A476DC}" type="parTrans" cxnId="{719AC388-9F8D-47E1-B8C5-65415FEBA99A}">
      <dgm:prSet/>
      <dgm:spPr/>
      <dgm:t>
        <a:bodyPr/>
        <a:lstStyle/>
        <a:p>
          <a:endParaRPr lang="fr-CA" sz="2400"/>
        </a:p>
      </dgm:t>
    </dgm:pt>
    <dgm:pt modelId="{33088C22-4322-4EBC-ABFB-9B41F564D792}">
      <dgm:prSet custT="1"/>
      <dgm:spPr/>
      <dgm:t>
        <a:bodyPr/>
        <a:lstStyle/>
        <a:p>
          <a:pPr rtl="0"/>
          <a:r>
            <a:rPr lang="fr-CA" sz="1800" b="1" dirty="0"/>
            <a:t>1.1 - 50-54 MHz amateur service in </a:t>
          </a:r>
          <a:r>
            <a:rPr lang="fr-CA" sz="1800" b="1" dirty="0" err="1"/>
            <a:t>Region</a:t>
          </a:r>
          <a:r>
            <a:rPr lang="fr-CA" sz="1800" b="1" dirty="0"/>
            <a:t> 1</a:t>
          </a:r>
        </a:p>
      </dgm:t>
    </dgm:pt>
    <dgm:pt modelId="{139C5A98-8ADC-4B96-9681-097C9E77D0F1}" type="sibTrans" cxnId="{5062100E-BE2A-4307-95FB-E26B3A9297CE}">
      <dgm:prSet/>
      <dgm:spPr/>
    </dgm:pt>
    <dgm:pt modelId="{30D59FEE-C437-4E34-844F-8586BA8304E4}" type="parTrans" cxnId="{5062100E-BE2A-4307-95FB-E26B3A9297CE}">
      <dgm:prSet/>
      <dgm:spPr/>
    </dgm:pt>
    <dgm:pt modelId="{F47631C9-E553-4634-9425-C3DDE851A58B}">
      <dgm:prSet custT="1"/>
      <dgm:spPr/>
      <dgm:t>
        <a:bodyPr/>
        <a:lstStyle/>
        <a:p>
          <a:pPr rtl="0"/>
          <a:r>
            <a:rPr lang="en-CA" sz="1800" b="1" dirty="0"/>
            <a:t>1.11 – Railway train and trackside </a:t>
          </a:r>
          <a:r>
            <a:rPr lang="en-CA" sz="1800" b="1" dirty="0" err="1"/>
            <a:t>radiocommunications</a:t>
          </a:r>
          <a:endParaRPr lang="fr-CA" sz="1800" b="1" dirty="0"/>
        </a:p>
      </dgm:t>
    </dgm:pt>
    <dgm:pt modelId="{E89AAB68-899D-48AA-A064-C44A0CF32583}" type="sibTrans" cxnId="{D15D26A5-6129-4BCC-8B41-6FFD612DB4A9}">
      <dgm:prSet/>
      <dgm:spPr/>
      <dgm:t>
        <a:bodyPr/>
        <a:lstStyle/>
        <a:p>
          <a:endParaRPr lang="fr-CA" sz="2400"/>
        </a:p>
      </dgm:t>
    </dgm:pt>
    <dgm:pt modelId="{4AFFE06C-BED1-4E5C-89CE-F52B06278D15}" type="parTrans" cxnId="{D15D26A5-6129-4BCC-8B41-6FFD612DB4A9}">
      <dgm:prSet/>
      <dgm:spPr/>
      <dgm:t>
        <a:bodyPr/>
        <a:lstStyle/>
        <a:p>
          <a:endParaRPr lang="fr-CA" sz="2400"/>
        </a:p>
      </dgm:t>
    </dgm:pt>
    <dgm:pt modelId="{1D768344-A317-4559-AF31-51B1367273BF}">
      <dgm:prSet custT="1"/>
      <dgm:spPr/>
      <dgm:t>
        <a:bodyPr/>
        <a:lstStyle/>
        <a:p>
          <a:pPr rtl="0"/>
          <a:r>
            <a:rPr lang="en-CA" sz="1800" b="1" dirty="0"/>
            <a:t>1.12 – Intelligent Transport Systems</a:t>
          </a:r>
          <a:endParaRPr lang="fr-CA" sz="1800" b="1" dirty="0"/>
        </a:p>
      </dgm:t>
    </dgm:pt>
    <dgm:pt modelId="{022A27E8-1E74-4CD8-AE67-5838294AEB80}" type="sibTrans" cxnId="{38C8FB20-4936-4B47-A023-505787B27C46}">
      <dgm:prSet/>
      <dgm:spPr/>
      <dgm:t>
        <a:bodyPr/>
        <a:lstStyle/>
        <a:p>
          <a:endParaRPr lang="fr-CA" sz="2400"/>
        </a:p>
      </dgm:t>
    </dgm:pt>
    <dgm:pt modelId="{5AC8DAE4-8498-4817-9273-B43A5BCA9BEB}" type="parTrans" cxnId="{38C8FB20-4936-4B47-A023-505787B27C46}">
      <dgm:prSet/>
      <dgm:spPr/>
      <dgm:t>
        <a:bodyPr/>
        <a:lstStyle/>
        <a:p>
          <a:endParaRPr lang="fr-CA" sz="2400"/>
        </a:p>
      </dgm:t>
    </dgm:pt>
    <dgm:pt modelId="{86521CF2-418E-4519-8267-5EC8B6320B0C}">
      <dgm:prSet custT="1"/>
      <dgm:spPr/>
      <dgm:t>
        <a:bodyPr/>
        <a:lstStyle/>
        <a:p>
          <a:pPr rtl="0"/>
          <a:r>
            <a:rPr lang="en-CA" sz="1800" b="1" dirty="0"/>
            <a:t>1.16 – WAS/RLAN (5250-5350 MHz, 5350-5470 MHz, 5850-5925 MHz)</a:t>
          </a:r>
          <a:endParaRPr lang="fr-CA" sz="1800" b="1" dirty="0"/>
        </a:p>
      </dgm:t>
    </dgm:pt>
    <dgm:pt modelId="{5BE441C0-9CA4-4728-81D9-922B0A83848D}" type="parTrans" cxnId="{B26B8717-20AC-4067-B23D-B12DB93F30C3}">
      <dgm:prSet/>
      <dgm:spPr/>
    </dgm:pt>
    <dgm:pt modelId="{773FC4FC-E64E-4121-AC77-CCE641AF4FC6}" type="sibTrans" cxnId="{B26B8717-20AC-4067-B23D-B12DB93F30C3}">
      <dgm:prSet/>
      <dgm:spPr/>
    </dgm:pt>
    <dgm:pt modelId="{5593EE33-0E4B-4126-92DD-538DE9F2E721}">
      <dgm:prSet custT="1"/>
      <dgm:spPr/>
      <dgm:t>
        <a:bodyPr/>
        <a:lstStyle/>
        <a:p>
          <a:pPr rtl="0"/>
          <a:r>
            <a:rPr lang="en-CA" sz="1800" b="1" dirty="0"/>
            <a:t>9.1 (9.1.2) – IMT and BSS 1452-1492 MHz in Regions 1 and 3</a:t>
          </a:r>
          <a:endParaRPr lang="fr-CA" sz="1800" b="1" dirty="0"/>
        </a:p>
      </dgm:t>
    </dgm:pt>
    <dgm:pt modelId="{84FB88F8-22AB-475A-8C8C-3EFC2ADA01F8}" type="parTrans" cxnId="{54C2DD2B-8567-4FD9-A07B-F0A37044DC7D}">
      <dgm:prSet/>
      <dgm:spPr/>
    </dgm:pt>
    <dgm:pt modelId="{0B4107AB-31CE-4BF5-9822-FC22670AC293}" type="sibTrans" cxnId="{54C2DD2B-8567-4FD9-A07B-F0A37044DC7D}">
      <dgm:prSet/>
      <dgm:spPr/>
    </dgm:pt>
    <dgm:pt modelId="{5B7DA26A-BDB5-4E34-A465-BC7CCFB4C80B}">
      <dgm:prSet custT="1"/>
      <dgm:spPr/>
      <dgm:t>
        <a:bodyPr/>
        <a:lstStyle/>
        <a:p>
          <a:pPr rtl="0"/>
          <a:r>
            <a:rPr lang="fr-CA" sz="1800" b="1" dirty="0"/>
            <a:t>9.1 (9.1.8) – Machine Type communications</a:t>
          </a:r>
        </a:p>
      </dgm:t>
    </dgm:pt>
    <dgm:pt modelId="{94F0AF78-7080-4603-A4F6-6FDCEF4D47A1}" type="parTrans" cxnId="{EFD9FBDB-5D70-483C-BC2A-FCAB3ED52EA1}">
      <dgm:prSet/>
      <dgm:spPr/>
    </dgm:pt>
    <dgm:pt modelId="{E3D99A07-D50A-493D-B9C2-A653CCCA97CD}" type="sibTrans" cxnId="{EFD9FBDB-5D70-483C-BC2A-FCAB3ED52EA1}">
      <dgm:prSet/>
      <dgm:spPr/>
    </dgm:pt>
    <dgm:pt modelId="{1DAFC5A2-FC1F-4929-A871-6AA9FEB29A3D}" type="pres">
      <dgm:prSet presAssocID="{6C7746E2-4D96-45AA-9631-05B976E9CDBD}" presName="linear" presStyleCnt="0">
        <dgm:presLayoutVars>
          <dgm:dir/>
          <dgm:animLvl val="lvl"/>
          <dgm:resizeHandles val="exact"/>
        </dgm:presLayoutVars>
      </dgm:prSet>
      <dgm:spPr/>
    </dgm:pt>
    <dgm:pt modelId="{5F9B5FD8-460F-4D8B-8927-9B997057E9F5}" type="pres">
      <dgm:prSet presAssocID="{0211F404-B2C4-45A3-A68A-C033B6D72F69}" presName="parentLin" presStyleCnt="0"/>
      <dgm:spPr/>
    </dgm:pt>
    <dgm:pt modelId="{22D78B63-F1A3-4E1C-B2AA-850B40312475}" type="pres">
      <dgm:prSet presAssocID="{0211F404-B2C4-45A3-A68A-C033B6D72F69}" presName="parentLeftMargin" presStyleLbl="node1" presStyleIdx="0" presStyleCnt="2"/>
      <dgm:spPr/>
    </dgm:pt>
    <dgm:pt modelId="{B3C28333-B3C8-46AE-807D-BA2A9646799F}" type="pres">
      <dgm:prSet presAssocID="{0211F404-B2C4-45A3-A68A-C033B6D72F69}" presName="parentText" presStyleLbl="node1" presStyleIdx="0" presStyleCnt="2" custScaleX="132510" custScaleY="51178">
        <dgm:presLayoutVars>
          <dgm:chMax val="0"/>
          <dgm:bulletEnabled val="1"/>
        </dgm:presLayoutVars>
      </dgm:prSet>
      <dgm:spPr/>
    </dgm:pt>
    <dgm:pt modelId="{72349433-A724-4222-B24D-11396F39D6AA}" type="pres">
      <dgm:prSet presAssocID="{0211F404-B2C4-45A3-A68A-C033B6D72F69}" presName="negativeSpace" presStyleCnt="0"/>
      <dgm:spPr/>
    </dgm:pt>
    <dgm:pt modelId="{FDFBB48D-221D-43F7-BE1B-13B41F1ED11B}" type="pres">
      <dgm:prSet presAssocID="{0211F404-B2C4-45A3-A68A-C033B6D72F69}" presName="childText" presStyleLbl="conFgAcc1" presStyleIdx="0" presStyleCnt="2" custScaleY="90483">
        <dgm:presLayoutVars>
          <dgm:bulletEnabled val="1"/>
        </dgm:presLayoutVars>
      </dgm:prSet>
      <dgm:spPr/>
    </dgm:pt>
    <dgm:pt modelId="{5C402FB8-FA8C-4263-A03F-95CA9B1C2AE6}" type="pres">
      <dgm:prSet presAssocID="{6CC57599-7803-4DC2-95AA-6E989A07FCD1}" presName="spaceBetweenRectangles" presStyleCnt="0"/>
      <dgm:spPr/>
    </dgm:pt>
    <dgm:pt modelId="{5F2B9784-03D0-4799-ADCC-ED8308CCAC47}" type="pres">
      <dgm:prSet presAssocID="{7BD7B4C8-D153-4026-B0C4-FDAD9AA9E37D}" presName="parentLin" presStyleCnt="0"/>
      <dgm:spPr/>
    </dgm:pt>
    <dgm:pt modelId="{01625B12-24A5-4CEF-8A69-EF52B766CFF0}" type="pres">
      <dgm:prSet presAssocID="{7BD7B4C8-D153-4026-B0C4-FDAD9AA9E37D}" presName="parentLeftMargin" presStyleLbl="node1" presStyleIdx="0" presStyleCnt="2"/>
      <dgm:spPr/>
    </dgm:pt>
    <dgm:pt modelId="{CAA1C310-0E74-416B-879E-4059C0FD1A7C}" type="pres">
      <dgm:prSet presAssocID="{7BD7B4C8-D153-4026-B0C4-FDAD9AA9E37D}" presName="parentText" presStyleLbl="node1" presStyleIdx="1" presStyleCnt="2" custScaleX="132641" custScaleY="94169">
        <dgm:presLayoutVars>
          <dgm:chMax val="0"/>
          <dgm:bulletEnabled val="1"/>
        </dgm:presLayoutVars>
      </dgm:prSet>
      <dgm:spPr/>
    </dgm:pt>
    <dgm:pt modelId="{7C683A1D-9498-4DC8-8559-BFE79A40A058}" type="pres">
      <dgm:prSet presAssocID="{7BD7B4C8-D153-4026-B0C4-FDAD9AA9E37D}" presName="negativeSpace" presStyleCnt="0"/>
      <dgm:spPr/>
    </dgm:pt>
    <dgm:pt modelId="{F06B3F07-4891-45F2-A6FF-B9ED35AC37CE}" type="pres">
      <dgm:prSet presAssocID="{7BD7B4C8-D153-4026-B0C4-FDAD9AA9E37D}" presName="childText" presStyleLbl="conFgAcc1" presStyleIdx="1" presStyleCnt="2" custScaleX="100000" custLinFactNeighborX="0" custLinFactNeighborY="26">
        <dgm:presLayoutVars>
          <dgm:bulletEnabled val="1"/>
        </dgm:presLayoutVars>
      </dgm:prSet>
      <dgm:spPr/>
    </dgm:pt>
  </dgm:ptLst>
  <dgm:cxnLst>
    <dgm:cxn modelId="{210B1A02-AEE2-4344-A986-475E94D24322}" type="presOf" srcId="{33088C22-4322-4EBC-ABFB-9B41F564D792}" destId="{F06B3F07-4891-45F2-A6FF-B9ED35AC37CE}" srcOrd="0" destOrd="0" presId="urn:microsoft.com/office/officeart/2005/8/layout/list1"/>
    <dgm:cxn modelId="{5062100E-BE2A-4307-95FB-E26B3A9297CE}" srcId="{7BD7B4C8-D153-4026-B0C4-FDAD9AA9E37D}" destId="{33088C22-4322-4EBC-ABFB-9B41F564D792}" srcOrd="0" destOrd="0" parTransId="{30D59FEE-C437-4E34-844F-8586BA8304E4}" sibTransId="{139C5A98-8ADC-4B96-9681-097C9E77D0F1}"/>
    <dgm:cxn modelId="{B26B8717-20AC-4067-B23D-B12DB93F30C3}" srcId="{7BD7B4C8-D153-4026-B0C4-FDAD9AA9E37D}" destId="{86521CF2-418E-4519-8267-5EC8B6320B0C}" srcOrd="3" destOrd="0" parTransId="{5BE441C0-9CA4-4728-81D9-922B0A83848D}" sibTransId="{773FC4FC-E64E-4121-AC77-CCE641AF4FC6}"/>
    <dgm:cxn modelId="{3195681D-2E2A-494B-82A3-BD386FC0F344}" type="presOf" srcId="{0211F404-B2C4-45A3-A68A-C033B6D72F69}" destId="{22D78B63-F1A3-4E1C-B2AA-850B40312475}" srcOrd="0" destOrd="0" presId="urn:microsoft.com/office/officeart/2005/8/layout/list1"/>
    <dgm:cxn modelId="{38C8FB20-4936-4B47-A023-505787B27C46}" srcId="{7BD7B4C8-D153-4026-B0C4-FDAD9AA9E37D}" destId="{1D768344-A317-4559-AF31-51B1367273BF}" srcOrd="2" destOrd="0" parTransId="{5AC8DAE4-8498-4817-9273-B43A5BCA9BEB}" sibTransId="{022A27E8-1E74-4CD8-AE67-5838294AEB80}"/>
    <dgm:cxn modelId="{F3A9C526-22F5-4D4A-B985-B7F0C5E1F709}" type="presOf" srcId="{5B7DA26A-BDB5-4E34-A465-BC7CCFB4C80B}" destId="{F06B3F07-4891-45F2-A6FF-B9ED35AC37CE}" srcOrd="0" destOrd="5" presId="urn:microsoft.com/office/officeart/2005/8/layout/list1"/>
    <dgm:cxn modelId="{54C2DD2B-8567-4FD9-A07B-F0A37044DC7D}" srcId="{7BD7B4C8-D153-4026-B0C4-FDAD9AA9E37D}" destId="{5593EE33-0E4B-4126-92DD-538DE9F2E721}" srcOrd="4" destOrd="0" parTransId="{84FB88F8-22AB-475A-8C8C-3EFC2ADA01F8}" sibTransId="{0B4107AB-31CE-4BF5-9822-FC22670AC293}"/>
    <dgm:cxn modelId="{A3C17344-5E02-442C-88BB-9C0A5763D9E5}" type="presOf" srcId="{F47631C9-E553-4634-9425-C3DDE851A58B}" destId="{F06B3F07-4891-45F2-A6FF-B9ED35AC37CE}" srcOrd="0" destOrd="1" presId="urn:microsoft.com/office/officeart/2005/8/layout/list1"/>
    <dgm:cxn modelId="{9B1E6A68-0DF7-4B83-ADD8-CCD91FDBEBC8}" srcId="{0211F404-B2C4-45A3-A68A-C033B6D72F69}" destId="{CAB58F34-A1DB-47A7-B4F8-41C2F74B9470}" srcOrd="0" destOrd="0" parTransId="{F8A1202C-1BC3-4D61-A38B-747292DAE631}" sibTransId="{3C5ED313-3E06-457C-B183-A6EF4D3D0F55}"/>
    <dgm:cxn modelId="{2B9DBF6E-8145-4DF0-9EA0-7CD5444C15F9}" type="presOf" srcId="{7BD7B4C8-D153-4026-B0C4-FDAD9AA9E37D}" destId="{CAA1C310-0E74-416B-879E-4059C0FD1A7C}" srcOrd="1" destOrd="0" presId="urn:microsoft.com/office/officeart/2005/8/layout/list1"/>
    <dgm:cxn modelId="{08E3FA74-B54C-4488-8414-BFA49665BB7D}" srcId="{6C7746E2-4D96-45AA-9631-05B976E9CDBD}" destId="{0211F404-B2C4-45A3-A68A-C033B6D72F69}" srcOrd="0" destOrd="0" parTransId="{89813554-79D1-4938-BAF8-EF27259C1EE1}" sibTransId="{6CC57599-7803-4DC2-95AA-6E989A07FCD1}"/>
    <dgm:cxn modelId="{345A4985-3B3E-4514-9345-8434245C3F79}" type="presOf" srcId="{7BD7B4C8-D153-4026-B0C4-FDAD9AA9E37D}" destId="{01625B12-24A5-4CEF-8A69-EF52B766CFF0}" srcOrd="0" destOrd="0" presId="urn:microsoft.com/office/officeart/2005/8/layout/list1"/>
    <dgm:cxn modelId="{5D978587-76F2-4C19-90C0-AA2A699D4C4A}" type="presOf" srcId="{1D768344-A317-4559-AF31-51B1367273BF}" destId="{F06B3F07-4891-45F2-A6FF-B9ED35AC37CE}" srcOrd="0" destOrd="2" presId="urn:microsoft.com/office/officeart/2005/8/layout/list1"/>
    <dgm:cxn modelId="{719AC388-9F8D-47E1-B8C5-65415FEBA99A}" srcId="{6C7746E2-4D96-45AA-9631-05B976E9CDBD}" destId="{7BD7B4C8-D153-4026-B0C4-FDAD9AA9E37D}" srcOrd="1" destOrd="0" parTransId="{6E91A927-47A8-40EA-8C8B-2E8ED7A476DC}" sibTransId="{71FC0515-9B35-4C62-946F-A31516021CF3}"/>
    <dgm:cxn modelId="{1988668A-6B4A-4ACD-8B16-224221468DFA}" type="presOf" srcId="{0211F404-B2C4-45A3-A68A-C033B6D72F69}" destId="{B3C28333-B3C8-46AE-807D-BA2A9646799F}" srcOrd="1" destOrd="0" presId="urn:microsoft.com/office/officeart/2005/8/layout/list1"/>
    <dgm:cxn modelId="{D15D26A5-6129-4BCC-8B41-6FFD612DB4A9}" srcId="{7BD7B4C8-D153-4026-B0C4-FDAD9AA9E37D}" destId="{F47631C9-E553-4634-9425-C3DDE851A58B}" srcOrd="1" destOrd="0" parTransId="{4AFFE06C-BED1-4E5C-89CE-F52B06278D15}" sibTransId="{E89AAB68-899D-48AA-A064-C44A0CF32583}"/>
    <dgm:cxn modelId="{EAE127DA-A567-458C-9C3B-ECBD336F70B0}" type="presOf" srcId="{86521CF2-418E-4519-8267-5EC8B6320B0C}" destId="{F06B3F07-4891-45F2-A6FF-B9ED35AC37CE}" srcOrd="0" destOrd="3" presId="urn:microsoft.com/office/officeart/2005/8/layout/list1"/>
    <dgm:cxn modelId="{F151D1DB-6334-43DE-8A96-C0CA8AC43B2A}" type="presOf" srcId="{5593EE33-0E4B-4126-92DD-538DE9F2E721}" destId="{F06B3F07-4891-45F2-A6FF-B9ED35AC37CE}" srcOrd="0" destOrd="4" presId="urn:microsoft.com/office/officeart/2005/8/layout/list1"/>
    <dgm:cxn modelId="{EFD9FBDB-5D70-483C-BC2A-FCAB3ED52EA1}" srcId="{7BD7B4C8-D153-4026-B0C4-FDAD9AA9E37D}" destId="{5B7DA26A-BDB5-4E34-A465-BC7CCFB4C80B}" srcOrd="5" destOrd="0" parTransId="{94F0AF78-7080-4603-A4F6-6FDCEF4D47A1}" sibTransId="{E3D99A07-D50A-493D-B9C2-A653CCCA97CD}"/>
    <dgm:cxn modelId="{F594FFDD-8BB5-4750-9F0C-3A1D62496088}" type="presOf" srcId="{CAB58F34-A1DB-47A7-B4F8-41C2F74B9470}" destId="{FDFBB48D-221D-43F7-BE1B-13B41F1ED11B}" srcOrd="0" destOrd="0" presId="urn:microsoft.com/office/officeart/2005/8/layout/list1"/>
    <dgm:cxn modelId="{2109ABFE-99C8-4B91-867B-857F47177C9C}" type="presOf" srcId="{6C7746E2-4D96-45AA-9631-05B976E9CDBD}" destId="{1DAFC5A2-FC1F-4929-A871-6AA9FEB29A3D}" srcOrd="0" destOrd="0" presId="urn:microsoft.com/office/officeart/2005/8/layout/list1"/>
    <dgm:cxn modelId="{00749B8B-6AF1-454C-94DF-7A13FA45B712}" type="presParOf" srcId="{1DAFC5A2-FC1F-4929-A871-6AA9FEB29A3D}" destId="{5F9B5FD8-460F-4D8B-8927-9B997057E9F5}" srcOrd="0" destOrd="0" presId="urn:microsoft.com/office/officeart/2005/8/layout/list1"/>
    <dgm:cxn modelId="{C2D7FE3E-6CB4-47F9-9429-183B7BE0304D}" type="presParOf" srcId="{5F9B5FD8-460F-4D8B-8927-9B997057E9F5}" destId="{22D78B63-F1A3-4E1C-B2AA-850B40312475}" srcOrd="0" destOrd="0" presId="urn:microsoft.com/office/officeart/2005/8/layout/list1"/>
    <dgm:cxn modelId="{97328422-7BA4-4192-9D9E-AEBFFEEE2130}" type="presParOf" srcId="{5F9B5FD8-460F-4D8B-8927-9B997057E9F5}" destId="{B3C28333-B3C8-46AE-807D-BA2A9646799F}" srcOrd="1" destOrd="0" presId="urn:microsoft.com/office/officeart/2005/8/layout/list1"/>
    <dgm:cxn modelId="{DA3A2F89-FC40-4C1F-AF34-54A1F4D01BFF}" type="presParOf" srcId="{1DAFC5A2-FC1F-4929-A871-6AA9FEB29A3D}" destId="{72349433-A724-4222-B24D-11396F39D6AA}" srcOrd="1" destOrd="0" presId="urn:microsoft.com/office/officeart/2005/8/layout/list1"/>
    <dgm:cxn modelId="{3DAD1F25-3F27-4709-B2FF-429D1C8DA5A6}" type="presParOf" srcId="{1DAFC5A2-FC1F-4929-A871-6AA9FEB29A3D}" destId="{FDFBB48D-221D-43F7-BE1B-13B41F1ED11B}" srcOrd="2" destOrd="0" presId="urn:microsoft.com/office/officeart/2005/8/layout/list1"/>
    <dgm:cxn modelId="{59E71AD8-2AAD-4FC5-9394-434E5FBCD532}" type="presParOf" srcId="{1DAFC5A2-FC1F-4929-A871-6AA9FEB29A3D}" destId="{5C402FB8-FA8C-4263-A03F-95CA9B1C2AE6}" srcOrd="3" destOrd="0" presId="urn:microsoft.com/office/officeart/2005/8/layout/list1"/>
    <dgm:cxn modelId="{7C5949C5-D23E-4E27-B97A-EA326A4C1300}" type="presParOf" srcId="{1DAFC5A2-FC1F-4929-A871-6AA9FEB29A3D}" destId="{5F2B9784-03D0-4799-ADCC-ED8308CCAC47}" srcOrd="4" destOrd="0" presId="urn:microsoft.com/office/officeart/2005/8/layout/list1"/>
    <dgm:cxn modelId="{B18D1AAB-F003-4C12-8FD3-FAEB7FBCE9F5}" type="presParOf" srcId="{5F2B9784-03D0-4799-ADCC-ED8308CCAC47}" destId="{01625B12-24A5-4CEF-8A69-EF52B766CFF0}" srcOrd="0" destOrd="0" presId="urn:microsoft.com/office/officeart/2005/8/layout/list1"/>
    <dgm:cxn modelId="{EBF90252-EBEF-4786-95EE-9C0592108838}" type="presParOf" srcId="{5F2B9784-03D0-4799-ADCC-ED8308CCAC47}" destId="{CAA1C310-0E74-416B-879E-4059C0FD1A7C}" srcOrd="1" destOrd="0" presId="urn:microsoft.com/office/officeart/2005/8/layout/list1"/>
    <dgm:cxn modelId="{A72BB47B-DB8A-487F-A6D2-484F080A359E}" type="presParOf" srcId="{1DAFC5A2-FC1F-4929-A871-6AA9FEB29A3D}" destId="{7C683A1D-9498-4DC8-8559-BFE79A40A058}" srcOrd="5" destOrd="0" presId="urn:microsoft.com/office/officeart/2005/8/layout/list1"/>
    <dgm:cxn modelId="{D56D3AB3-9354-4CCA-B660-B66C6411BEC9}" type="presParOf" srcId="{1DAFC5A2-FC1F-4929-A871-6AA9FEB29A3D}" destId="{F06B3F07-4891-45F2-A6FF-B9ED35AC37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7746E2-4D96-45AA-9631-05B976E9CD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0211F404-B2C4-45A3-A68A-C033B6D72F69}">
      <dgm:prSet custT="1"/>
      <dgm:spPr/>
      <dgm:t>
        <a:bodyPr/>
        <a:lstStyle/>
        <a:p>
          <a:pPr rtl="0"/>
          <a:r>
            <a:rPr lang="en-US" sz="2600" dirty="0"/>
            <a:t>CTU Spectrum Management Task Force  (SMTF) Priorities</a:t>
          </a:r>
          <a:endParaRPr lang="fr-CA" sz="2600" dirty="0"/>
        </a:p>
      </dgm:t>
    </dgm:pt>
    <dgm:pt modelId="{89813554-79D1-4938-BAF8-EF27259C1EE1}" type="parTrans" cxnId="{08E3FA74-B54C-4488-8414-BFA49665BB7D}">
      <dgm:prSet/>
      <dgm:spPr/>
      <dgm:t>
        <a:bodyPr/>
        <a:lstStyle/>
        <a:p>
          <a:endParaRPr lang="fr-CA" sz="2400"/>
        </a:p>
      </dgm:t>
    </dgm:pt>
    <dgm:pt modelId="{6CC57599-7803-4DC2-95AA-6E989A07FCD1}" type="sibTrans" cxnId="{08E3FA74-B54C-4488-8414-BFA49665BB7D}">
      <dgm:prSet/>
      <dgm:spPr/>
      <dgm:t>
        <a:bodyPr/>
        <a:lstStyle/>
        <a:p>
          <a:endParaRPr lang="fr-CA" sz="2400"/>
        </a:p>
      </dgm:t>
    </dgm:pt>
    <dgm:pt modelId="{CAB58F34-A1DB-47A7-B4F8-41C2F74B9470}">
      <dgm:prSet custT="1"/>
      <dgm:spPr/>
      <dgm:t>
        <a:bodyPr/>
        <a:lstStyle/>
        <a:p>
          <a:pPr rtl="0"/>
          <a:r>
            <a:rPr lang="en-CA" sz="2400" dirty="0"/>
            <a:t>SMTF selected 18 Agenda Items and placed them in priority order</a:t>
          </a:r>
          <a:endParaRPr lang="fr-CA" sz="2400" dirty="0"/>
        </a:p>
      </dgm:t>
    </dgm:pt>
    <dgm:pt modelId="{F8A1202C-1BC3-4D61-A38B-747292DAE631}" type="parTrans" cxnId="{9B1E6A68-0DF7-4B83-ADD8-CCD91FDBEBC8}">
      <dgm:prSet/>
      <dgm:spPr/>
      <dgm:t>
        <a:bodyPr/>
        <a:lstStyle/>
        <a:p>
          <a:endParaRPr lang="fr-CA"/>
        </a:p>
      </dgm:t>
    </dgm:pt>
    <dgm:pt modelId="{3C5ED313-3E06-457C-B183-A6EF4D3D0F55}" type="sibTrans" cxnId="{9B1E6A68-0DF7-4B83-ADD8-CCD91FDBEBC8}">
      <dgm:prSet/>
      <dgm:spPr/>
      <dgm:t>
        <a:bodyPr/>
        <a:lstStyle/>
        <a:p>
          <a:endParaRPr lang="fr-CA"/>
        </a:p>
      </dgm:t>
    </dgm:pt>
    <dgm:pt modelId="{7BD7B4C8-D153-4026-B0C4-FDAD9AA9E37D}">
      <dgm:prSet custT="1"/>
      <dgm:spPr/>
      <dgm:t>
        <a:bodyPr/>
        <a:lstStyle/>
        <a:p>
          <a:pPr rtl="0"/>
          <a:endParaRPr lang="en-US" sz="2600" dirty="0"/>
        </a:p>
        <a:p>
          <a:pPr rtl="0"/>
          <a:r>
            <a:rPr lang="en-US" sz="2600" dirty="0"/>
            <a:t>WRC-19 Agenda Items identified as priority for the Caribbean:</a:t>
          </a:r>
        </a:p>
        <a:p>
          <a:pPr rtl="0"/>
          <a:endParaRPr lang="fr-CA" sz="2600" dirty="0"/>
        </a:p>
      </dgm:t>
    </dgm:pt>
    <dgm:pt modelId="{71FC0515-9B35-4C62-946F-A31516021CF3}" type="sibTrans" cxnId="{719AC388-9F8D-47E1-B8C5-65415FEBA99A}">
      <dgm:prSet/>
      <dgm:spPr/>
      <dgm:t>
        <a:bodyPr/>
        <a:lstStyle/>
        <a:p>
          <a:endParaRPr lang="fr-CA" sz="2400"/>
        </a:p>
      </dgm:t>
    </dgm:pt>
    <dgm:pt modelId="{6E91A927-47A8-40EA-8C8B-2E8ED7A476DC}" type="parTrans" cxnId="{719AC388-9F8D-47E1-B8C5-65415FEBA99A}">
      <dgm:prSet/>
      <dgm:spPr/>
      <dgm:t>
        <a:bodyPr/>
        <a:lstStyle/>
        <a:p>
          <a:endParaRPr lang="fr-CA" sz="2400"/>
        </a:p>
      </dgm:t>
    </dgm:pt>
    <dgm:pt modelId="{33088C22-4322-4EBC-ABFB-9B41F564D792}">
      <dgm:prSet custT="1"/>
      <dgm:spPr/>
      <dgm:t>
        <a:bodyPr/>
        <a:lstStyle/>
        <a:p>
          <a:pPr rtl="0"/>
          <a:r>
            <a:rPr lang="fr-CA" sz="1800" b="1" dirty="0"/>
            <a:t>Group A: 1.13, 1.14 and 9.1 (Issue 9.1.9)</a:t>
          </a:r>
        </a:p>
      </dgm:t>
    </dgm:pt>
    <dgm:pt modelId="{139C5A98-8ADC-4B96-9681-097C9E77D0F1}" type="sibTrans" cxnId="{5062100E-BE2A-4307-95FB-E26B3A9297CE}">
      <dgm:prSet/>
      <dgm:spPr/>
    </dgm:pt>
    <dgm:pt modelId="{30D59FEE-C437-4E34-844F-8586BA8304E4}" type="parTrans" cxnId="{5062100E-BE2A-4307-95FB-E26B3A9297CE}">
      <dgm:prSet/>
      <dgm:spPr/>
    </dgm:pt>
    <dgm:pt modelId="{6B657D3C-6FAC-4B1C-997B-F4C8BFA2067A}">
      <dgm:prSet custT="1"/>
      <dgm:spPr/>
      <dgm:t>
        <a:bodyPr/>
        <a:lstStyle/>
        <a:p>
          <a:pPr rtl="0"/>
          <a:r>
            <a:rPr lang="fr-CA" sz="1800" b="1" dirty="0"/>
            <a:t>Group B: 1.16 and 9.1 (Issue 9.1.5)</a:t>
          </a:r>
        </a:p>
      </dgm:t>
    </dgm:pt>
    <dgm:pt modelId="{86F49FC9-8DD3-46A8-B571-B0CA0FC7848E}" type="parTrans" cxnId="{57FAAC73-300B-4F0B-8D39-DEBFD3001BBC}">
      <dgm:prSet/>
      <dgm:spPr/>
    </dgm:pt>
    <dgm:pt modelId="{D3B1FED8-B053-44B7-9FFE-616D3F0E6E9A}" type="sibTrans" cxnId="{57FAAC73-300B-4F0B-8D39-DEBFD3001BBC}">
      <dgm:prSet/>
      <dgm:spPr/>
    </dgm:pt>
    <dgm:pt modelId="{5B178FA3-2D0E-49AD-82F1-DC83AB5F18EA}">
      <dgm:prSet custT="1"/>
      <dgm:spPr/>
      <dgm:t>
        <a:bodyPr/>
        <a:lstStyle/>
        <a:p>
          <a:pPr rtl="0"/>
          <a:r>
            <a:rPr lang="fr-CA" sz="1800" b="1" dirty="0"/>
            <a:t>Group C: 1.2, 1.3 and 1.7</a:t>
          </a:r>
        </a:p>
      </dgm:t>
    </dgm:pt>
    <dgm:pt modelId="{E17B7A8F-8C80-4C96-AA06-2FB0C34BE0C0}" type="parTrans" cxnId="{FD5B3201-C614-40B1-A999-F0AA10526B2A}">
      <dgm:prSet/>
      <dgm:spPr/>
    </dgm:pt>
    <dgm:pt modelId="{F53E074A-7FC9-4048-8D7E-776E22698281}" type="sibTrans" cxnId="{FD5B3201-C614-40B1-A999-F0AA10526B2A}">
      <dgm:prSet/>
      <dgm:spPr/>
    </dgm:pt>
    <dgm:pt modelId="{4208B749-E7EB-4863-A852-A4A88B448C30}">
      <dgm:prSet custT="1"/>
      <dgm:spPr/>
      <dgm:t>
        <a:bodyPr/>
        <a:lstStyle/>
        <a:p>
          <a:pPr rtl="0"/>
          <a:r>
            <a:rPr lang="fr-CA" sz="1800" b="1" dirty="0"/>
            <a:t>Group D 1.9.1, 1.9.2 and 1.8</a:t>
          </a:r>
        </a:p>
      </dgm:t>
    </dgm:pt>
    <dgm:pt modelId="{EEC830A5-AED8-4526-886C-164DE9770091}" type="parTrans" cxnId="{AF1241B2-E16D-4BBB-AA2E-462104E476F1}">
      <dgm:prSet/>
      <dgm:spPr/>
    </dgm:pt>
    <dgm:pt modelId="{2B254D75-6D39-4A97-8741-0F01750E08EE}" type="sibTrans" cxnId="{AF1241B2-E16D-4BBB-AA2E-462104E476F1}">
      <dgm:prSet/>
      <dgm:spPr/>
    </dgm:pt>
    <dgm:pt modelId="{73C90131-7FB5-4D05-99BC-A09D81291061}">
      <dgm:prSet custT="1"/>
      <dgm:spPr/>
      <dgm:t>
        <a:bodyPr/>
        <a:lstStyle/>
        <a:p>
          <a:pPr rtl="0"/>
          <a:r>
            <a:rPr lang="fr-CA" sz="1800" b="1" dirty="0"/>
            <a:t>Group E 1.10</a:t>
          </a:r>
        </a:p>
      </dgm:t>
    </dgm:pt>
    <dgm:pt modelId="{B0329FC2-6CD8-4415-B581-A76B58CD68BA}" type="parTrans" cxnId="{39A1C7E9-E834-4B0A-8E19-E5BF9C536222}">
      <dgm:prSet/>
      <dgm:spPr/>
    </dgm:pt>
    <dgm:pt modelId="{A07F0381-1845-42C6-8798-41202D2285C1}" type="sibTrans" cxnId="{39A1C7E9-E834-4B0A-8E19-E5BF9C536222}">
      <dgm:prSet/>
      <dgm:spPr/>
    </dgm:pt>
    <dgm:pt modelId="{B79F401D-1BD4-45EA-82A3-2AC888FF31FC}">
      <dgm:prSet custT="1"/>
      <dgm:spPr/>
      <dgm:t>
        <a:bodyPr/>
        <a:lstStyle/>
        <a:p>
          <a:pPr rtl="0"/>
          <a:r>
            <a:rPr lang="fr-CA" sz="1800" b="1" dirty="0"/>
            <a:t>Group F 7, 1.11, 1.12, 9.1 (Issues 9.1.1, 9.1.2) and 10</a:t>
          </a:r>
        </a:p>
      </dgm:t>
    </dgm:pt>
    <dgm:pt modelId="{65D0D8EE-14AD-4A14-910E-CCC0A95C53E0}" type="parTrans" cxnId="{155F4278-F4E4-47F1-8322-55192EA1D5CF}">
      <dgm:prSet/>
      <dgm:spPr/>
    </dgm:pt>
    <dgm:pt modelId="{A73B1B4E-156F-44CD-B067-8E14744AFE44}" type="sibTrans" cxnId="{155F4278-F4E4-47F1-8322-55192EA1D5CF}">
      <dgm:prSet/>
      <dgm:spPr/>
    </dgm:pt>
    <dgm:pt modelId="{1DAFC5A2-FC1F-4929-A871-6AA9FEB29A3D}" type="pres">
      <dgm:prSet presAssocID="{6C7746E2-4D96-45AA-9631-05B976E9CDBD}" presName="linear" presStyleCnt="0">
        <dgm:presLayoutVars>
          <dgm:dir/>
          <dgm:animLvl val="lvl"/>
          <dgm:resizeHandles val="exact"/>
        </dgm:presLayoutVars>
      </dgm:prSet>
      <dgm:spPr/>
    </dgm:pt>
    <dgm:pt modelId="{5F9B5FD8-460F-4D8B-8927-9B997057E9F5}" type="pres">
      <dgm:prSet presAssocID="{0211F404-B2C4-45A3-A68A-C033B6D72F69}" presName="parentLin" presStyleCnt="0"/>
      <dgm:spPr/>
    </dgm:pt>
    <dgm:pt modelId="{22D78B63-F1A3-4E1C-B2AA-850B40312475}" type="pres">
      <dgm:prSet presAssocID="{0211F404-B2C4-45A3-A68A-C033B6D72F69}" presName="parentLeftMargin" presStyleLbl="node1" presStyleIdx="0" presStyleCnt="2"/>
      <dgm:spPr/>
    </dgm:pt>
    <dgm:pt modelId="{B3C28333-B3C8-46AE-807D-BA2A9646799F}" type="pres">
      <dgm:prSet presAssocID="{0211F404-B2C4-45A3-A68A-C033B6D72F69}" presName="parentText" presStyleLbl="node1" presStyleIdx="0" presStyleCnt="2" custScaleX="132510" custScaleY="51178">
        <dgm:presLayoutVars>
          <dgm:chMax val="0"/>
          <dgm:bulletEnabled val="1"/>
        </dgm:presLayoutVars>
      </dgm:prSet>
      <dgm:spPr/>
    </dgm:pt>
    <dgm:pt modelId="{72349433-A724-4222-B24D-11396F39D6AA}" type="pres">
      <dgm:prSet presAssocID="{0211F404-B2C4-45A3-A68A-C033B6D72F69}" presName="negativeSpace" presStyleCnt="0"/>
      <dgm:spPr/>
    </dgm:pt>
    <dgm:pt modelId="{FDFBB48D-221D-43F7-BE1B-13B41F1ED11B}" type="pres">
      <dgm:prSet presAssocID="{0211F404-B2C4-45A3-A68A-C033B6D72F69}" presName="childText" presStyleLbl="conFgAcc1" presStyleIdx="0" presStyleCnt="2" custScaleY="90483">
        <dgm:presLayoutVars>
          <dgm:bulletEnabled val="1"/>
        </dgm:presLayoutVars>
      </dgm:prSet>
      <dgm:spPr/>
    </dgm:pt>
    <dgm:pt modelId="{5C402FB8-FA8C-4263-A03F-95CA9B1C2AE6}" type="pres">
      <dgm:prSet presAssocID="{6CC57599-7803-4DC2-95AA-6E989A07FCD1}" presName="spaceBetweenRectangles" presStyleCnt="0"/>
      <dgm:spPr/>
    </dgm:pt>
    <dgm:pt modelId="{5F2B9784-03D0-4799-ADCC-ED8308CCAC47}" type="pres">
      <dgm:prSet presAssocID="{7BD7B4C8-D153-4026-B0C4-FDAD9AA9E37D}" presName="parentLin" presStyleCnt="0"/>
      <dgm:spPr/>
    </dgm:pt>
    <dgm:pt modelId="{01625B12-24A5-4CEF-8A69-EF52B766CFF0}" type="pres">
      <dgm:prSet presAssocID="{7BD7B4C8-D153-4026-B0C4-FDAD9AA9E37D}" presName="parentLeftMargin" presStyleLbl="node1" presStyleIdx="0" presStyleCnt="2"/>
      <dgm:spPr/>
    </dgm:pt>
    <dgm:pt modelId="{CAA1C310-0E74-416B-879E-4059C0FD1A7C}" type="pres">
      <dgm:prSet presAssocID="{7BD7B4C8-D153-4026-B0C4-FDAD9AA9E37D}" presName="parentText" presStyleLbl="node1" presStyleIdx="1" presStyleCnt="2" custScaleX="132641" custScaleY="94169">
        <dgm:presLayoutVars>
          <dgm:chMax val="0"/>
          <dgm:bulletEnabled val="1"/>
        </dgm:presLayoutVars>
      </dgm:prSet>
      <dgm:spPr/>
    </dgm:pt>
    <dgm:pt modelId="{7C683A1D-9498-4DC8-8559-BFE79A40A058}" type="pres">
      <dgm:prSet presAssocID="{7BD7B4C8-D153-4026-B0C4-FDAD9AA9E37D}" presName="negativeSpace" presStyleCnt="0"/>
      <dgm:spPr/>
    </dgm:pt>
    <dgm:pt modelId="{F06B3F07-4891-45F2-A6FF-B9ED35AC37CE}" type="pres">
      <dgm:prSet presAssocID="{7BD7B4C8-D153-4026-B0C4-FDAD9AA9E37D}" presName="childText" presStyleLbl="conFgAcc1" presStyleIdx="1" presStyleCnt="2" custScaleX="100000" custLinFactNeighborX="0" custLinFactNeighborY="26">
        <dgm:presLayoutVars>
          <dgm:bulletEnabled val="1"/>
        </dgm:presLayoutVars>
      </dgm:prSet>
      <dgm:spPr/>
    </dgm:pt>
  </dgm:ptLst>
  <dgm:cxnLst>
    <dgm:cxn modelId="{FD5B3201-C614-40B1-A999-F0AA10526B2A}" srcId="{7BD7B4C8-D153-4026-B0C4-FDAD9AA9E37D}" destId="{5B178FA3-2D0E-49AD-82F1-DC83AB5F18EA}" srcOrd="2" destOrd="0" parTransId="{E17B7A8F-8C80-4C96-AA06-2FB0C34BE0C0}" sibTransId="{F53E074A-7FC9-4048-8D7E-776E22698281}"/>
    <dgm:cxn modelId="{210B1A02-AEE2-4344-A986-475E94D24322}" type="presOf" srcId="{33088C22-4322-4EBC-ABFB-9B41F564D792}" destId="{F06B3F07-4891-45F2-A6FF-B9ED35AC37CE}" srcOrd="0" destOrd="0" presId="urn:microsoft.com/office/officeart/2005/8/layout/list1"/>
    <dgm:cxn modelId="{5062100E-BE2A-4307-95FB-E26B3A9297CE}" srcId="{7BD7B4C8-D153-4026-B0C4-FDAD9AA9E37D}" destId="{33088C22-4322-4EBC-ABFB-9B41F564D792}" srcOrd="0" destOrd="0" parTransId="{30D59FEE-C437-4E34-844F-8586BA8304E4}" sibTransId="{139C5A98-8ADC-4B96-9681-097C9E77D0F1}"/>
    <dgm:cxn modelId="{3195681D-2E2A-494B-82A3-BD386FC0F344}" type="presOf" srcId="{0211F404-B2C4-45A3-A68A-C033B6D72F69}" destId="{22D78B63-F1A3-4E1C-B2AA-850B40312475}" srcOrd="0" destOrd="0" presId="urn:microsoft.com/office/officeart/2005/8/layout/list1"/>
    <dgm:cxn modelId="{9B1E6A68-0DF7-4B83-ADD8-CCD91FDBEBC8}" srcId="{0211F404-B2C4-45A3-A68A-C033B6D72F69}" destId="{CAB58F34-A1DB-47A7-B4F8-41C2F74B9470}" srcOrd="0" destOrd="0" parTransId="{F8A1202C-1BC3-4D61-A38B-747292DAE631}" sibTransId="{3C5ED313-3E06-457C-B183-A6EF4D3D0F55}"/>
    <dgm:cxn modelId="{59741B4B-2867-4546-86E2-F8C10891FE0E}" type="presOf" srcId="{B79F401D-1BD4-45EA-82A3-2AC888FF31FC}" destId="{F06B3F07-4891-45F2-A6FF-B9ED35AC37CE}" srcOrd="0" destOrd="5" presId="urn:microsoft.com/office/officeart/2005/8/layout/list1"/>
    <dgm:cxn modelId="{2B9DBF6E-8145-4DF0-9EA0-7CD5444C15F9}" type="presOf" srcId="{7BD7B4C8-D153-4026-B0C4-FDAD9AA9E37D}" destId="{CAA1C310-0E74-416B-879E-4059C0FD1A7C}" srcOrd="1" destOrd="0" presId="urn:microsoft.com/office/officeart/2005/8/layout/list1"/>
    <dgm:cxn modelId="{57FAAC73-300B-4F0B-8D39-DEBFD3001BBC}" srcId="{7BD7B4C8-D153-4026-B0C4-FDAD9AA9E37D}" destId="{6B657D3C-6FAC-4B1C-997B-F4C8BFA2067A}" srcOrd="1" destOrd="0" parTransId="{86F49FC9-8DD3-46A8-B571-B0CA0FC7848E}" sibTransId="{D3B1FED8-B053-44B7-9FFE-616D3F0E6E9A}"/>
    <dgm:cxn modelId="{08E3FA74-B54C-4488-8414-BFA49665BB7D}" srcId="{6C7746E2-4D96-45AA-9631-05B976E9CDBD}" destId="{0211F404-B2C4-45A3-A68A-C033B6D72F69}" srcOrd="0" destOrd="0" parTransId="{89813554-79D1-4938-BAF8-EF27259C1EE1}" sibTransId="{6CC57599-7803-4DC2-95AA-6E989A07FCD1}"/>
    <dgm:cxn modelId="{155F4278-F4E4-47F1-8322-55192EA1D5CF}" srcId="{7BD7B4C8-D153-4026-B0C4-FDAD9AA9E37D}" destId="{B79F401D-1BD4-45EA-82A3-2AC888FF31FC}" srcOrd="5" destOrd="0" parTransId="{65D0D8EE-14AD-4A14-910E-CCC0A95C53E0}" sibTransId="{A73B1B4E-156F-44CD-B067-8E14744AFE44}"/>
    <dgm:cxn modelId="{345A4985-3B3E-4514-9345-8434245C3F79}" type="presOf" srcId="{7BD7B4C8-D153-4026-B0C4-FDAD9AA9E37D}" destId="{01625B12-24A5-4CEF-8A69-EF52B766CFF0}" srcOrd="0" destOrd="0" presId="urn:microsoft.com/office/officeart/2005/8/layout/list1"/>
    <dgm:cxn modelId="{719AC388-9F8D-47E1-B8C5-65415FEBA99A}" srcId="{6C7746E2-4D96-45AA-9631-05B976E9CDBD}" destId="{7BD7B4C8-D153-4026-B0C4-FDAD9AA9E37D}" srcOrd="1" destOrd="0" parTransId="{6E91A927-47A8-40EA-8C8B-2E8ED7A476DC}" sibTransId="{71FC0515-9B35-4C62-946F-A31516021CF3}"/>
    <dgm:cxn modelId="{1988668A-6B4A-4ACD-8B16-224221468DFA}" type="presOf" srcId="{0211F404-B2C4-45A3-A68A-C033B6D72F69}" destId="{B3C28333-B3C8-46AE-807D-BA2A9646799F}" srcOrd="1" destOrd="0" presId="urn:microsoft.com/office/officeart/2005/8/layout/list1"/>
    <dgm:cxn modelId="{AF1241B2-E16D-4BBB-AA2E-462104E476F1}" srcId="{7BD7B4C8-D153-4026-B0C4-FDAD9AA9E37D}" destId="{4208B749-E7EB-4863-A852-A4A88B448C30}" srcOrd="3" destOrd="0" parTransId="{EEC830A5-AED8-4526-886C-164DE9770091}" sibTransId="{2B254D75-6D39-4A97-8741-0F01750E08EE}"/>
    <dgm:cxn modelId="{E4E449C0-8C2E-45AF-ACD1-F315DB080EA9}" type="presOf" srcId="{73C90131-7FB5-4D05-99BC-A09D81291061}" destId="{F06B3F07-4891-45F2-A6FF-B9ED35AC37CE}" srcOrd="0" destOrd="4" presId="urn:microsoft.com/office/officeart/2005/8/layout/list1"/>
    <dgm:cxn modelId="{F594FFDD-8BB5-4750-9F0C-3A1D62496088}" type="presOf" srcId="{CAB58F34-A1DB-47A7-B4F8-41C2F74B9470}" destId="{FDFBB48D-221D-43F7-BE1B-13B41F1ED11B}" srcOrd="0" destOrd="0" presId="urn:microsoft.com/office/officeart/2005/8/layout/list1"/>
    <dgm:cxn modelId="{39A1C7E9-E834-4B0A-8E19-E5BF9C536222}" srcId="{7BD7B4C8-D153-4026-B0C4-FDAD9AA9E37D}" destId="{73C90131-7FB5-4D05-99BC-A09D81291061}" srcOrd="4" destOrd="0" parTransId="{B0329FC2-6CD8-4415-B581-A76B58CD68BA}" sibTransId="{A07F0381-1845-42C6-8798-41202D2285C1}"/>
    <dgm:cxn modelId="{ADCA82EC-E3CE-4266-8CDD-8572EF51DCD1}" type="presOf" srcId="{6B657D3C-6FAC-4B1C-997B-F4C8BFA2067A}" destId="{F06B3F07-4891-45F2-A6FF-B9ED35AC37CE}" srcOrd="0" destOrd="1" presId="urn:microsoft.com/office/officeart/2005/8/layout/list1"/>
    <dgm:cxn modelId="{13EE21F7-C342-4D67-9006-1D2E33078103}" type="presOf" srcId="{5B178FA3-2D0E-49AD-82F1-DC83AB5F18EA}" destId="{F06B3F07-4891-45F2-A6FF-B9ED35AC37CE}" srcOrd="0" destOrd="2" presId="urn:microsoft.com/office/officeart/2005/8/layout/list1"/>
    <dgm:cxn modelId="{CBC273F8-1AB3-42CD-8190-4F7B9F70A792}" type="presOf" srcId="{4208B749-E7EB-4863-A852-A4A88B448C30}" destId="{F06B3F07-4891-45F2-A6FF-B9ED35AC37CE}" srcOrd="0" destOrd="3" presId="urn:microsoft.com/office/officeart/2005/8/layout/list1"/>
    <dgm:cxn modelId="{2109ABFE-99C8-4B91-867B-857F47177C9C}" type="presOf" srcId="{6C7746E2-4D96-45AA-9631-05B976E9CDBD}" destId="{1DAFC5A2-FC1F-4929-A871-6AA9FEB29A3D}" srcOrd="0" destOrd="0" presId="urn:microsoft.com/office/officeart/2005/8/layout/list1"/>
    <dgm:cxn modelId="{00749B8B-6AF1-454C-94DF-7A13FA45B712}" type="presParOf" srcId="{1DAFC5A2-FC1F-4929-A871-6AA9FEB29A3D}" destId="{5F9B5FD8-460F-4D8B-8927-9B997057E9F5}" srcOrd="0" destOrd="0" presId="urn:microsoft.com/office/officeart/2005/8/layout/list1"/>
    <dgm:cxn modelId="{C2D7FE3E-6CB4-47F9-9429-183B7BE0304D}" type="presParOf" srcId="{5F9B5FD8-460F-4D8B-8927-9B997057E9F5}" destId="{22D78B63-F1A3-4E1C-B2AA-850B40312475}" srcOrd="0" destOrd="0" presId="urn:microsoft.com/office/officeart/2005/8/layout/list1"/>
    <dgm:cxn modelId="{97328422-7BA4-4192-9D9E-AEBFFEEE2130}" type="presParOf" srcId="{5F9B5FD8-460F-4D8B-8927-9B997057E9F5}" destId="{B3C28333-B3C8-46AE-807D-BA2A9646799F}" srcOrd="1" destOrd="0" presId="urn:microsoft.com/office/officeart/2005/8/layout/list1"/>
    <dgm:cxn modelId="{DA3A2F89-FC40-4C1F-AF34-54A1F4D01BFF}" type="presParOf" srcId="{1DAFC5A2-FC1F-4929-A871-6AA9FEB29A3D}" destId="{72349433-A724-4222-B24D-11396F39D6AA}" srcOrd="1" destOrd="0" presId="urn:microsoft.com/office/officeart/2005/8/layout/list1"/>
    <dgm:cxn modelId="{3DAD1F25-3F27-4709-B2FF-429D1C8DA5A6}" type="presParOf" srcId="{1DAFC5A2-FC1F-4929-A871-6AA9FEB29A3D}" destId="{FDFBB48D-221D-43F7-BE1B-13B41F1ED11B}" srcOrd="2" destOrd="0" presId="urn:microsoft.com/office/officeart/2005/8/layout/list1"/>
    <dgm:cxn modelId="{59E71AD8-2AAD-4FC5-9394-434E5FBCD532}" type="presParOf" srcId="{1DAFC5A2-FC1F-4929-A871-6AA9FEB29A3D}" destId="{5C402FB8-FA8C-4263-A03F-95CA9B1C2AE6}" srcOrd="3" destOrd="0" presId="urn:microsoft.com/office/officeart/2005/8/layout/list1"/>
    <dgm:cxn modelId="{7C5949C5-D23E-4E27-B97A-EA326A4C1300}" type="presParOf" srcId="{1DAFC5A2-FC1F-4929-A871-6AA9FEB29A3D}" destId="{5F2B9784-03D0-4799-ADCC-ED8308CCAC47}" srcOrd="4" destOrd="0" presId="urn:microsoft.com/office/officeart/2005/8/layout/list1"/>
    <dgm:cxn modelId="{B18D1AAB-F003-4C12-8FD3-FAEB7FBCE9F5}" type="presParOf" srcId="{5F2B9784-03D0-4799-ADCC-ED8308CCAC47}" destId="{01625B12-24A5-4CEF-8A69-EF52B766CFF0}" srcOrd="0" destOrd="0" presId="urn:microsoft.com/office/officeart/2005/8/layout/list1"/>
    <dgm:cxn modelId="{EBF90252-EBEF-4786-95EE-9C0592108838}" type="presParOf" srcId="{5F2B9784-03D0-4799-ADCC-ED8308CCAC47}" destId="{CAA1C310-0E74-416B-879E-4059C0FD1A7C}" srcOrd="1" destOrd="0" presId="urn:microsoft.com/office/officeart/2005/8/layout/list1"/>
    <dgm:cxn modelId="{A72BB47B-DB8A-487F-A6D2-484F080A359E}" type="presParOf" srcId="{1DAFC5A2-FC1F-4929-A871-6AA9FEB29A3D}" destId="{7C683A1D-9498-4DC8-8559-BFE79A40A058}" srcOrd="5" destOrd="0" presId="urn:microsoft.com/office/officeart/2005/8/layout/list1"/>
    <dgm:cxn modelId="{D56D3AB3-9354-4CCA-B660-B66C6411BEC9}" type="presParOf" srcId="{1DAFC5A2-FC1F-4929-A871-6AA9FEB29A3D}" destId="{F06B3F07-4891-45F2-A6FF-B9ED35AC37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38532A-FC1E-4F9C-BD6F-49B8F9DBBDB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9F7089E4-D77F-4761-9140-B0CC9DB24D62}" type="pres">
      <dgm:prSet presAssocID="{BB38532A-FC1E-4F9C-BD6F-49B8F9DBBDBA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AE841F7-EF57-47F5-86DB-6C84FB52A342}" type="presOf" srcId="{BB38532A-FC1E-4F9C-BD6F-49B8F9DBBDBA}" destId="{9F7089E4-D77F-4761-9140-B0CC9DB24D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38532A-FC1E-4F9C-BD6F-49B8F9DBBDB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9F7089E4-D77F-4761-9140-B0CC9DB24D62}" type="pres">
      <dgm:prSet presAssocID="{BB38532A-FC1E-4F9C-BD6F-49B8F9DBBDBA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AE841F7-EF57-47F5-86DB-6C84FB52A342}" type="presOf" srcId="{BB38532A-FC1E-4F9C-BD6F-49B8F9DBBDBA}" destId="{9F7089E4-D77F-4761-9140-B0CC9DB24D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38532A-FC1E-4F9C-BD6F-49B8F9DBBDB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9F7089E4-D77F-4761-9140-B0CC9DB24D62}" type="pres">
      <dgm:prSet presAssocID="{BB38532A-FC1E-4F9C-BD6F-49B8F9DBBDBA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AE841F7-EF57-47F5-86DB-6C84FB52A342}" type="presOf" srcId="{BB38532A-FC1E-4F9C-BD6F-49B8F9DBBDBA}" destId="{9F7089E4-D77F-4761-9140-B0CC9DB24D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FDD5F5-200B-4686-BA21-B3F54239C1BD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CA"/>
        </a:p>
      </dgm:t>
    </dgm:pt>
    <dgm:pt modelId="{BBE8E8A1-91CD-46AB-B2E8-9EB6C8C84FC9}">
      <dgm:prSet custT="1"/>
      <dgm:spPr/>
      <dgm:t>
        <a:bodyPr/>
        <a:lstStyle/>
        <a:p>
          <a:pPr rtl="0"/>
          <a:r>
            <a:rPr lang="en-US" sz="2100" b="1" dirty="0">
              <a:solidFill>
                <a:schemeClr val="tx1"/>
              </a:solidFill>
            </a:rPr>
            <a:t>1.2 – Power limits for </a:t>
          </a:r>
          <a:r>
            <a:rPr lang="en-US" sz="2100" b="1" dirty="0" err="1">
              <a:solidFill>
                <a:schemeClr val="tx1"/>
              </a:solidFill>
            </a:rPr>
            <a:t>MetSat</a:t>
          </a:r>
          <a:r>
            <a:rPr lang="en-US" sz="2100" b="1" dirty="0">
              <a:solidFill>
                <a:schemeClr val="tx1"/>
              </a:solidFill>
            </a:rPr>
            <a:t>, EESS and MSS earth stations around 400 MHz: </a:t>
          </a:r>
          <a:r>
            <a:rPr lang="en-US" sz="2100" dirty="0">
              <a:solidFill>
                <a:srgbClr val="3333FF"/>
              </a:solidFill>
            </a:rPr>
            <a:t>For the band 399.9-400.05 MHz, </a:t>
          </a:r>
          <a:r>
            <a:rPr lang="en-US" sz="2100" b="1" dirty="0">
              <a:solidFill>
                <a:srgbClr val="3333FF"/>
              </a:solidFill>
            </a:rPr>
            <a:t>DIAP</a:t>
          </a:r>
          <a:r>
            <a:rPr lang="en-US" sz="2100" dirty="0">
              <a:solidFill>
                <a:srgbClr val="3333FF"/>
              </a:solidFill>
            </a:rPr>
            <a:t> supporting Method D and </a:t>
          </a:r>
          <a:r>
            <a:rPr lang="en-US" sz="2100" b="1" dirty="0">
              <a:solidFill>
                <a:srgbClr val="3333FF"/>
              </a:solidFill>
            </a:rPr>
            <a:t>PP</a:t>
          </a:r>
          <a:r>
            <a:rPr lang="en-US" sz="2100" dirty="0">
              <a:solidFill>
                <a:srgbClr val="3333FF"/>
              </a:solidFill>
            </a:rPr>
            <a:t> for a modified Method B. For the 401-403 MHz band, </a:t>
          </a:r>
          <a:r>
            <a:rPr lang="en-US" sz="2100" b="1" dirty="0">
              <a:solidFill>
                <a:srgbClr val="3333FF"/>
              </a:solidFill>
            </a:rPr>
            <a:t>DIAP</a:t>
          </a:r>
          <a:r>
            <a:rPr lang="en-US" sz="2100" dirty="0">
              <a:solidFill>
                <a:srgbClr val="3333FF"/>
              </a:solidFill>
            </a:rPr>
            <a:t> supporting a modified Method G and a </a:t>
          </a:r>
          <a:r>
            <a:rPr lang="en-US" sz="2100" b="1" dirty="0">
              <a:solidFill>
                <a:srgbClr val="3333FF"/>
              </a:solidFill>
            </a:rPr>
            <a:t>PP</a:t>
          </a:r>
          <a:r>
            <a:rPr lang="en-US" sz="2100" dirty="0">
              <a:solidFill>
                <a:srgbClr val="3333FF"/>
              </a:solidFill>
            </a:rPr>
            <a:t> supporting Method F.</a:t>
          </a:r>
          <a:endParaRPr lang="fr-CA" sz="2100" dirty="0">
            <a:solidFill>
              <a:srgbClr val="3333FF"/>
            </a:solidFill>
          </a:endParaRPr>
        </a:p>
      </dgm:t>
    </dgm:pt>
    <dgm:pt modelId="{1DEEC4DB-DA71-47B0-ADAA-3B4FE3D9E53A}" type="parTrans" cxnId="{56E8E8AF-2031-4BF5-9EE1-E68F4D637112}">
      <dgm:prSet/>
      <dgm:spPr/>
      <dgm:t>
        <a:bodyPr/>
        <a:lstStyle/>
        <a:p>
          <a:endParaRPr lang="fr-CA"/>
        </a:p>
      </dgm:t>
    </dgm:pt>
    <dgm:pt modelId="{DDCB891D-F327-48FC-859D-F2F82E38962C}" type="sibTrans" cxnId="{56E8E8AF-2031-4BF5-9EE1-E68F4D637112}">
      <dgm:prSet/>
      <dgm:spPr/>
      <dgm:t>
        <a:bodyPr/>
        <a:lstStyle/>
        <a:p>
          <a:endParaRPr lang="fr-CA"/>
        </a:p>
      </dgm:t>
    </dgm:pt>
    <dgm:pt modelId="{ED525A9C-542E-4217-9653-BFA4A3FDFBE4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</a:rPr>
            <a:t>1.3 – Upgrade </a:t>
          </a:r>
          <a:r>
            <a:rPr lang="en-US" b="1" dirty="0" err="1">
              <a:solidFill>
                <a:schemeClr val="tx1"/>
              </a:solidFill>
            </a:rPr>
            <a:t>MetSat</a:t>
          </a:r>
          <a:r>
            <a:rPr lang="en-US" b="1" dirty="0">
              <a:solidFill>
                <a:schemeClr val="tx1"/>
              </a:solidFill>
            </a:rPr>
            <a:t> and new EESS allocations in 460-470 MHz band: </a:t>
          </a:r>
          <a:r>
            <a:rPr lang="en-US" b="1" dirty="0">
              <a:solidFill>
                <a:srgbClr val="3333FF"/>
              </a:solidFill>
            </a:rPr>
            <a:t>DIAP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CA" dirty="0">
              <a:solidFill>
                <a:srgbClr val="3333FF"/>
              </a:solidFill>
            </a:rPr>
            <a:t>supporting an upgrade to the </a:t>
          </a:r>
          <a:r>
            <a:rPr lang="en-CA" dirty="0" err="1">
              <a:solidFill>
                <a:srgbClr val="3333FF"/>
              </a:solidFill>
            </a:rPr>
            <a:t>MetSat</a:t>
          </a:r>
          <a:r>
            <a:rPr lang="en-CA" dirty="0">
              <a:solidFill>
                <a:srgbClr val="3333FF"/>
              </a:solidFill>
            </a:rPr>
            <a:t> allocation to primary and a new primary EESS allocation; it is largely aligned with Method C.  </a:t>
          </a:r>
          <a:r>
            <a:rPr lang="en-CA" b="1" dirty="0">
              <a:solidFill>
                <a:srgbClr val="3333FF"/>
              </a:solidFill>
            </a:rPr>
            <a:t>PP</a:t>
          </a:r>
          <a:r>
            <a:rPr lang="en-CA" dirty="0">
              <a:solidFill>
                <a:srgbClr val="3333FF"/>
              </a:solidFill>
            </a:rPr>
            <a:t> for </a:t>
          </a:r>
          <a:r>
            <a:rPr lang="en-CA" u="none" dirty="0">
              <a:solidFill>
                <a:srgbClr val="3333FF"/>
              </a:solidFill>
            </a:rPr>
            <a:t>NOC in the band.</a:t>
          </a:r>
          <a:r>
            <a:rPr lang="en-CA" dirty="0">
              <a:solidFill>
                <a:srgbClr val="3333FF"/>
              </a:solidFill>
            </a:rPr>
            <a:t> </a:t>
          </a:r>
          <a:endParaRPr lang="fr-CA" dirty="0">
            <a:solidFill>
              <a:srgbClr val="3333FF"/>
            </a:solidFill>
          </a:endParaRPr>
        </a:p>
      </dgm:t>
    </dgm:pt>
    <dgm:pt modelId="{91864CB7-97E1-4F85-BEE0-0E1733236036}" type="parTrans" cxnId="{DD6E986B-A398-4151-A500-0877DBCDAAEC}">
      <dgm:prSet/>
      <dgm:spPr/>
      <dgm:t>
        <a:bodyPr/>
        <a:lstStyle/>
        <a:p>
          <a:endParaRPr lang="fr-CA"/>
        </a:p>
      </dgm:t>
    </dgm:pt>
    <dgm:pt modelId="{B3C8CE36-117D-49F4-B631-B54F35C94000}" type="sibTrans" cxnId="{DD6E986B-A398-4151-A500-0877DBCDAAEC}">
      <dgm:prSet/>
      <dgm:spPr/>
      <dgm:t>
        <a:bodyPr/>
        <a:lstStyle/>
        <a:p>
          <a:endParaRPr lang="fr-CA"/>
        </a:p>
      </dgm:t>
    </dgm:pt>
    <dgm:pt modelId="{15092A25-7ED9-48F3-B1A9-484EE98C2751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</a:rPr>
            <a:t>1.7 – </a:t>
          </a:r>
          <a:r>
            <a:rPr lang="en-US" b="1" dirty="0">
              <a:solidFill>
                <a:schemeClr val="tx1"/>
              </a:solidFill>
              <a:latin typeface="+mn-lt"/>
            </a:rPr>
            <a:t>Spectrum in 150.05-174 MHz and 400.15-420 MHz to control NGSO satellites with short duration missions:</a:t>
          </a:r>
          <a:r>
            <a:rPr lang="en-US" dirty="0">
              <a:latin typeface="+mn-lt"/>
            </a:rPr>
            <a:t> </a:t>
          </a:r>
          <a:r>
            <a:rPr lang="en-US" b="1" dirty="0">
              <a:solidFill>
                <a:srgbClr val="3333FF"/>
              </a:solidFill>
              <a:latin typeface="+mn-lt"/>
            </a:rPr>
            <a:t>DIAP</a:t>
          </a:r>
          <a:r>
            <a:rPr lang="en-US" dirty="0">
              <a:solidFill>
                <a:srgbClr val="3333FF"/>
              </a:solidFill>
              <a:latin typeface="+mn-lt"/>
            </a:rPr>
            <a:t> for NOC</a:t>
          </a:r>
          <a:r>
            <a:rPr lang="en-US" b="0" dirty="0">
              <a:solidFill>
                <a:srgbClr val="3333FF"/>
              </a:solidFill>
            </a:rPr>
            <a:t>,</a:t>
          </a:r>
          <a:r>
            <a:rPr lang="en-US" dirty="0">
              <a:solidFill>
                <a:srgbClr val="3333FF"/>
              </a:solidFill>
              <a:latin typeface="+mn-lt"/>
            </a:rPr>
            <a:t> and </a:t>
          </a:r>
          <a:r>
            <a:rPr lang="en-US" b="1" dirty="0">
              <a:solidFill>
                <a:srgbClr val="3333FF"/>
              </a:solidFill>
              <a:latin typeface="+mn-lt"/>
            </a:rPr>
            <a:t>PP</a:t>
          </a:r>
          <a:r>
            <a:rPr lang="en-US" dirty="0">
              <a:solidFill>
                <a:srgbClr val="3333FF"/>
              </a:solidFill>
              <a:latin typeface="+mn-lt"/>
            </a:rPr>
            <a:t> that supports the identification of </a:t>
          </a:r>
          <a:r>
            <a:rPr lang="es-CO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frequency</a:t>
          </a:r>
          <a:r>
            <a:rPr lang="es-CO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</a:t>
          </a:r>
          <a:r>
            <a:rPr lang="es-CO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bands</a:t>
          </a:r>
          <a:r>
            <a:rPr lang="es-CO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137-138 MHz, 148-149.9 MHz and 404-405 MHz </a:t>
          </a:r>
          <a:r>
            <a:rPr lang="es-CO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for</a:t>
          </a:r>
          <a:r>
            <a:rPr lang="es-CO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tracking, </a:t>
          </a:r>
          <a:r>
            <a:rPr lang="es-CO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telemetry</a:t>
          </a:r>
          <a:r>
            <a:rPr lang="es-CO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and </a:t>
          </a:r>
          <a:r>
            <a:rPr lang="es-CO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command</a:t>
          </a:r>
          <a:r>
            <a:rPr lang="es-CO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links.</a:t>
          </a:r>
          <a:endParaRPr lang="fr-CA" dirty="0">
            <a:solidFill>
              <a:srgbClr val="3333FF"/>
            </a:solidFill>
            <a:latin typeface="+mn-lt"/>
            <a:cs typeface="Calibri" panose="020F0502020204030204" pitchFamily="34" charset="0"/>
          </a:endParaRPr>
        </a:p>
      </dgm:t>
    </dgm:pt>
    <dgm:pt modelId="{4233DA69-008E-4FD6-81B5-8A2490FCA6B0}" type="parTrans" cxnId="{D846F8FD-5806-4620-A682-F2D0DA8FA8EE}">
      <dgm:prSet/>
      <dgm:spPr/>
      <dgm:t>
        <a:bodyPr/>
        <a:lstStyle/>
        <a:p>
          <a:endParaRPr lang="fr-CA"/>
        </a:p>
      </dgm:t>
    </dgm:pt>
    <dgm:pt modelId="{9847F2E5-6FB5-42BA-BA6B-CD458DFD6B60}" type="sibTrans" cxnId="{D846F8FD-5806-4620-A682-F2D0DA8FA8EE}">
      <dgm:prSet/>
      <dgm:spPr/>
      <dgm:t>
        <a:bodyPr/>
        <a:lstStyle/>
        <a:p>
          <a:endParaRPr lang="fr-CA"/>
        </a:p>
      </dgm:t>
    </dgm:pt>
    <dgm:pt modelId="{88E6D863-086A-48DE-B876-86F65B0166CC}" type="pres">
      <dgm:prSet presAssocID="{8AFDD5F5-200B-4686-BA21-B3F54239C1BD}" presName="linear" presStyleCnt="0">
        <dgm:presLayoutVars>
          <dgm:animLvl val="lvl"/>
          <dgm:resizeHandles val="exact"/>
        </dgm:presLayoutVars>
      </dgm:prSet>
      <dgm:spPr/>
    </dgm:pt>
    <dgm:pt modelId="{A94B5698-E308-432B-914B-5F1B4E733169}" type="pres">
      <dgm:prSet presAssocID="{BBE8E8A1-91CD-46AB-B2E8-9EB6C8C84FC9}" presName="parentText" presStyleLbl="node1" presStyleIdx="0" presStyleCnt="3" custScaleY="18080">
        <dgm:presLayoutVars>
          <dgm:chMax val="0"/>
          <dgm:bulletEnabled val="1"/>
        </dgm:presLayoutVars>
      </dgm:prSet>
      <dgm:spPr/>
    </dgm:pt>
    <dgm:pt modelId="{422BDAD2-91BD-490C-9B14-B3D4A90DB802}" type="pres">
      <dgm:prSet presAssocID="{DDCB891D-F327-48FC-859D-F2F82E38962C}" presName="spacer" presStyleCnt="0"/>
      <dgm:spPr/>
    </dgm:pt>
    <dgm:pt modelId="{C11B5BF4-5DDB-4AFC-8060-A6F111D145FA}" type="pres">
      <dgm:prSet presAssocID="{ED525A9C-542E-4217-9653-BFA4A3FDFBE4}" presName="parentText" presStyleLbl="node1" presStyleIdx="1" presStyleCnt="3" custScaleY="17261" custLinFactNeighborY="-97010">
        <dgm:presLayoutVars>
          <dgm:chMax val="0"/>
          <dgm:bulletEnabled val="1"/>
        </dgm:presLayoutVars>
      </dgm:prSet>
      <dgm:spPr/>
    </dgm:pt>
    <dgm:pt modelId="{78297030-34B7-4422-A4B6-ADC37E37DDD6}" type="pres">
      <dgm:prSet presAssocID="{B3C8CE36-117D-49F4-B631-B54F35C94000}" presName="spacer" presStyleCnt="0"/>
      <dgm:spPr/>
    </dgm:pt>
    <dgm:pt modelId="{7AB03020-E90D-4967-9B01-5EEFAA7EC014}" type="pres">
      <dgm:prSet presAssocID="{15092A25-7ED9-48F3-B1A9-484EE98C2751}" presName="parentText" presStyleLbl="node1" presStyleIdx="2" presStyleCnt="3" custScaleY="22262" custLinFactY="-1225" custLinFactNeighborY="-100000">
        <dgm:presLayoutVars>
          <dgm:chMax val="0"/>
          <dgm:bulletEnabled val="1"/>
        </dgm:presLayoutVars>
      </dgm:prSet>
      <dgm:spPr/>
    </dgm:pt>
  </dgm:ptLst>
  <dgm:cxnLst>
    <dgm:cxn modelId="{ACF2040B-B951-4CF6-B656-6B27044AB548}" type="presOf" srcId="{15092A25-7ED9-48F3-B1A9-484EE98C2751}" destId="{7AB03020-E90D-4967-9B01-5EEFAA7EC014}" srcOrd="0" destOrd="0" presId="urn:microsoft.com/office/officeart/2005/8/layout/vList2"/>
    <dgm:cxn modelId="{B30F8347-5BD3-4644-9759-3D80A04930CA}" type="presOf" srcId="{8AFDD5F5-200B-4686-BA21-B3F54239C1BD}" destId="{88E6D863-086A-48DE-B876-86F65B0166CC}" srcOrd="0" destOrd="0" presId="urn:microsoft.com/office/officeart/2005/8/layout/vList2"/>
    <dgm:cxn modelId="{DD6E986B-A398-4151-A500-0877DBCDAAEC}" srcId="{8AFDD5F5-200B-4686-BA21-B3F54239C1BD}" destId="{ED525A9C-542E-4217-9653-BFA4A3FDFBE4}" srcOrd="1" destOrd="0" parTransId="{91864CB7-97E1-4F85-BEE0-0E1733236036}" sibTransId="{B3C8CE36-117D-49F4-B631-B54F35C94000}"/>
    <dgm:cxn modelId="{56E8E8AF-2031-4BF5-9EE1-E68F4D637112}" srcId="{8AFDD5F5-200B-4686-BA21-B3F54239C1BD}" destId="{BBE8E8A1-91CD-46AB-B2E8-9EB6C8C84FC9}" srcOrd="0" destOrd="0" parTransId="{1DEEC4DB-DA71-47B0-ADAA-3B4FE3D9E53A}" sibTransId="{DDCB891D-F327-48FC-859D-F2F82E38962C}"/>
    <dgm:cxn modelId="{9A0449C0-ACE9-4BB2-AC2E-0BBAE0D00AD0}" type="presOf" srcId="{ED525A9C-542E-4217-9653-BFA4A3FDFBE4}" destId="{C11B5BF4-5DDB-4AFC-8060-A6F111D145FA}" srcOrd="0" destOrd="0" presId="urn:microsoft.com/office/officeart/2005/8/layout/vList2"/>
    <dgm:cxn modelId="{E746CFC8-9A68-4BFC-8AF0-30175F8463E5}" type="presOf" srcId="{BBE8E8A1-91CD-46AB-B2E8-9EB6C8C84FC9}" destId="{A94B5698-E308-432B-914B-5F1B4E733169}" srcOrd="0" destOrd="0" presId="urn:microsoft.com/office/officeart/2005/8/layout/vList2"/>
    <dgm:cxn modelId="{D846F8FD-5806-4620-A682-F2D0DA8FA8EE}" srcId="{8AFDD5F5-200B-4686-BA21-B3F54239C1BD}" destId="{15092A25-7ED9-48F3-B1A9-484EE98C2751}" srcOrd="2" destOrd="0" parTransId="{4233DA69-008E-4FD6-81B5-8A2490FCA6B0}" sibTransId="{9847F2E5-6FB5-42BA-BA6B-CD458DFD6B60}"/>
    <dgm:cxn modelId="{17B8203E-25B3-4857-8C6A-AD3AE78D9CD4}" type="presParOf" srcId="{88E6D863-086A-48DE-B876-86F65B0166CC}" destId="{A94B5698-E308-432B-914B-5F1B4E733169}" srcOrd="0" destOrd="0" presId="urn:microsoft.com/office/officeart/2005/8/layout/vList2"/>
    <dgm:cxn modelId="{EB760CBB-BC3D-4691-9C38-98D3036B1BC1}" type="presParOf" srcId="{88E6D863-086A-48DE-B876-86F65B0166CC}" destId="{422BDAD2-91BD-490C-9B14-B3D4A90DB802}" srcOrd="1" destOrd="0" presId="urn:microsoft.com/office/officeart/2005/8/layout/vList2"/>
    <dgm:cxn modelId="{6E6C9B4A-0501-4E0B-8194-760EA45E3F27}" type="presParOf" srcId="{88E6D863-086A-48DE-B876-86F65B0166CC}" destId="{C11B5BF4-5DDB-4AFC-8060-A6F111D145FA}" srcOrd="2" destOrd="0" presId="urn:microsoft.com/office/officeart/2005/8/layout/vList2"/>
    <dgm:cxn modelId="{FC0E1C62-7434-43FC-816E-C62F776DCE44}" type="presParOf" srcId="{88E6D863-086A-48DE-B876-86F65B0166CC}" destId="{78297030-34B7-4422-A4B6-ADC37E37DDD6}" srcOrd="3" destOrd="0" presId="urn:microsoft.com/office/officeart/2005/8/layout/vList2"/>
    <dgm:cxn modelId="{FC109895-7DE9-46DF-B2DC-B276B9F3F387}" type="presParOf" srcId="{88E6D863-086A-48DE-B876-86F65B0166CC}" destId="{7AB03020-E90D-4967-9B01-5EEFAA7EC0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9A4AE-D01A-46F2-87B4-EB3210EF99C5}">
      <dsp:nvSpPr>
        <dsp:cNvPr id="0" name=""/>
        <dsp:cNvSpPr/>
      </dsp:nvSpPr>
      <dsp:spPr>
        <a:xfrm rot="5400000">
          <a:off x="4207177" y="-1616458"/>
          <a:ext cx="1907858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baseline="0" dirty="0"/>
            <a:t>Carmelo Rivera, </a:t>
          </a:r>
          <a:r>
            <a:rPr lang="en-US" sz="3000" b="1" kern="1200" baseline="0" dirty="0"/>
            <a:t>United States </a:t>
          </a:r>
          <a:r>
            <a:rPr lang="en-US" sz="3000" b="0" kern="1200" baseline="0" dirty="0"/>
            <a:t>(</a:t>
          </a:r>
          <a:r>
            <a:rPr lang="en-US" sz="3000" b="0" kern="1200" baseline="0" dirty="0">
              <a:hlinkClick xmlns:r="http://schemas.openxmlformats.org/officeDocument/2006/relationships" r:id="rId1"/>
            </a:rPr>
            <a:t>carmelo.rivera@noaa.gov</a:t>
          </a:r>
          <a:r>
            <a:rPr lang="en-US" sz="3000" b="0" kern="1200" baseline="0" dirty="0"/>
            <a:t>)</a:t>
          </a:r>
          <a:endParaRPr lang="fr-CA" sz="3000" kern="1200" dirty="0"/>
        </a:p>
      </dsp:txBody>
      <dsp:txXfrm rot="-5400000">
        <a:off x="2527634" y="156219"/>
        <a:ext cx="5173810" cy="1721590"/>
      </dsp:txXfrm>
    </dsp:sp>
    <dsp:sp modelId="{24834884-1D1B-40B2-AFE2-7FB61BF85978}">
      <dsp:nvSpPr>
        <dsp:cNvPr id="0" name=""/>
        <dsp:cNvSpPr/>
      </dsp:nvSpPr>
      <dsp:spPr>
        <a:xfrm>
          <a:off x="371857" y="1354"/>
          <a:ext cx="2155776" cy="20313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900" b="0" kern="1200" baseline="0" dirty="0"/>
        </a:p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b="0" kern="1200" baseline="0" dirty="0"/>
            <a:t>Chair</a:t>
          </a:r>
          <a:r>
            <a:rPr lang="pt-BR" sz="2900" b="0" kern="1200" baseline="0" dirty="0"/>
            <a:t>			</a:t>
          </a:r>
          <a:endParaRPr lang="fr-CA" sz="2900" kern="1200" dirty="0"/>
        </a:p>
      </dsp:txBody>
      <dsp:txXfrm>
        <a:off x="471018" y="100515"/>
        <a:ext cx="1957454" cy="1832996"/>
      </dsp:txXfrm>
    </dsp:sp>
    <dsp:sp modelId="{5AEE75A9-9491-41F7-AE83-11B6F8257630}">
      <dsp:nvSpPr>
        <dsp:cNvPr id="0" name=""/>
        <dsp:cNvSpPr/>
      </dsp:nvSpPr>
      <dsp:spPr>
        <a:xfrm rot="5400000">
          <a:off x="4057975" y="770878"/>
          <a:ext cx="2332590" cy="526694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baseline="0" dirty="0"/>
            <a:t>Victor Martinez, </a:t>
          </a:r>
          <a:r>
            <a:rPr lang="en-US" sz="3000" b="1" kern="1200" baseline="0" dirty="0"/>
            <a:t>Mexico</a:t>
          </a:r>
          <a:r>
            <a:rPr lang="en-US" sz="3000" b="0" kern="1200" baseline="0" dirty="0"/>
            <a:t> (</a:t>
          </a:r>
          <a:r>
            <a:rPr lang="es-MX" sz="3000" b="0" u="sng" kern="1200" baseline="0" dirty="0">
              <a:hlinkClick xmlns:r="http://schemas.openxmlformats.org/officeDocument/2006/relationships" r:id="rId2"/>
            </a:rPr>
            <a:t>victor.martinezv@ift.org.mx</a:t>
          </a:r>
          <a:r>
            <a:rPr lang="es-MX" sz="3000" b="0" u="sng" kern="1200" baseline="0" dirty="0"/>
            <a:t>)</a:t>
          </a:r>
          <a:r>
            <a:rPr lang="en-US" sz="3000" b="0" kern="1200" baseline="0" dirty="0"/>
            <a:t> </a:t>
          </a:r>
          <a:endParaRPr lang="fr-CA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baseline="0" dirty="0">
              <a:solidFill>
                <a:schemeClr val="tx1"/>
              </a:solidFill>
            </a:rPr>
            <a:t>Fabian Herrera</a:t>
          </a:r>
          <a:r>
            <a:rPr lang="en-US" sz="3000" b="0" kern="1200" baseline="0" dirty="0"/>
            <a:t>, </a:t>
          </a:r>
          <a:r>
            <a:rPr lang="en-US" sz="3000" b="1" kern="1200" baseline="0" dirty="0"/>
            <a:t>Colombia </a:t>
          </a:r>
          <a:r>
            <a:rPr lang="en-US" sz="3000" b="0" kern="1200" baseline="0" dirty="0"/>
            <a:t>(</a:t>
          </a:r>
          <a:r>
            <a:rPr lang="en-US" sz="3000" b="0" kern="1200" baseline="0" dirty="0">
              <a:solidFill>
                <a:schemeClr val="accent6"/>
              </a:solidFill>
              <a:hlinkClick xmlns:r="http://schemas.openxmlformats.org/officeDocument/2006/relationships" r:id="rId3"/>
            </a:rPr>
            <a:t>fabian.herrera</a:t>
          </a:r>
          <a:r>
            <a:rPr lang="en-US" sz="3000" b="0" kern="1200" baseline="0" dirty="0">
              <a:hlinkClick xmlns:r="http://schemas.openxmlformats.org/officeDocument/2006/relationships" r:id="rId3"/>
            </a:rPr>
            <a:t>@ane.gov.co</a:t>
          </a:r>
          <a:r>
            <a:rPr lang="en-US" sz="3000" b="0" kern="1200" baseline="0" dirty="0"/>
            <a:t>) </a:t>
          </a:r>
          <a:endParaRPr lang="fr-CA" sz="3000" kern="1200" dirty="0"/>
        </a:p>
      </dsp:txBody>
      <dsp:txXfrm rot="-5400000">
        <a:off x="2590798" y="2351923"/>
        <a:ext cx="5153076" cy="2104854"/>
      </dsp:txXfrm>
    </dsp:sp>
    <dsp:sp modelId="{0B724285-5FBB-4107-96A5-35AD300E360F}">
      <dsp:nvSpPr>
        <dsp:cNvPr id="0" name=""/>
        <dsp:cNvSpPr/>
      </dsp:nvSpPr>
      <dsp:spPr>
        <a:xfrm>
          <a:off x="371857" y="2344267"/>
          <a:ext cx="2218940" cy="21201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 baseline="0" dirty="0"/>
            <a:t>Vice-Chairs	</a:t>
          </a:r>
          <a:endParaRPr lang="fr-CA" sz="3800" kern="1200" dirty="0"/>
        </a:p>
      </dsp:txBody>
      <dsp:txXfrm>
        <a:off x="475355" y="2447765"/>
        <a:ext cx="2011944" cy="19131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9A984-E687-4374-8347-12DF0375E924}">
      <dsp:nvSpPr>
        <dsp:cNvPr id="0" name=""/>
        <dsp:cNvSpPr/>
      </dsp:nvSpPr>
      <dsp:spPr>
        <a:xfrm>
          <a:off x="0" y="375869"/>
          <a:ext cx="8766412" cy="15340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1.8 Issue A GMDSS: </a:t>
          </a:r>
          <a:r>
            <a:rPr lang="en-US" sz="1900" b="0" kern="1200" dirty="0">
              <a:solidFill>
                <a:schemeClr val="tx1"/>
              </a:solidFill>
            </a:rPr>
            <a:t>Mix of 3 PPs based on Method A2.  </a:t>
          </a:r>
        </a:p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Issue B – Additional satellite system:</a:t>
          </a:r>
          <a:r>
            <a:rPr lang="en-US" sz="1900" b="1" kern="1200" dirty="0"/>
            <a:t> </a:t>
          </a:r>
          <a:r>
            <a:rPr lang="en-US" sz="1900" b="1" kern="1200" dirty="0">
              <a:solidFill>
                <a:srgbClr val="3333FF"/>
              </a:solidFill>
            </a:rPr>
            <a:t>IAP</a:t>
          </a:r>
          <a:r>
            <a:rPr lang="en-US" sz="1900" kern="1200" dirty="0">
              <a:solidFill>
                <a:srgbClr val="3333FF"/>
              </a:solidFill>
            </a:rPr>
            <a:t> supporting Method B1 to amend Article </a:t>
          </a:r>
          <a:r>
            <a:rPr lang="en-US" sz="1900" b="1" kern="1200" dirty="0">
              <a:solidFill>
                <a:srgbClr val="3333FF"/>
              </a:solidFill>
            </a:rPr>
            <a:t>5</a:t>
          </a:r>
          <a:r>
            <a:rPr lang="en-US" sz="1900" kern="1200" dirty="0">
              <a:solidFill>
                <a:srgbClr val="3333FF"/>
              </a:solidFill>
            </a:rPr>
            <a:t>, 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Table </a:t>
          </a:r>
          <a:r>
            <a:rPr lang="en-US" sz="1900" b="1" kern="1200" dirty="0">
              <a:solidFill>
                <a:srgbClr val="3333FF"/>
              </a:solidFill>
              <a:ea typeface="Calibri"/>
            </a:rPr>
            <a:t>15-2 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of Appendix </a:t>
          </a:r>
          <a:r>
            <a:rPr lang="en-US" sz="1900" b="1" kern="1200" dirty="0">
              <a:solidFill>
                <a:srgbClr val="3333FF"/>
              </a:solidFill>
              <a:ea typeface="Calibri"/>
            </a:rPr>
            <a:t>15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, No. </a:t>
          </a:r>
          <a:r>
            <a:rPr lang="en-US" sz="1900" b="1" kern="1200" dirty="0">
              <a:solidFill>
                <a:srgbClr val="3333FF"/>
              </a:solidFill>
              <a:ea typeface="Calibri"/>
            </a:rPr>
            <a:t>33.50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 and No. </a:t>
          </a:r>
          <a:r>
            <a:rPr lang="en-US" sz="1900" b="1" kern="1200" dirty="0">
              <a:solidFill>
                <a:srgbClr val="3333FF"/>
              </a:solidFill>
              <a:ea typeface="Calibri"/>
            </a:rPr>
            <a:t>33.53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 of Article </a:t>
          </a:r>
          <a:r>
            <a:rPr lang="en-US" sz="1900" b="1" kern="1200" dirty="0">
              <a:solidFill>
                <a:srgbClr val="3333FF"/>
              </a:solidFill>
              <a:ea typeface="Calibri"/>
            </a:rPr>
            <a:t>33</a:t>
          </a:r>
          <a:r>
            <a:rPr lang="en-US" sz="1900" kern="1200" dirty="0">
              <a:solidFill>
                <a:srgbClr val="3333FF"/>
              </a:solidFill>
            </a:rPr>
            <a:t> to enable the introduction of an additional GMDSS satellite system in </a:t>
          </a:r>
          <a:r>
            <a:rPr lang="en-US" sz="1900" kern="1200" dirty="0">
              <a:solidFill>
                <a:srgbClr val="3333FF"/>
              </a:solidFill>
              <a:ea typeface="Calibri"/>
            </a:rPr>
            <a:t>the band 1616-1626.5 </a:t>
          </a:r>
          <a:r>
            <a:rPr lang="en-US" sz="1900" kern="1200" dirty="0" err="1">
              <a:solidFill>
                <a:srgbClr val="3333FF"/>
              </a:solidFill>
              <a:ea typeface="Calibri"/>
            </a:rPr>
            <a:t>MHz.</a:t>
          </a:r>
          <a:endParaRPr lang="fr-CA" sz="1900" kern="1200" dirty="0">
            <a:solidFill>
              <a:srgbClr val="3333FF"/>
            </a:solidFill>
          </a:endParaRPr>
        </a:p>
      </dsp:txBody>
      <dsp:txXfrm>
        <a:off x="74886" y="450755"/>
        <a:ext cx="8616640" cy="1384267"/>
      </dsp:txXfrm>
    </dsp:sp>
    <dsp:sp modelId="{97240EE4-D5AE-47A2-B69A-F8CCB1ED4514}">
      <dsp:nvSpPr>
        <dsp:cNvPr id="0" name=""/>
        <dsp:cNvSpPr/>
      </dsp:nvSpPr>
      <dsp:spPr>
        <a:xfrm>
          <a:off x="0" y="1933693"/>
          <a:ext cx="8766412" cy="12955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1.9.1 –Maritime Autonomous Radio Devices (AMRDs) in the 156-162.05 MHz band:</a:t>
          </a:r>
          <a:r>
            <a:rPr lang="en-US" sz="1900" b="1" kern="1200" dirty="0"/>
            <a:t> </a:t>
          </a:r>
          <a:r>
            <a:rPr lang="en-US" sz="1900" b="1" kern="1200" dirty="0">
              <a:solidFill>
                <a:srgbClr val="3333FF"/>
              </a:solidFill>
            </a:rPr>
            <a:t>DIAP </a:t>
          </a:r>
          <a:r>
            <a:rPr lang="en-US" sz="1900" b="0" kern="1200" dirty="0">
              <a:solidFill>
                <a:srgbClr val="3333FF"/>
              </a:solidFill>
            </a:rPr>
            <a:t>for Group A based on the single CPM Method; Proposals for Group B are based on Method B1 with 160.900 MHz identified.</a:t>
          </a:r>
          <a:endParaRPr lang="fr-CA" sz="1900" kern="1200" dirty="0">
            <a:solidFill>
              <a:srgbClr val="3333FF"/>
            </a:solidFill>
          </a:endParaRPr>
        </a:p>
      </dsp:txBody>
      <dsp:txXfrm>
        <a:off x="63242" y="1996935"/>
        <a:ext cx="8639928" cy="1169035"/>
      </dsp:txXfrm>
    </dsp:sp>
    <dsp:sp modelId="{2C2ABA40-CE12-49F8-90CF-8C366DEFCD1A}">
      <dsp:nvSpPr>
        <dsp:cNvPr id="0" name=""/>
        <dsp:cNvSpPr/>
      </dsp:nvSpPr>
      <dsp:spPr>
        <a:xfrm>
          <a:off x="0" y="3253179"/>
          <a:ext cx="8766412" cy="12724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1.9.2 – Satellite VHF Data Exchange System (VDES):</a:t>
          </a:r>
          <a:r>
            <a:rPr lang="en-US" sz="1900" kern="1200" dirty="0"/>
            <a:t> 3 </a:t>
          </a:r>
          <a:r>
            <a:rPr lang="en-US" sz="1900" kern="1200" dirty="0">
              <a:solidFill>
                <a:srgbClr val="3333FF"/>
              </a:solidFill>
            </a:rPr>
            <a:t>PPs are being considered based on Method C  (secondary allocation for VDE-SAT MMSS uplink and downlink frequencies) and a proposal supporting Method F for a primary MMSS allocation.  </a:t>
          </a:r>
          <a:endParaRPr lang="fr-CA" sz="1900" kern="1200" dirty="0">
            <a:solidFill>
              <a:srgbClr val="3333FF"/>
            </a:solidFill>
          </a:endParaRPr>
        </a:p>
      </dsp:txBody>
      <dsp:txXfrm>
        <a:off x="62115" y="3315294"/>
        <a:ext cx="8642182" cy="114821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C8482-4437-4A90-A3FB-77C37115E97B}">
      <dsp:nvSpPr>
        <dsp:cNvPr id="0" name=""/>
        <dsp:cNvSpPr/>
      </dsp:nvSpPr>
      <dsp:spPr>
        <a:xfrm>
          <a:off x="0" y="0"/>
          <a:ext cx="8766412" cy="21783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1.10 – Global Aeronautical Distress and Safety System (GADSS):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b="1" kern="1200" dirty="0">
              <a:solidFill>
                <a:srgbClr val="3333FF"/>
              </a:solidFill>
            </a:rPr>
            <a:t>IAP</a:t>
          </a:r>
          <a:r>
            <a:rPr lang="en-US" sz="2400" kern="1200" dirty="0">
              <a:solidFill>
                <a:srgbClr val="3333FF"/>
              </a:solidFill>
            </a:rPr>
            <a:t> supporting Method A which introduces GADSS in Article </a:t>
          </a:r>
          <a:r>
            <a:rPr lang="en-US" sz="2400" b="1" kern="1200" dirty="0">
              <a:solidFill>
                <a:srgbClr val="3333FF"/>
              </a:solidFill>
            </a:rPr>
            <a:t>30</a:t>
          </a:r>
          <a:r>
            <a:rPr lang="en-US" sz="2400" kern="1200" dirty="0">
              <a:solidFill>
                <a:srgbClr val="3333FF"/>
              </a:solidFill>
            </a:rPr>
            <a:t>, under Chapter </a:t>
          </a:r>
          <a:r>
            <a:rPr lang="en-US" sz="2400" b="1" kern="1200" dirty="0">
              <a:solidFill>
                <a:srgbClr val="3333FF"/>
              </a:solidFill>
            </a:rPr>
            <a:t>VII</a:t>
          </a:r>
          <a:r>
            <a:rPr lang="en-US" sz="2400" kern="1200" dirty="0">
              <a:solidFill>
                <a:srgbClr val="3333FF"/>
              </a:solidFill>
            </a:rPr>
            <a:t>, and establishes a new Article </a:t>
          </a:r>
          <a:r>
            <a:rPr lang="en-US" sz="2400" b="1" kern="1200" dirty="0">
              <a:solidFill>
                <a:srgbClr val="3333FF"/>
              </a:solidFill>
            </a:rPr>
            <a:t>34A </a:t>
          </a:r>
          <a:r>
            <a:rPr lang="en-US" sz="2400" b="0" kern="1200" dirty="0">
              <a:solidFill>
                <a:srgbClr val="3333FF"/>
              </a:solidFill>
            </a:rPr>
            <a:t>outlining the applicable regulatory framework.  </a:t>
          </a:r>
          <a:endParaRPr lang="fr-CA" sz="2400" kern="1200" dirty="0">
            <a:solidFill>
              <a:srgbClr val="3333FF"/>
            </a:solidFill>
          </a:endParaRPr>
        </a:p>
      </dsp:txBody>
      <dsp:txXfrm>
        <a:off x="106338" y="106338"/>
        <a:ext cx="8553736" cy="1965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4E24D-4BAC-4BB5-8B00-E653B88B6258}">
      <dsp:nvSpPr>
        <dsp:cNvPr id="0" name=""/>
        <dsp:cNvSpPr/>
      </dsp:nvSpPr>
      <dsp:spPr>
        <a:xfrm rot="5400000">
          <a:off x="4048778" y="-3178350"/>
          <a:ext cx="1117282" cy="754912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b="1" kern="1200" dirty="0">
              <a:uFillTx/>
            </a:rPr>
            <a:t>Mobile &amp; </a:t>
          </a:r>
          <a:r>
            <a:rPr lang="es-ES_tradnl" sz="1800" b="1" kern="1200" dirty="0" err="1">
              <a:uFillTx/>
            </a:rPr>
            <a:t>Fixed</a:t>
          </a:r>
          <a:r>
            <a:rPr lang="es-ES_tradnl" sz="1800" b="1" kern="1200" dirty="0">
              <a:uFillTx/>
            </a:rPr>
            <a:t>  </a:t>
          </a:r>
          <a:r>
            <a:rPr lang="es-ES_tradnl" sz="1800" b="0" kern="1200" dirty="0">
              <a:uFillTx/>
            </a:rPr>
            <a:t>(</a:t>
          </a:r>
          <a:r>
            <a:rPr lang="en-US" sz="1800" b="0" kern="1200" dirty="0"/>
            <a:t>1.11, 1.12, 1.13, 1.14, 1.15, 1.16, 9.1 (9.1.1, 9.1.2, 9.1.5, 9.1.6, 9.1.8)</a:t>
          </a:r>
          <a:r>
            <a:rPr lang="en-US" sz="1800" kern="1200" dirty="0"/>
            <a:t>)  </a:t>
          </a:r>
          <a:r>
            <a:rPr lang="en-US" sz="1800" b="1" kern="1200" dirty="0"/>
            <a:t>- </a:t>
          </a:r>
          <a:r>
            <a:rPr lang="en-US" sz="1800" kern="1200" dirty="0"/>
            <a:t>  </a:t>
          </a:r>
          <a:r>
            <a:rPr lang="es-ES_tradnl" sz="1800" b="1" kern="1200" dirty="0" err="1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Coordinators</a:t>
          </a:r>
          <a:r>
            <a:rPr lang="es-ES_tradnl" sz="1800" b="0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: Luciana </a:t>
          </a:r>
          <a:r>
            <a:rPr lang="es-ES_tradnl" sz="1800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CAMARGOS </a:t>
          </a:r>
          <a:r>
            <a:rPr lang="en-US" sz="1800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(</a:t>
          </a:r>
          <a:r>
            <a:rPr lang="en-US" sz="1800" b="1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Brazil</a:t>
          </a:r>
          <a:r>
            <a:rPr lang="en-US" sz="1800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)</a:t>
          </a:r>
          <a:r>
            <a:rPr lang="es-ES_tradnl" sz="1800" kern="1200" dirty="0"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 </a:t>
          </a:r>
          <a:r>
            <a:rPr lang="en-US" sz="1800" kern="1200" dirty="0">
              <a:effectLst/>
              <a:latin typeface="+mn-lt"/>
              <a:ea typeface="Arial" charset="0"/>
              <a:cs typeface="Arial" charset="0"/>
            </a:rPr>
            <a:t>and </a:t>
          </a:r>
          <a:r>
            <a:rPr kumimoji="0" lang="en-US" altLang="en-US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Jose COSTA (</a:t>
          </a:r>
          <a:r>
            <a:rPr kumimoji="0" lang="en-US" alt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Canada</a:t>
          </a:r>
          <a:r>
            <a:rPr kumimoji="0" lang="en-US" altLang="en-US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Arial" charset="0"/>
              <a:cs typeface="Arial" charset="0"/>
            </a:rPr>
            <a:t>) </a:t>
          </a:r>
          <a:endParaRPr lang="fr-CA" sz="1600" kern="1200" dirty="0"/>
        </a:p>
      </dsp:txBody>
      <dsp:txXfrm rot="-5400000">
        <a:off x="832856" y="92113"/>
        <a:ext cx="7494586" cy="1008200"/>
      </dsp:txXfrm>
    </dsp:sp>
    <dsp:sp modelId="{36888A7C-F729-413C-8FC6-3D89C3153A87}">
      <dsp:nvSpPr>
        <dsp:cNvPr id="0" name=""/>
        <dsp:cNvSpPr/>
      </dsp:nvSpPr>
      <dsp:spPr>
        <a:xfrm>
          <a:off x="16" y="708"/>
          <a:ext cx="832839" cy="1191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SGT1</a:t>
          </a:r>
          <a:endParaRPr lang="fr-CA" sz="2100" kern="1200" dirty="0"/>
        </a:p>
      </dsp:txBody>
      <dsp:txXfrm>
        <a:off x="40672" y="41364"/>
        <a:ext cx="751527" cy="1109697"/>
      </dsp:txXfrm>
    </dsp:sp>
    <dsp:sp modelId="{929C6C55-2236-4AB2-BEBD-1C59FEBE7C17}">
      <dsp:nvSpPr>
        <dsp:cNvPr id="0" name=""/>
        <dsp:cNvSpPr/>
      </dsp:nvSpPr>
      <dsp:spPr>
        <a:xfrm rot="5400000">
          <a:off x="3910383" y="-1796379"/>
          <a:ext cx="1383989" cy="7549788"/>
        </a:xfrm>
        <a:prstGeom prst="round2Same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n-US" altLang="en-US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rPr>
            <a:t>2A: Amateur, Maritime &amp; Aeronautical </a:t>
          </a:r>
          <a:r>
            <a:rPr kumimoji="0" lang="en-US" altLang="en-US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rPr>
            <a:t>(</a:t>
          </a:r>
          <a:r>
            <a:rPr lang="en-US" sz="1800" b="0" kern="1200" dirty="0"/>
            <a:t>1.1, 1.8, 1.9, 1.10, 9.1.4))  </a:t>
          </a:r>
          <a:r>
            <a:rPr lang="en-US" sz="1800" b="1" kern="1200" dirty="0"/>
            <a:t>- </a:t>
          </a:r>
          <a:r>
            <a:rPr lang="en-US" sz="1800" b="0" kern="1200" dirty="0"/>
            <a:t> </a:t>
          </a:r>
          <a:r>
            <a:rPr lang="en-CA" sz="1800" b="1" kern="1200" dirty="0"/>
            <a:t>Coordinator:</a:t>
          </a:r>
          <a:r>
            <a:rPr lang="en-CA" sz="1800" kern="1200" dirty="0"/>
            <a:t> Michael RAZI (</a:t>
          </a:r>
          <a:r>
            <a:rPr lang="en-CA" sz="1800" b="1" kern="1200" dirty="0"/>
            <a:t>Canada</a:t>
          </a:r>
          <a:r>
            <a:rPr lang="en-CA" sz="1800" kern="1200" dirty="0"/>
            <a:t>)</a:t>
          </a:r>
          <a:endParaRPr lang="fr-CA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2B: Space Science </a:t>
          </a:r>
          <a:r>
            <a:rPr lang="en-CA" sz="1800" b="0" kern="1200" dirty="0"/>
            <a:t>(1.2, 1.3 and 1.7)</a:t>
          </a:r>
          <a:r>
            <a:rPr lang="en-CA" sz="1800" b="1" kern="1200" dirty="0"/>
            <a:t>  -  Coordinator</a:t>
          </a:r>
          <a:r>
            <a:rPr lang="en-CA" sz="1800" kern="1200" dirty="0"/>
            <a:t>: </a:t>
          </a:r>
          <a:r>
            <a:rPr lang="en-CA" sz="1800" kern="1200" dirty="0" err="1"/>
            <a:t>Corali</a:t>
          </a:r>
          <a:r>
            <a:rPr lang="en-CA" sz="1800" kern="1200" dirty="0"/>
            <a:t> ROURA (</a:t>
          </a:r>
          <a:r>
            <a:rPr lang="en-CA" sz="1800" b="1" kern="1200" dirty="0"/>
            <a:t>USA</a:t>
          </a:r>
          <a:r>
            <a:rPr lang="en-CA" sz="1800" kern="1200" dirty="0"/>
            <a:t>)</a:t>
          </a:r>
          <a:endParaRPr lang="fr-CA" sz="1800" b="1" kern="1200" dirty="0"/>
        </a:p>
      </dsp:txBody>
      <dsp:txXfrm rot="-5400000">
        <a:off x="827484" y="1354081"/>
        <a:ext cx="7482227" cy="1248867"/>
      </dsp:txXfrm>
    </dsp:sp>
    <dsp:sp modelId="{A0643650-3B65-4B38-A04E-434B645FB913}">
      <dsp:nvSpPr>
        <dsp:cNvPr id="0" name=""/>
        <dsp:cNvSpPr/>
      </dsp:nvSpPr>
      <dsp:spPr>
        <a:xfrm>
          <a:off x="0" y="1209426"/>
          <a:ext cx="827467" cy="1433934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SGT2</a:t>
          </a:r>
          <a:endParaRPr lang="fr-CA" sz="2100" kern="1200" dirty="0"/>
        </a:p>
      </dsp:txBody>
      <dsp:txXfrm>
        <a:off x="40394" y="1249820"/>
        <a:ext cx="746679" cy="1353146"/>
      </dsp:txXfrm>
    </dsp:sp>
    <dsp:sp modelId="{9DBE68DA-1935-4EFC-A724-6AA1755DD932}">
      <dsp:nvSpPr>
        <dsp:cNvPr id="0" name=""/>
        <dsp:cNvSpPr/>
      </dsp:nvSpPr>
      <dsp:spPr>
        <a:xfrm rot="5400000">
          <a:off x="4151317" y="-402172"/>
          <a:ext cx="923836" cy="7526496"/>
        </a:xfrm>
        <a:prstGeom prst="round2Same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Satellite Regulatory </a:t>
          </a:r>
          <a:r>
            <a:rPr lang="en-CA" sz="1800" b="0" kern="1200" dirty="0"/>
            <a:t>(</a:t>
          </a:r>
          <a:r>
            <a:rPr lang="en-US" sz="1800" b="0" kern="1200" dirty="0"/>
            <a:t>1.4, 1.5, 1.6, 7,  9.1 (9.1.3, 9.1.7, 9.1.9), 9.2 (satellite), 9.3) </a:t>
          </a:r>
          <a:r>
            <a:rPr lang="en-US" sz="1800" b="1" kern="1200" dirty="0"/>
            <a:t> -  </a:t>
          </a:r>
          <a:r>
            <a:rPr lang="en-CA" sz="1800" b="1" kern="1200" dirty="0"/>
            <a:t>Coordinators:</a:t>
          </a:r>
          <a:r>
            <a:rPr lang="en-CA" sz="1800" kern="1200" dirty="0"/>
            <a:t> Brandon MITCHELL (</a:t>
          </a:r>
          <a:r>
            <a:rPr lang="en-CA" sz="1800" b="1" kern="1200" dirty="0"/>
            <a:t>USA</a:t>
          </a:r>
          <a:r>
            <a:rPr lang="en-CA" sz="1800" kern="1200" dirty="0"/>
            <a:t>) and Chantal BEAUMIER (</a:t>
          </a:r>
          <a:r>
            <a:rPr lang="en-CA" sz="1800" b="1" kern="1200" dirty="0"/>
            <a:t>Canada</a:t>
          </a:r>
          <a:r>
            <a:rPr lang="en-CA" sz="1800" kern="1200" dirty="0"/>
            <a:t>)</a:t>
          </a:r>
          <a:endParaRPr lang="fr-CA" sz="1800" b="0" kern="1200" dirty="0"/>
        </a:p>
      </dsp:txBody>
      <dsp:txXfrm rot="-5400000">
        <a:off x="849987" y="2944256"/>
        <a:ext cx="7481398" cy="833640"/>
      </dsp:txXfrm>
    </dsp:sp>
    <dsp:sp modelId="{2ADDFCB6-79C4-4010-8F2B-F21460913588}">
      <dsp:nvSpPr>
        <dsp:cNvPr id="0" name=""/>
        <dsp:cNvSpPr/>
      </dsp:nvSpPr>
      <dsp:spPr>
        <a:xfrm>
          <a:off x="16" y="2765312"/>
          <a:ext cx="849971" cy="1191525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SGT3</a:t>
          </a:r>
          <a:endParaRPr lang="fr-CA" sz="2100" kern="1200" dirty="0"/>
        </a:p>
      </dsp:txBody>
      <dsp:txXfrm>
        <a:off x="41508" y="2806804"/>
        <a:ext cx="766987" cy="1108541"/>
      </dsp:txXfrm>
    </dsp:sp>
    <dsp:sp modelId="{77EEA52C-E321-4BCC-8140-07A6DAAAFA08}">
      <dsp:nvSpPr>
        <dsp:cNvPr id="0" name=""/>
        <dsp:cNvSpPr/>
      </dsp:nvSpPr>
      <dsp:spPr>
        <a:xfrm rot="5400000">
          <a:off x="4138127" y="865718"/>
          <a:ext cx="966080" cy="7521663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CA" sz="1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General  Regulatory, Future Work &amp; Other </a:t>
          </a:r>
          <a:r>
            <a:rPr lang="en-CA" sz="1800" b="0" kern="1200" dirty="0"/>
            <a:t>(2, 4, 8, </a:t>
          </a:r>
          <a:r>
            <a:rPr lang="en-US" sz="1800" b="0" kern="1200" dirty="0"/>
            <a:t>9.2 (non-satellite), 10)  </a:t>
          </a:r>
          <a:r>
            <a:rPr lang="en-US" sz="1800" b="1" kern="1200" dirty="0"/>
            <a:t>-  </a:t>
          </a:r>
          <a:r>
            <a:rPr lang="en-CA" sz="1800" b="1" kern="1200" dirty="0"/>
            <a:t>Coordinators: </a:t>
          </a:r>
          <a:r>
            <a:rPr lang="en-CA" sz="1800" kern="1200" dirty="0"/>
            <a:t>Victor MARTINEZ (</a:t>
          </a:r>
          <a:r>
            <a:rPr lang="en-CA" sz="1800" b="1" kern="1200" dirty="0"/>
            <a:t>Mexico</a:t>
          </a:r>
          <a:r>
            <a:rPr lang="en-CA" sz="1800" kern="1200" dirty="0"/>
            <a:t>) and </a:t>
          </a:r>
          <a:r>
            <a:rPr lang="en-CA" sz="1800" kern="1200" dirty="0">
              <a:solidFill>
                <a:schemeClr val="tx1"/>
              </a:solidFill>
            </a:rPr>
            <a:t>Fabian HERRERA (</a:t>
          </a:r>
          <a:r>
            <a:rPr lang="en-CA" sz="1800" b="1" kern="1200" dirty="0">
              <a:solidFill>
                <a:schemeClr val="tx1"/>
              </a:solidFill>
            </a:rPr>
            <a:t>Colombia</a:t>
          </a:r>
          <a:r>
            <a:rPr lang="en-CA" sz="1800" kern="1200" dirty="0">
              <a:solidFill>
                <a:schemeClr val="tx1"/>
              </a:solidFill>
            </a:rPr>
            <a:t>)</a:t>
          </a:r>
          <a:endParaRPr lang="fr-CA" sz="1800" b="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CA" sz="1600" kern="1200" dirty="0"/>
        </a:p>
      </dsp:txBody>
      <dsp:txXfrm rot="-5400000">
        <a:off x="860336" y="4190669"/>
        <a:ext cx="7474503" cy="871760"/>
      </dsp:txXfrm>
    </dsp:sp>
    <dsp:sp modelId="{03CA9C40-BED8-4136-9214-648A5DF0C363}">
      <dsp:nvSpPr>
        <dsp:cNvPr id="0" name=""/>
        <dsp:cNvSpPr/>
      </dsp:nvSpPr>
      <dsp:spPr>
        <a:xfrm>
          <a:off x="16" y="4026668"/>
          <a:ext cx="854723" cy="115422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SGT4</a:t>
          </a:r>
          <a:endParaRPr lang="fr-CA" sz="2100" kern="1200" dirty="0"/>
        </a:p>
      </dsp:txBody>
      <dsp:txXfrm>
        <a:off x="41740" y="4068392"/>
        <a:ext cx="771275" cy="10707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9E26E-16D7-41D5-87F6-104489E93B3B}">
      <dsp:nvSpPr>
        <dsp:cNvPr id="0" name=""/>
        <dsp:cNvSpPr/>
      </dsp:nvSpPr>
      <dsp:spPr>
        <a:xfrm>
          <a:off x="0" y="3694925"/>
          <a:ext cx="8458200" cy="1212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INTER-AMERICAN</a:t>
          </a:r>
          <a:r>
            <a:rPr lang="en-US" sz="1900" b="1" kern="1200" dirty="0"/>
            <a:t> PROPOSAL (IAP): DIAP</a:t>
          </a:r>
          <a:r>
            <a:rPr lang="en-US" sz="1900" kern="1200" dirty="0"/>
            <a:t> </a:t>
          </a:r>
          <a:r>
            <a:rPr lang="en-US" sz="1900" b="1" kern="1200" dirty="0"/>
            <a:t>supported by at least six </a:t>
          </a:r>
          <a:r>
            <a:rPr lang="en-US" sz="1900" kern="1200" dirty="0"/>
            <a:t>Members States </a:t>
          </a:r>
          <a:r>
            <a:rPr lang="en-US" sz="1900" b="1" kern="1200" dirty="0"/>
            <a:t>and not opposed by more than 50% </a:t>
          </a:r>
          <a:r>
            <a:rPr lang="en-US" sz="1900" kern="1200" dirty="0"/>
            <a:t>of the number of supports obtained.</a:t>
          </a:r>
          <a:endParaRPr lang="fr-CA" sz="1900" kern="1200" dirty="0"/>
        </a:p>
      </dsp:txBody>
      <dsp:txXfrm>
        <a:off x="0" y="3694925"/>
        <a:ext cx="8458200" cy="1212756"/>
      </dsp:txXfrm>
    </dsp:sp>
    <dsp:sp modelId="{34BDA8BD-1018-4148-A165-47EC2AB7734B}">
      <dsp:nvSpPr>
        <dsp:cNvPr id="0" name=""/>
        <dsp:cNvSpPr/>
      </dsp:nvSpPr>
      <dsp:spPr>
        <a:xfrm rot="10800000">
          <a:off x="0" y="1847896"/>
          <a:ext cx="8458200" cy="186522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DRAFT INTER-AMERICAN PROPOSAL (DIAP): PP</a:t>
          </a:r>
          <a:r>
            <a:rPr lang="en-US" sz="2000" kern="1200" dirty="0"/>
            <a:t> that has been </a:t>
          </a:r>
          <a:r>
            <a:rPr lang="en-US" sz="2000" b="1" kern="1200" dirty="0"/>
            <a:t>supported by at least one other </a:t>
          </a:r>
          <a:r>
            <a:rPr lang="en-US" sz="2000" kern="1200" dirty="0"/>
            <a:t>Member State.</a:t>
          </a:r>
          <a:endParaRPr lang="fr-CA" sz="2000" kern="1200" dirty="0"/>
        </a:p>
      </dsp:txBody>
      <dsp:txXfrm rot="10800000">
        <a:off x="0" y="1847896"/>
        <a:ext cx="8458200" cy="1211964"/>
      </dsp:txXfrm>
    </dsp:sp>
    <dsp:sp modelId="{A4DB2D9C-1DD3-43CB-880E-E8933388FD5A}">
      <dsp:nvSpPr>
        <dsp:cNvPr id="0" name=""/>
        <dsp:cNvSpPr/>
      </dsp:nvSpPr>
      <dsp:spPr>
        <a:xfrm rot="10800000">
          <a:off x="0" y="867"/>
          <a:ext cx="8458200" cy="186522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PRELIMINARY PROPOSAL (PP): </a:t>
          </a:r>
          <a:r>
            <a:rPr lang="en-US" sz="2000" kern="1200" dirty="0"/>
            <a:t>a proposal by a CITEL Member State that has not been supported by another Member State.</a:t>
          </a:r>
          <a:endParaRPr lang="fr-CA" sz="2000" kern="1200" dirty="0"/>
        </a:p>
      </dsp:txBody>
      <dsp:txXfrm rot="10800000">
        <a:off x="0" y="867"/>
        <a:ext cx="8458200" cy="1211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BB48D-221D-43F7-BE1B-13B41F1ED11B}">
      <dsp:nvSpPr>
        <dsp:cNvPr id="0" name=""/>
        <dsp:cNvSpPr/>
      </dsp:nvSpPr>
      <dsp:spPr>
        <a:xfrm>
          <a:off x="0" y="67770"/>
          <a:ext cx="8991599" cy="13438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848" tIns="833120" rIns="69784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400" kern="1200" dirty="0"/>
            <a:t>Discussed virtually all 24 agenda items and 30 sub-issues</a:t>
          </a:r>
          <a:endParaRPr lang="fr-CA" sz="2400" kern="1200" dirty="0"/>
        </a:p>
      </dsp:txBody>
      <dsp:txXfrm>
        <a:off x="0" y="67770"/>
        <a:ext cx="8991599" cy="1343876"/>
      </dsp:txXfrm>
    </dsp:sp>
    <dsp:sp modelId="{B3C28333-B3C8-46AE-807D-BA2A9646799F}">
      <dsp:nvSpPr>
        <dsp:cNvPr id="0" name=""/>
        <dsp:cNvSpPr/>
      </dsp:nvSpPr>
      <dsp:spPr>
        <a:xfrm>
          <a:off x="449579" y="51773"/>
          <a:ext cx="8340337" cy="6949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600" kern="1200" dirty="0"/>
            <a:t>Seven meetings to date </a:t>
          </a:r>
          <a:endParaRPr lang="fr-CA" sz="2600" kern="1200" dirty="0"/>
        </a:p>
      </dsp:txBody>
      <dsp:txXfrm>
        <a:off x="483504" y="85698"/>
        <a:ext cx="8272487" cy="627106"/>
      </dsp:txXfrm>
    </dsp:sp>
    <dsp:sp modelId="{F06B3F07-4891-45F2-A6FF-B9ED35AC37CE}">
      <dsp:nvSpPr>
        <dsp:cNvPr id="0" name=""/>
        <dsp:cNvSpPr/>
      </dsp:nvSpPr>
      <dsp:spPr>
        <a:xfrm>
          <a:off x="0" y="2260002"/>
          <a:ext cx="8991599" cy="282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848" tIns="833120" rIns="69784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1.1 - 50-54 MHz amateur service in </a:t>
          </a:r>
          <a:r>
            <a:rPr lang="fr-CA" sz="1800" b="1" kern="1200" dirty="0" err="1"/>
            <a:t>Region</a:t>
          </a:r>
          <a:r>
            <a:rPr lang="fr-CA" sz="1800" b="1" kern="1200" dirty="0"/>
            <a:t> 1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1.11 – Railway train and trackside </a:t>
          </a:r>
          <a:r>
            <a:rPr lang="en-CA" sz="1800" b="1" kern="1200" dirty="0" err="1"/>
            <a:t>radiocommunications</a:t>
          </a:r>
          <a:endParaRPr lang="fr-CA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1.12 – Intelligent Transport Systems</a:t>
          </a:r>
          <a:endParaRPr lang="fr-CA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1.16 – WAS/RLAN (5250-5350 MHz, 5350-5470 MHz, 5850-5925 MHz)</a:t>
          </a:r>
          <a:endParaRPr lang="fr-CA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b="1" kern="1200" dirty="0"/>
            <a:t>9.1 (9.1.2) – IMT and BSS 1452-1492 MHz in Regions 1 and 3</a:t>
          </a:r>
          <a:endParaRPr lang="fr-CA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9.1 (9.1.8) – Machine Type communications</a:t>
          </a:r>
        </a:p>
      </dsp:txBody>
      <dsp:txXfrm>
        <a:off x="0" y="2260002"/>
        <a:ext cx="8991599" cy="2825550"/>
      </dsp:txXfrm>
    </dsp:sp>
    <dsp:sp modelId="{CAA1C310-0E74-416B-879E-4059C0FD1A7C}">
      <dsp:nvSpPr>
        <dsp:cNvPr id="0" name=""/>
        <dsp:cNvSpPr/>
      </dsp:nvSpPr>
      <dsp:spPr>
        <a:xfrm>
          <a:off x="449579" y="1660046"/>
          <a:ext cx="8348582" cy="1278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600" kern="1200" dirty="0" err="1"/>
            <a:t>Ended</a:t>
          </a:r>
          <a:r>
            <a:rPr lang="fr-CA" sz="2600" kern="1200" dirty="0"/>
            <a:t> discussion and </a:t>
          </a:r>
          <a:r>
            <a:rPr lang="fr-CA" sz="2600" kern="1200" dirty="0" err="1"/>
            <a:t>agreed</a:t>
          </a:r>
          <a:r>
            <a:rPr lang="fr-CA" sz="2600" kern="1200" dirty="0"/>
            <a:t> to </a:t>
          </a:r>
          <a:r>
            <a:rPr lang="fr-CA" sz="2600" kern="1200" dirty="0" err="1"/>
            <a:t>forward</a:t>
          </a:r>
          <a:r>
            <a:rPr lang="fr-CA" sz="2600" kern="1200" dirty="0"/>
            <a:t> the </a:t>
          </a:r>
          <a:r>
            <a:rPr lang="fr-CA" sz="2600" kern="1200" dirty="0" err="1"/>
            <a:t>following</a:t>
          </a:r>
          <a:r>
            <a:rPr lang="fr-CA" sz="2600" kern="1200" dirty="0"/>
            <a:t> agenda item </a:t>
          </a:r>
          <a:r>
            <a:rPr lang="fr-CA" sz="2600" kern="1200" dirty="0" err="1"/>
            <a:t>IAPs</a:t>
          </a:r>
          <a:r>
            <a:rPr lang="fr-CA" sz="2600" kern="1200" dirty="0"/>
            <a:t> to the ITU:</a:t>
          </a:r>
        </a:p>
      </dsp:txBody>
      <dsp:txXfrm>
        <a:off x="512002" y="1722469"/>
        <a:ext cx="8223736" cy="1153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BB48D-221D-43F7-BE1B-13B41F1ED11B}">
      <dsp:nvSpPr>
        <dsp:cNvPr id="0" name=""/>
        <dsp:cNvSpPr/>
      </dsp:nvSpPr>
      <dsp:spPr>
        <a:xfrm>
          <a:off x="0" y="21406"/>
          <a:ext cx="8991599" cy="15562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848" tIns="708152" rIns="69784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2400" kern="1200" dirty="0"/>
            <a:t>SMTF selected 18 Agenda Items and placed them in priority order</a:t>
          </a:r>
          <a:endParaRPr lang="fr-CA" sz="2400" kern="1200" dirty="0"/>
        </a:p>
      </dsp:txBody>
      <dsp:txXfrm>
        <a:off x="0" y="21406"/>
        <a:ext cx="8991599" cy="1556217"/>
      </dsp:txXfrm>
    </dsp:sp>
    <dsp:sp modelId="{B3C28333-B3C8-46AE-807D-BA2A9646799F}">
      <dsp:nvSpPr>
        <dsp:cNvPr id="0" name=""/>
        <dsp:cNvSpPr/>
      </dsp:nvSpPr>
      <dsp:spPr>
        <a:xfrm>
          <a:off x="449579" y="6801"/>
          <a:ext cx="8340337" cy="6345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CTU Spectrum Management Task Force  (SMTF) Priorities</a:t>
          </a:r>
          <a:endParaRPr lang="fr-CA" sz="2600" kern="1200" dirty="0"/>
        </a:p>
      </dsp:txBody>
      <dsp:txXfrm>
        <a:off x="480554" y="37776"/>
        <a:ext cx="8278387" cy="572575"/>
      </dsp:txXfrm>
    </dsp:sp>
    <dsp:sp modelId="{F06B3F07-4891-45F2-A6FF-B9ED35AC37CE}">
      <dsp:nvSpPr>
        <dsp:cNvPr id="0" name=""/>
        <dsp:cNvSpPr/>
      </dsp:nvSpPr>
      <dsp:spPr>
        <a:xfrm>
          <a:off x="0" y="2352209"/>
          <a:ext cx="8991599" cy="277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848" tIns="708152" rIns="69784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A: 1.13, 1.14 and 9.1 (Issue 9.1.9)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B: 1.16 and 9.1 (Issue 9.1.5)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C: 1.2, 1.3 and 1.7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D 1.9.1, 1.9.2 and 1.8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E 1.10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800" b="1" kern="1200" dirty="0"/>
            <a:t>Group F 7, 1.11, 1.12, 9.1 (Issues 9.1.1, 9.1.2) and 10</a:t>
          </a:r>
        </a:p>
      </dsp:txBody>
      <dsp:txXfrm>
        <a:off x="0" y="2352209"/>
        <a:ext cx="8991599" cy="2778300"/>
      </dsp:txXfrm>
    </dsp:sp>
    <dsp:sp modelId="{CAA1C310-0E74-416B-879E-4059C0FD1A7C}">
      <dsp:nvSpPr>
        <dsp:cNvPr id="0" name=""/>
        <dsp:cNvSpPr/>
      </dsp:nvSpPr>
      <dsp:spPr>
        <a:xfrm>
          <a:off x="449579" y="1804423"/>
          <a:ext cx="8348582" cy="11675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903" tIns="0" rIns="237903" bIns="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WRC-19 Agenda Items identified as priority for the Caribbean:</a:t>
          </a:r>
        </a:p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2600" kern="1200" dirty="0"/>
        </a:p>
      </dsp:txBody>
      <dsp:txXfrm>
        <a:off x="506574" y="1861418"/>
        <a:ext cx="8234592" cy="10535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B5698-E308-432B-914B-5F1B4E733169}">
      <dsp:nvSpPr>
        <dsp:cNvPr id="0" name=""/>
        <dsp:cNvSpPr/>
      </dsp:nvSpPr>
      <dsp:spPr>
        <a:xfrm>
          <a:off x="0" y="148613"/>
          <a:ext cx="8917106" cy="1478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chemeClr val="tx1"/>
              </a:solidFill>
            </a:rPr>
            <a:t>1.2 – Power limits for </a:t>
          </a:r>
          <a:r>
            <a:rPr lang="en-US" sz="2100" b="1" kern="1200" dirty="0" err="1">
              <a:solidFill>
                <a:schemeClr val="tx1"/>
              </a:solidFill>
            </a:rPr>
            <a:t>MetSat</a:t>
          </a:r>
          <a:r>
            <a:rPr lang="en-US" sz="2100" b="1" kern="1200" dirty="0">
              <a:solidFill>
                <a:schemeClr val="tx1"/>
              </a:solidFill>
            </a:rPr>
            <a:t>, EESS and MSS earth stations around 400 MHz: </a:t>
          </a:r>
          <a:r>
            <a:rPr lang="en-US" sz="2100" kern="1200" dirty="0">
              <a:solidFill>
                <a:srgbClr val="3333FF"/>
              </a:solidFill>
            </a:rPr>
            <a:t>For the band 399.9-400.05 MHz, </a:t>
          </a:r>
          <a:r>
            <a:rPr lang="en-US" sz="2100" b="1" kern="1200" dirty="0">
              <a:solidFill>
                <a:srgbClr val="3333FF"/>
              </a:solidFill>
            </a:rPr>
            <a:t>DIAP</a:t>
          </a:r>
          <a:r>
            <a:rPr lang="en-US" sz="2100" kern="1200" dirty="0">
              <a:solidFill>
                <a:srgbClr val="3333FF"/>
              </a:solidFill>
            </a:rPr>
            <a:t> supporting Method D and </a:t>
          </a:r>
          <a:r>
            <a:rPr lang="en-US" sz="2100" b="1" kern="1200" dirty="0">
              <a:solidFill>
                <a:srgbClr val="3333FF"/>
              </a:solidFill>
            </a:rPr>
            <a:t>PP</a:t>
          </a:r>
          <a:r>
            <a:rPr lang="en-US" sz="2100" kern="1200" dirty="0">
              <a:solidFill>
                <a:srgbClr val="3333FF"/>
              </a:solidFill>
            </a:rPr>
            <a:t> for a modified Method B. For the 401-403 MHz band, </a:t>
          </a:r>
          <a:r>
            <a:rPr lang="en-US" sz="2100" b="1" kern="1200" dirty="0">
              <a:solidFill>
                <a:srgbClr val="3333FF"/>
              </a:solidFill>
            </a:rPr>
            <a:t>DIAP</a:t>
          </a:r>
          <a:r>
            <a:rPr lang="en-US" sz="2100" kern="1200" dirty="0">
              <a:solidFill>
                <a:srgbClr val="3333FF"/>
              </a:solidFill>
            </a:rPr>
            <a:t> supporting a modified Method G and a </a:t>
          </a:r>
          <a:r>
            <a:rPr lang="en-US" sz="2100" b="1" kern="1200" dirty="0">
              <a:solidFill>
                <a:srgbClr val="3333FF"/>
              </a:solidFill>
            </a:rPr>
            <a:t>PP</a:t>
          </a:r>
          <a:r>
            <a:rPr lang="en-US" sz="2100" kern="1200" dirty="0">
              <a:solidFill>
                <a:srgbClr val="3333FF"/>
              </a:solidFill>
            </a:rPr>
            <a:t> supporting Method F.</a:t>
          </a:r>
          <a:endParaRPr lang="fr-CA" sz="2100" kern="1200" dirty="0">
            <a:solidFill>
              <a:srgbClr val="3333FF"/>
            </a:solidFill>
          </a:endParaRPr>
        </a:p>
      </dsp:txBody>
      <dsp:txXfrm>
        <a:off x="72151" y="220764"/>
        <a:ext cx="8772804" cy="1333719"/>
      </dsp:txXfrm>
    </dsp:sp>
    <dsp:sp modelId="{C11B5BF4-5DDB-4AFC-8060-A6F111D145FA}">
      <dsp:nvSpPr>
        <dsp:cNvPr id="0" name=""/>
        <dsp:cNvSpPr/>
      </dsp:nvSpPr>
      <dsp:spPr>
        <a:xfrm>
          <a:off x="0" y="1630855"/>
          <a:ext cx="8917106" cy="14110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chemeClr val="tx1"/>
              </a:solidFill>
            </a:rPr>
            <a:t>1.3 – Upgrade </a:t>
          </a:r>
          <a:r>
            <a:rPr lang="en-US" sz="2100" b="1" kern="1200" dirty="0" err="1">
              <a:solidFill>
                <a:schemeClr val="tx1"/>
              </a:solidFill>
            </a:rPr>
            <a:t>MetSat</a:t>
          </a:r>
          <a:r>
            <a:rPr lang="en-US" sz="2100" b="1" kern="1200" dirty="0">
              <a:solidFill>
                <a:schemeClr val="tx1"/>
              </a:solidFill>
            </a:rPr>
            <a:t> and new EESS allocations in 460-470 MHz band: </a:t>
          </a:r>
          <a:r>
            <a:rPr lang="en-US" sz="2100" b="1" kern="1200" dirty="0">
              <a:solidFill>
                <a:srgbClr val="3333FF"/>
              </a:solidFill>
            </a:rPr>
            <a:t>DIAP</a:t>
          </a:r>
          <a:r>
            <a:rPr lang="en-US" sz="2100" b="1" kern="1200" dirty="0">
              <a:solidFill>
                <a:schemeClr val="tx1"/>
              </a:solidFill>
            </a:rPr>
            <a:t> </a:t>
          </a:r>
          <a:r>
            <a:rPr lang="en-CA" sz="2100" kern="1200" dirty="0">
              <a:solidFill>
                <a:srgbClr val="3333FF"/>
              </a:solidFill>
            </a:rPr>
            <a:t>supporting an upgrade to the </a:t>
          </a:r>
          <a:r>
            <a:rPr lang="en-CA" sz="2100" kern="1200" dirty="0" err="1">
              <a:solidFill>
                <a:srgbClr val="3333FF"/>
              </a:solidFill>
            </a:rPr>
            <a:t>MetSat</a:t>
          </a:r>
          <a:r>
            <a:rPr lang="en-CA" sz="2100" kern="1200" dirty="0">
              <a:solidFill>
                <a:srgbClr val="3333FF"/>
              </a:solidFill>
            </a:rPr>
            <a:t> allocation to primary and a new primary EESS allocation; it is largely aligned with Method C.  </a:t>
          </a:r>
          <a:r>
            <a:rPr lang="en-CA" sz="2100" b="1" kern="1200" dirty="0">
              <a:solidFill>
                <a:srgbClr val="3333FF"/>
              </a:solidFill>
            </a:rPr>
            <a:t>PP</a:t>
          </a:r>
          <a:r>
            <a:rPr lang="en-CA" sz="2100" kern="1200" dirty="0">
              <a:solidFill>
                <a:srgbClr val="3333FF"/>
              </a:solidFill>
            </a:rPr>
            <a:t> for </a:t>
          </a:r>
          <a:r>
            <a:rPr lang="en-CA" sz="2100" u="none" kern="1200" dirty="0">
              <a:solidFill>
                <a:srgbClr val="3333FF"/>
              </a:solidFill>
            </a:rPr>
            <a:t>NOC in the band.</a:t>
          </a:r>
          <a:r>
            <a:rPr lang="en-CA" sz="2100" kern="1200" dirty="0">
              <a:solidFill>
                <a:srgbClr val="3333FF"/>
              </a:solidFill>
            </a:rPr>
            <a:t> </a:t>
          </a:r>
          <a:endParaRPr lang="fr-CA" sz="2100" kern="1200" dirty="0">
            <a:solidFill>
              <a:srgbClr val="3333FF"/>
            </a:solidFill>
          </a:endParaRPr>
        </a:p>
      </dsp:txBody>
      <dsp:txXfrm>
        <a:off x="68883" y="1699738"/>
        <a:ext cx="8779340" cy="1273303"/>
      </dsp:txXfrm>
    </dsp:sp>
    <dsp:sp modelId="{7AB03020-E90D-4967-9B01-5EEFAA7EC014}">
      <dsp:nvSpPr>
        <dsp:cNvPr id="0" name=""/>
        <dsp:cNvSpPr/>
      </dsp:nvSpPr>
      <dsp:spPr>
        <a:xfrm>
          <a:off x="0" y="3078682"/>
          <a:ext cx="8917106" cy="18198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chemeClr val="tx1"/>
              </a:solidFill>
            </a:rPr>
            <a:t>1.7 – </a:t>
          </a:r>
          <a:r>
            <a:rPr lang="en-US" sz="2100" b="1" kern="1200" dirty="0">
              <a:solidFill>
                <a:schemeClr val="tx1"/>
              </a:solidFill>
              <a:latin typeface="+mn-lt"/>
            </a:rPr>
            <a:t>Spectrum in 150.05-174 MHz and 400.15-420 MHz to control NGSO satellites with short duration missions:</a:t>
          </a:r>
          <a:r>
            <a:rPr lang="en-US" sz="2100" kern="1200" dirty="0">
              <a:latin typeface="+mn-lt"/>
            </a:rPr>
            <a:t> </a:t>
          </a:r>
          <a:r>
            <a:rPr lang="en-US" sz="2100" b="1" kern="1200" dirty="0">
              <a:solidFill>
                <a:srgbClr val="3333FF"/>
              </a:solidFill>
              <a:latin typeface="+mn-lt"/>
            </a:rPr>
            <a:t>DIAP</a:t>
          </a:r>
          <a:r>
            <a:rPr lang="en-US" sz="2100" kern="1200" dirty="0">
              <a:solidFill>
                <a:srgbClr val="3333FF"/>
              </a:solidFill>
              <a:latin typeface="+mn-lt"/>
            </a:rPr>
            <a:t> for NOC</a:t>
          </a:r>
          <a:r>
            <a:rPr lang="en-US" sz="2100" b="0" kern="1200" dirty="0">
              <a:solidFill>
                <a:srgbClr val="3333FF"/>
              </a:solidFill>
            </a:rPr>
            <a:t>,</a:t>
          </a:r>
          <a:r>
            <a:rPr lang="en-US" sz="2100" kern="1200" dirty="0">
              <a:solidFill>
                <a:srgbClr val="3333FF"/>
              </a:solidFill>
              <a:latin typeface="+mn-lt"/>
            </a:rPr>
            <a:t> and </a:t>
          </a:r>
          <a:r>
            <a:rPr lang="en-US" sz="2100" b="1" kern="1200" dirty="0">
              <a:solidFill>
                <a:srgbClr val="3333FF"/>
              </a:solidFill>
              <a:latin typeface="+mn-lt"/>
            </a:rPr>
            <a:t>PP</a:t>
          </a:r>
          <a:r>
            <a:rPr lang="en-US" sz="2100" kern="1200" dirty="0">
              <a:solidFill>
                <a:srgbClr val="3333FF"/>
              </a:solidFill>
              <a:latin typeface="+mn-lt"/>
            </a:rPr>
            <a:t> that supports the identification of </a:t>
          </a:r>
          <a:r>
            <a:rPr lang="es-CO" sz="2100" kern="1200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frequency</a:t>
          </a:r>
          <a:r>
            <a:rPr lang="es-CO" sz="2100" kern="1200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</a:t>
          </a:r>
          <a:r>
            <a:rPr lang="es-CO" sz="2100" kern="1200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bands</a:t>
          </a:r>
          <a:r>
            <a:rPr lang="es-CO" sz="2100" kern="1200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137-138 MHz, 148-149.9 MHz and 404-405 MHz </a:t>
          </a:r>
          <a:r>
            <a:rPr lang="es-CO" sz="2100" kern="1200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for</a:t>
          </a:r>
          <a:r>
            <a:rPr lang="es-CO" sz="2100" kern="1200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tracking, </a:t>
          </a:r>
          <a:r>
            <a:rPr lang="es-CO" sz="2100" kern="1200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telemetry</a:t>
          </a:r>
          <a:r>
            <a:rPr lang="es-CO" sz="2100" kern="1200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and </a:t>
          </a:r>
          <a:r>
            <a:rPr lang="es-CO" sz="2100" kern="1200" dirty="0" err="1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command</a:t>
          </a:r>
          <a:r>
            <a:rPr lang="es-CO" sz="2100" kern="1200" dirty="0">
              <a:solidFill>
                <a:srgbClr val="3333FF"/>
              </a:solidFill>
              <a:effectLst/>
              <a:latin typeface="+mn-lt"/>
              <a:ea typeface="Times New Roman" panose="02020603050405020304" pitchFamily="18" charset="0"/>
            </a:rPr>
            <a:t> links.</a:t>
          </a:r>
          <a:endParaRPr lang="fr-CA" sz="2100" kern="1200" dirty="0">
            <a:solidFill>
              <a:srgbClr val="3333FF"/>
            </a:solidFill>
            <a:latin typeface="+mn-lt"/>
            <a:cs typeface="Calibri" panose="020F0502020204030204" pitchFamily="34" charset="0"/>
          </a:endParaRPr>
        </a:p>
      </dsp:txBody>
      <dsp:txXfrm>
        <a:off x="88840" y="3167522"/>
        <a:ext cx="8739426" cy="164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73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30CBF08-405F-47B1-AAED-55E0C34BAC99}" type="datetime1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73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795374D-5E8B-49A9-A1B9-FF9FA9294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19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73" y="1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D6B1D5A-47FF-49B3-8A48-F34E645AB259}" type="datetime1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5" y="4416500"/>
            <a:ext cx="5607691" cy="418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73" y="8829847"/>
            <a:ext cx="3038155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 defTabSz="465061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66CFAC7-8BB2-4150-866D-1CE15FB47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76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altLang="en-US" sz="4000" dirty="0">
              <a:ea typeface="MS PGothic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464473"/>
            <a:fld id="{0F3B46FE-0AA2-4AFD-AF54-09BE2B0FF553}" type="slidenum">
              <a:rPr lang="en-US" altLang="en-US" smtClean="0">
                <a:ea typeface="MS PGothic"/>
                <a:cs typeface="MS PGothic"/>
              </a:rPr>
              <a:pPr defTabSz="464473"/>
              <a:t>1</a:t>
            </a:fld>
            <a:endParaRPr lang="en-US" altLang="en-US">
              <a:ea typeface="MS PGothic"/>
              <a:cs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155554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53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53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53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32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10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altLang="en-US">
              <a:ea typeface="MS PGothic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464473"/>
            <a:fld id="{94499A33-F479-42FB-9650-74CB2B3A93E9}" type="slidenum">
              <a:rPr lang="en-US" altLang="en-US" smtClean="0">
                <a:ea typeface="MS PGothic"/>
                <a:cs typeface="MS PGothic"/>
              </a:rPr>
              <a:pPr defTabSz="464473"/>
              <a:t>19</a:t>
            </a:fld>
            <a:endParaRPr lang="en-US" altLang="en-US">
              <a:ea typeface="MS PGothic"/>
              <a:cs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101489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3438" cy="3484563"/>
          </a:xfrm>
          <a:ln/>
        </p:spPr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5" y="4416499"/>
            <a:ext cx="5607691" cy="4181647"/>
          </a:xfrm>
          <a:noFill/>
          <a:ln/>
        </p:spPr>
        <p:txBody>
          <a:bodyPr/>
          <a:lstStyle/>
          <a:p>
            <a:pPr eaLnBrk="1" hangingPunct="1"/>
            <a:endParaRPr lang="en-CA" altLang="en-US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408470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60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7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Agenda Item 1.13 Coordinators: </a:t>
            </a:r>
            <a:r>
              <a:rPr lang="en-US" baseline="0" dirty="0"/>
              <a:t> Geraldo </a:t>
            </a:r>
            <a:r>
              <a:rPr lang="en-US" baseline="0" dirty="0" err="1"/>
              <a:t>Neto</a:t>
            </a:r>
            <a:r>
              <a:rPr lang="en-US" baseline="0" dirty="0"/>
              <a:t> (26 GHz); Michael </a:t>
            </a:r>
            <a:r>
              <a:rPr lang="en-US" baseline="0" dirty="0" err="1"/>
              <a:t>Mullinix</a:t>
            </a:r>
            <a:r>
              <a:rPr lang="en-US" baseline="0" dirty="0"/>
              <a:t> (40 GHz); Sergio Marquez (70/80 GHz); Camilo Zamora (Lead and all other bands.)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84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55" y="4416499"/>
            <a:ext cx="5607691" cy="4181647"/>
          </a:xfrm>
          <a:noFill/>
          <a:ln/>
        </p:spPr>
        <p:txBody>
          <a:bodyPr/>
          <a:lstStyle/>
          <a:p>
            <a:endParaRPr lang="en-CA" altLang="en-US" dirty="0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2402559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05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61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71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CFAC7-8BB2-4150-866D-1CE15FB476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41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04364-3873-463A-9B6A-C0F9E1E7C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2ED45-B6B7-4954-AA4E-3EE127BF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FBBB0-EF05-4FF7-A8DE-B2A148A93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382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2711-1E03-4134-A43D-7AD1EBDE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000" b="0" baseline="0"/>
            </a:lvl1pPr>
            <a:lvl2pPr marL="457200" indent="0">
              <a:buFont typeface="Arial" pitchFamily="34" charset="0"/>
              <a:buNone/>
              <a:defRPr sz="2000" b="1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F27D6-8198-47C3-AA02-2FB19BFC5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8EC4-A56E-4798-A67A-EAA21B2D0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640F0-9ACE-4C85-A1E9-9D836A5C9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54B1-0793-4282-B596-13F48740D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3638E-FE51-4528-B340-3475E608F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4546-EBF7-42AA-A07D-A499B6360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B515-CDBD-44C0-95AB-614C02089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C4BF-6AC5-4AED-B03D-3A8CF3A87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1371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333FF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004A1FF-CB8C-45DE-B57A-02A515399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15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7800" y="42146"/>
            <a:ext cx="3733800" cy="91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16"/>
          <p:cNvSpPr txBox="1">
            <a:spLocks noChangeArrowheads="1"/>
          </p:cNvSpPr>
          <p:nvPr userDrawn="1"/>
        </p:nvSpPr>
        <p:spPr bwMode="auto">
          <a:xfrm>
            <a:off x="2895600" y="6561138"/>
            <a:ext cx="5791200" cy="290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defTabSz="914400" eaLnBrk="1" hangingPunct="1">
              <a:defRPr/>
            </a:pPr>
            <a:r>
              <a:rPr lang="en-US" sz="1300" b="1" i="1" dirty="0">
                <a:solidFill>
                  <a:srgbClr val="3333FF"/>
                </a:solidFill>
                <a:cs typeface="+mn-cs"/>
              </a:rPr>
              <a:t>Inter-American Telecommunication Commission (CITEL)</a:t>
            </a:r>
            <a:endParaRPr lang="en-US" sz="14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112" charset="0"/>
          <a:ea typeface="MS PGothic" pitchFamily="34" charset="-128"/>
          <a:cs typeface="MS PGothic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112" charset="0"/>
          <a:ea typeface="MS PGothic" pitchFamily="34" charset="-128"/>
          <a:cs typeface="MS PGothic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112" charset="0"/>
          <a:ea typeface="MS PGothic" pitchFamily="34" charset="-128"/>
          <a:cs typeface="MS PGothic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112" charset="0"/>
          <a:ea typeface="MS PGothic" pitchFamily="34" charset="-128"/>
          <a:cs typeface="MS PGothic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el.oas.org/en/Pages/PCCII/WRC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itel.oas.org/en/Pages/PCCII/default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el.oas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gustavo.vargas@ane.gov.co" TargetMode="External"/><Relationship Id="rId13" Type="http://schemas.openxmlformats.org/officeDocument/2006/relationships/hyperlink" Target="mailto:flavio.archangelo@labre.org.br" TargetMode="External"/><Relationship Id="rId18" Type="http://schemas.openxmlformats.org/officeDocument/2006/relationships/hyperlink" Target="mailto:geraldo@tmgtelecom.com" TargetMode="External"/><Relationship Id="rId3" Type="http://schemas.openxmlformats.org/officeDocument/2006/relationships/hyperlink" Target="mailto:jose.costa@ericsson.com" TargetMode="External"/><Relationship Id="rId21" Type="http://schemas.openxmlformats.org/officeDocument/2006/relationships/hyperlink" Target="mailto:avaladares@fb.com" TargetMode="External"/><Relationship Id="rId7" Type="http://schemas.openxmlformats.org/officeDocument/2006/relationships/hyperlink" Target="mailto:gisellec.creeser@intelsat.com" TargetMode="External"/><Relationship Id="rId12" Type="http://schemas.openxmlformats.org/officeDocument/2006/relationships/hyperlink" Target="mailto:don@jansky-barmat.com" TargetMode="External"/><Relationship Id="rId17" Type="http://schemas.openxmlformats.org/officeDocument/2006/relationships/hyperlink" Target="mailto:jennifer.manner@echostar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fsoares@qti.qualcomm.com" TargetMode="External"/><Relationship Id="rId20" Type="http://schemas.openxmlformats.org/officeDocument/2006/relationships/hyperlink" Target="mailto:marc@oneweb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lenn.feldhake@nasa.gov" TargetMode="External"/><Relationship Id="rId11" Type="http://schemas.openxmlformats.org/officeDocument/2006/relationships/hyperlink" Target="mailto:carlos.flores@noaa.gov" TargetMode="External"/><Relationship Id="rId5" Type="http://schemas.openxmlformats.org/officeDocument/2006/relationships/hyperlink" Target="mailto:jose.lozano@ane.gov.co" TargetMode="External"/><Relationship Id="rId15" Type="http://schemas.openxmlformats.org/officeDocument/2006/relationships/hyperlink" Target="mailto:htrivino@mintic.gov.co" TargetMode="External"/><Relationship Id="rId10" Type="http://schemas.openxmlformats.org/officeDocument/2006/relationships/hyperlink" Target="mailto:asanders@ntia.gov" TargetMode="External"/><Relationship Id="rId19" Type="http://schemas.openxmlformats.org/officeDocument/2006/relationships/hyperlink" Target="mailto:michael.mullinix@fcc.gov" TargetMode="External"/><Relationship Id="rId4" Type="http://schemas.openxmlformats.org/officeDocument/2006/relationships/hyperlink" Target="mailto:Alfredo.Mistichellia@noaa.gov" TargetMode="External"/><Relationship Id="rId9" Type="http://schemas.openxmlformats.org/officeDocument/2006/relationships/hyperlink" Target="mailto:marcella.s.ost@boeing.com" TargetMode="External"/><Relationship Id="rId14" Type="http://schemas.openxmlformats.org/officeDocument/2006/relationships/hyperlink" Target="mailto:lfsouza@embraer.com.br" TargetMode="External"/><Relationship Id="rId22" Type="http://schemas.openxmlformats.org/officeDocument/2006/relationships/hyperlink" Target="mailto:fabian.herrera@ane.gov.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9" descr="cover_eng_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762000" y="3886200"/>
            <a:ext cx="8229600" cy="1524000"/>
          </a:xfrm>
        </p:spPr>
        <p:txBody>
          <a:bodyPr/>
          <a:lstStyle/>
          <a:p>
            <a:pPr algn="r"/>
            <a:r>
              <a:rPr lang="en-US" altLang="en-US" sz="2400" b="0" dirty="0">
                <a:solidFill>
                  <a:schemeClr val="bg1"/>
                </a:solidFill>
                <a:ea typeface="MS PGothic"/>
              </a:rPr>
              <a:t>Inter-American Telecommunication Commission (CITEL) </a:t>
            </a:r>
            <a:br>
              <a:rPr lang="en-US" altLang="en-US" sz="2400" b="0" dirty="0">
                <a:solidFill>
                  <a:schemeClr val="bg1"/>
                </a:solidFill>
                <a:ea typeface="MS PGothic"/>
              </a:rPr>
            </a:br>
            <a:r>
              <a:rPr lang="en-US" altLang="en-US" sz="2400" b="0" dirty="0">
                <a:solidFill>
                  <a:schemeClr val="bg1"/>
                </a:solidFill>
                <a:ea typeface="MS PGothic"/>
              </a:rPr>
              <a:t>Permanent Consultative Committee II</a:t>
            </a:r>
            <a:br>
              <a:rPr lang="en-US" altLang="en-US" sz="2400" b="0" dirty="0">
                <a:solidFill>
                  <a:schemeClr val="bg1"/>
                </a:solidFill>
                <a:ea typeface="MS PGothic"/>
              </a:rPr>
            </a:br>
            <a:r>
              <a:rPr lang="en-US" altLang="en-US" sz="2400" b="0" dirty="0">
                <a:solidFill>
                  <a:schemeClr val="bg1"/>
                </a:solidFill>
                <a:ea typeface="MS PGothic"/>
              </a:rPr>
              <a:t>As of 8 – 12 April, 2019 Meeting</a:t>
            </a:r>
            <a:br>
              <a:rPr lang="en-US" altLang="en-US" sz="2400" b="0" dirty="0">
                <a:solidFill>
                  <a:schemeClr val="bg1"/>
                </a:solidFill>
                <a:ea typeface="MS PGothic"/>
              </a:rPr>
            </a:br>
            <a:endParaRPr lang="en-US" altLang="en-US" sz="2400" b="0" dirty="0">
              <a:solidFill>
                <a:schemeClr val="bg1"/>
              </a:solidFill>
              <a:ea typeface="MS PGothic"/>
            </a:endParaRPr>
          </a:p>
        </p:txBody>
      </p:sp>
      <p:sp>
        <p:nvSpPr>
          <p:cNvPr id="16387" name="Rectangle 22"/>
          <p:cNvSpPr>
            <a:spLocks noGrp="1"/>
          </p:cNvSpPr>
          <p:nvPr>
            <p:ph idx="4294967295"/>
          </p:nvPr>
        </p:nvSpPr>
        <p:spPr>
          <a:xfrm>
            <a:off x="0" y="1295400"/>
            <a:ext cx="9144000" cy="236220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n-US" altLang="en-US" sz="4000" b="1" dirty="0">
              <a:solidFill>
                <a:schemeClr val="bg1"/>
              </a:solidFill>
              <a:ea typeface="MS PGothic"/>
            </a:endParaRPr>
          </a:p>
          <a:p>
            <a:pPr algn="ctr">
              <a:buFont typeface="Arial" charset="0"/>
              <a:buNone/>
            </a:pPr>
            <a:r>
              <a:rPr lang="en-US" altLang="en-US" sz="4000" b="1" dirty="0">
                <a:solidFill>
                  <a:schemeClr val="bg1"/>
                </a:solidFill>
                <a:ea typeface="MS PGothic"/>
              </a:rPr>
              <a:t> Status of CITEL’s Preparations</a:t>
            </a:r>
          </a:p>
          <a:p>
            <a:pPr algn="ctr">
              <a:buFont typeface="Arial" charset="0"/>
              <a:buNone/>
            </a:pPr>
            <a:r>
              <a:rPr lang="en-US" altLang="en-US" sz="4000" b="1" dirty="0">
                <a:solidFill>
                  <a:schemeClr val="bg1"/>
                </a:solidFill>
                <a:ea typeface="MS PGothic"/>
              </a:rPr>
              <a:t>for WRC-19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508350"/>
            <a:ext cx="4419600" cy="110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193" y="304799"/>
            <a:ext cx="4230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Mobile and Fixed - 1.14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201588" y="1656026"/>
          <a:ext cx="8857964" cy="494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9154" y="990600"/>
            <a:ext cx="856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High Altitude Platforms (HAPS) 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32065"/>
              </p:ext>
            </p:extLst>
          </p:nvPr>
        </p:nvGraphicFramePr>
        <p:xfrm>
          <a:off x="225937" y="2066399"/>
          <a:ext cx="8686049" cy="4367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048">
                  <a:extLst>
                    <a:ext uri="{9D8B030D-6E8A-4147-A177-3AD203B41FA5}">
                      <a16:colId xmlns:a16="http://schemas.microsoft.com/office/drawing/2014/main" val="3883836121"/>
                    </a:ext>
                  </a:extLst>
                </a:gridCol>
                <a:gridCol w="4321615">
                  <a:extLst>
                    <a:ext uri="{9D8B030D-6E8A-4147-A177-3AD203B41FA5}">
                      <a16:colId xmlns:a16="http://schemas.microsoft.com/office/drawing/2014/main" val="292323977"/>
                    </a:ext>
                  </a:extLst>
                </a:gridCol>
                <a:gridCol w="2587386">
                  <a:extLst>
                    <a:ext uri="{9D8B030D-6E8A-4147-A177-3AD203B41FA5}">
                      <a16:colId xmlns:a16="http://schemas.microsoft.com/office/drawing/2014/main" val="2182165525"/>
                    </a:ext>
                  </a:extLst>
                </a:gridCol>
              </a:tblGrid>
              <a:tr h="31316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Frequency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31172"/>
                  </a:ext>
                </a:extLst>
              </a:tr>
              <a:tr h="6158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6 440-6 520 / </a:t>
                      </a:r>
                      <a:b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6 560- 6 640 MHz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6440-6520 MHz (1B1</a:t>
                      </a:r>
                      <a:r>
                        <a:rPr lang="en-GB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option 1)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CA" sz="1600" b="1" dirty="0"/>
                        <a:t>PP </a:t>
                      </a:r>
                      <a:r>
                        <a:rPr lang="en-CA" sz="1600" b="0" dirty="0"/>
                        <a:t>for 6440-6520 MHz</a:t>
                      </a:r>
                    </a:p>
                    <a:p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DIAP/</a:t>
                      </a:r>
                      <a:r>
                        <a:rPr lang="en-CA" sz="1600" b="1" dirty="0"/>
                        <a:t>PP </a:t>
                      </a:r>
                      <a:r>
                        <a:rPr lang="en-CA" sz="1600" b="0" dirty="0"/>
                        <a:t>for 6560-6640 MHz</a:t>
                      </a:r>
                      <a:endParaRPr lang="en-C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953201"/>
                  </a:ext>
                </a:extLst>
              </a:tr>
              <a:tr h="36100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21.4-22 GHz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IAP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21.4-22 GHz (3B2 option 1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21.5-22 GHz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(3B2 option 2 secondary)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n-C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558574"/>
                  </a:ext>
                </a:extLst>
              </a:tr>
              <a:tr h="37624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24.25-27.5 GHz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GB" sz="16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IAP</a:t>
                      </a:r>
                      <a:r>
                        <a:rPr lang="en-GB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24.25-25.25 GHz (4B3 option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for 25.25-27 GHz (5B2 option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2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HAPS UL)</a:t>
                      </a: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CA" sz="1600" b="1" dirty="0"/>
                        <a:t>PP </a:t>
                      </a:r>
                      <a:r>
                        <a:rPr lang="en-CA" sz="1600" b="0" dirty="0"/>
                        <a:t>for 25.</a:t>
                      </a:r>
                      <a:r>
                        <a:rPr lang="en-CA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CA" sz="1600" b="0" dirty="0"/>
                        <a:t>5-27.5 GHz (</a:t>
                      </a:r>
                      <a:r>
                        <a:rPr lang="en-CA" sz="1600" b="0" dirty="0">
                          <a:solidFill>
                            <a:schemeClr val="tx1"/>
                          </a:solidFill>
                        </a:rPr>
                        <a:t>5B2 option 3 secondary</a:t>
                      </a:r>
                      <a:r>
                        <a:rPr lang="en-CA" sz="1600" b="0" dirty="0"/>
                        <a:t>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n-CA" sz="1600" b="1" dirty="0"/>
                        <a:t>PP </a:t>
                      </a:r>
                      <a:r>
                        <a:rPr lang="en-CA" sz="1600" b="0" dirty="0"/>
                        <a:t>24.25-25.25 GHz</a:t>
                      </a:r>
                      <a:endParaRPr lang="en-C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51881"/>
                  </a:ext>
                </a:extLst>
              </a:tr>
              <a:tr h="3833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27.9-28.2 / </a:t>
                      </a:r>
                      <a:b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31-31.3 GHz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27.9-28.2 GHz (6B1 option 1)</a:t>
                      </a:r>
                    </a:p>
                    <a:p>
                      <a:pPr marL="0" marR="0" lvl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31-31.3 GHz (7B1 options 1a+1b)</a:t>
                      </a:r>
                    </a:p>
                    <a:p>
                      <a:pPr marL="0" marR="0" lvl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CA" sz="1600" b="1" dirty="0"/>
                        <a:t>PP </a:t>
                      </a:r>
                      <a:r>
                        <a:rPr lang="en-CA" sz="1600" b="0" dirty="0"/>
                        <a:t>for 27.9-28.2 GHz and 31-31.3 GHz</a:t>
                      </a:r>
                      <a:r>
                        <a:rPr lang="en-CA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(secondary)</a:t>
                      </a:r>
                      <a:endParaRPr lang="en-CA" sz="1600" b="1" dirty="0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n-C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1769"/>
                  </a:ext>
                </a:extLst>
              </a:tr>
              <a:tr h="439307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38-39.5 GHz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IAP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38-39.5 GHz (8B2 option 1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38-39.5 GHz (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8B2 option 2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UL secondary)  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n-CA" sz="1600" b="1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6384"/>
                  </a:ext>
                </a:extLst>
              </a:tr>
              <a:tr h="642808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47.2-47.5  / </a:t>
                      </a:r>
                      <a:b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47.9-48.2 GHz</a:t>
                      </a:r>
                      <a:endParaRPr lang="en-CA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DIAP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47.2-47.5/47.9-48.2 GHz (9B1 Res. Ex. 2) </a:t>
                      </a: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for 47.2-47.5/47.9-48.2 GHz (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9B1 Res. Ex.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</a:t>
                      </a:r>
                      <a:r>
                        <a:rPr lang="en-GB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n-CA" sz="1600" b="1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6805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49270" y="1556588"/>
            <a:ext cx="556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alibri" pitchFamily="34" charset="0"/>
              </a:rPr>
              <a:t>Various proposals under consideration</a:t>
            </a:r>
            <a:endParaRPr lang="fr-CA" sz="2600" b="1" dirty="0"/>
          </a:p>
        </p:txBody>
      </p:sp>
    </p:spTree>
    <p:extLst>
      <p:ext uri="{BB962C8B-B14F-4D97-AF65-F5344CB8AC3E}">
        <p14:creationId xmlns:p14="http://schemas.microsoft.com/office/powerpoint/2010/main" val="2402958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78869" y="4038600"/>
            <a:ext cx="8857964" cy="942149"/>
          </a:xfrm>
          <a:custGeom>
            <a:avLst/>
            <a:gdLst>
              <a:gd name="connsiteX0" fmla="*/ 0 w 8857964"/>
              <a:gd name="connsiteY0" fmla="*/ 157028 h 942149"/>
              <a:gd name="connsiteX1" fmla="*/ 157028 w 8857964"/>
              <a:gd name="connsiteY1" fmla="*/ 0 h 942149"/>
              <a:gd name="connsiteX2" fmla="*/ 8700936 w 8857964"/>
              <a:gd name="connsiteY2" fmla="*/ 0 h 942149"/>
              <a:gd name="connsiteX3" fmla="*/ 8857964 w 8857964"/>
              <a:gd name="connsiteY3" fmla="*/ 157028 h 942149"/>
              <a:gd name="connsiteX4" fmla="*/ 8857964 w 8857964"/>
              <a:gd name="connsiteY4" fmla="*/ 785121 h 942149"/>
              <a:gd name="connsiteX5" fmla="*/ 8700936 w 8857964"/>
              <a:gd name="connsiteY5" fmla="*/ 942149 h 942149"/>
              <a:gd name="connsiteX6" fmla="*/ 157028 w 8857964"/>
              <a:gd name="connsiteY6" fmla="*/ 942149 h 942149"/>
              <a:gd name="connsiteX7" fmla="*/ 0 w 8857964"/>
              <a:gd name="connsiteY7" fmla="*/ 785121 h 942149"/>
              <a:gd name="connsiteX8" fmla="*/ 0 w 8857964"/>
              <a:gd name="connsiteY8" fmla="*/ 157028 h 94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7964" h="942149">
                <a:moveTo>
                  <a:pt x="0" y="157028"/>
                </a:moveTo>
                <a:cubicBezTo>
                  <a:pt x="0" y="70304"/>
                  <a:pt x="70304" y="0"/>
                  <a:pt x="157028" y="0"/>
                </a:cubicBezTo>
                <a:lnTo>
                  <a:pt x="8700936" y="0"/>
                </a:lnTo>
                <a:cubicBezTo>
                  <a:pt x="8787660" y="0"/>
                  <a:pt x="8857964" y="70304"/>
                  <a:pt x="8857964" y="157028"/>
                </a:cubicBezTo>
                <a:lnTo>
                  <a:pt x="8857964" y="785121"/>
                </a:lnTo>
                <a:cubicBezTo>
                  <a:pt x="8857964" y="871845"/>
                  <a:pt x="8787660" y="942149"/>
                  <a:pt x="8700936" y="942149"/>
                </a:cubicBezTo>
                <a:lnTo>
                  <a:pt x="157028" y="942149"/>
                </a:lnTo>
                <a:cubicBezTo>
                  <a:pt x="70304" y="942149"/>
                  <a:pt x="0" y="871845"/>
                  <a:pt x="0" y="785121"/>
                </a:cubicBezTo>
                <a:lnTo>
                  <a:pt x="0" y="157028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6002" tIns="126002" rIns="126002" bIns="126002" numCol="1" spcCol="1270" anchor="ctr" anchorCtr="0">
            <a:noAutofit/>
          </a:bodyPr>
          <a:lstStyle/>
          <a:p>
            <a:pPr lvl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b="1" dirty="0">
                <a:solidFill>
                  <a:schemeClr val="tx1"/>
                </a:solidFill>
              </a:rPr>
              <a:t>9.1.5 </a:t>
            </a:r>
            <a:r>
              <a:rPr lang="en-US" sz="2100" b="1" kern="1200" dirty="0">
                <a:solidFill>
                  <a:schemeClr val="tx1"/>
                </a:solidFill>
              </a:rPr>
              <a:t>– Regulatory Impacts on RLAN/radar operation: </a:t>
            </a:r>
            <a:r>
              <a:rPr lang="en-US" sz="2100" dirty="0">
                <a:solidFill>
                  <a:srgbClr val="3333FF"/>
                </a:solidFill>
              </a:rPr>
              <a:t>An </a:t>
            </a:r>
            <a:r>
              <a:rPr lang="en-US" sz="2100" b="1" kern="1200" dirty="0">
                <a:solidFill>
                  <a:srgbClr val="3333FF"/>
                </a:solidFill>
              </a:rPr>
              <a:t>IAP</a:t>
            </a:r>
            <a:r>
              <a:rPr lang="en-US" sz="2100" kern="1200" dirty="0">
                <a:solidFill>
                  <a:srgbClr val="3333FF"/>
                </a:solidFill>
              </a:rPr>
              <a:t> modifying footnotes 5.447F and 5.450A to refer to conditions in footnote 5.446A instead of ITU-R Recommendations.</a:t>
            </a:r>
            <a:endParaRPr lang="fr-CA" sz="2100" kern="1200" dirty="0">
              <a:solidFill>
                <a:srgbClr val="3333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78869" y="1844542"/>
            <a:ext cx="8864600" cy="1371600"/>
          </a:xfrm>
          <a:custGeom>
            <a:avLst/>
            <a:gdLst>
              <a:gd name="connsiteX0" fmla="*/ 0 w 8915400"/>
              <a:gd name="connsiteY0" fmla="*/ 251747 h 1510453"/>
              <a:gd name="connsiteX1" fmla="*/ 251747 w 8915400"/>
              <a:gd name="connsiteY1" fmla="*/ 0 h 1510453"/>
              <a:gd name="connsiteX2" fmla="*/ 8663653 w 8915400"/>
              <a:gd name="connsiteY2" fmla="*/ 0 h 1510453"/>
              <a:gd name="connsiteX3" fmla="*/ 8915400 w 8915400"/>
              <a:gd name="connsiteY3" fmla="*/ 251747 h 1510453"/>
              <a:gd name="connsiteX4" fmla="*/ 8915400 w 8915400"/>
              <a:gd name="connsiteY4" fmla="*/ 1258706 h 1510453"/>
              <a:gd name="connsiteX5" fmla="*/ 8663653 w 8915400"/>
              <a:gd name="connsiteY5" fmla="*/ 1510453 h 1510453"/>
              <a:gd name="connsiteX6" fmla="*/ 251747 w 8915400"/>
              <a:gd name="connsiteY6" fmla="*/ 1510453 h 1510453"/>
              <a:gd name="connsiteX7" fmla="*/ 0 w 8915400"/>
              <a:gd name="connsiteY7" fmla="*/ 1258706 h 1510453"/>
              <a:gd name="connsiteX8" fmla="*/ 0 w 8915400"/>
              <a:gd name="connsiteY8" fmla="*/ 251747 h 1510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1510453">
                <a:moveTo>
                  <a:pt x="0" y="251747"/>
                </a:moveTo>
                <a:cubicBezTo>
                  <a:pt x="0" y="112711"/>
                  <a:pt x="112711" y="0"/>
                  <a:pt x="251747" y="0"/>
                </a:cubicBezTo>
                <a:lnTo>
                  <a:pt x="8663653" y="0"/>
                </a:lnTo>
                <a:cubicBezTo>
                  <a:pt x="8802689" y="0"/>
                  <a:pt x="8915400" y="112711"/>
                  <a:pt x="8915400" y="251747"/>
                </a:cubicBezTo>
                <a:lnTo>
                  <a:pt x="8915400" y="1258706"/>
                </a:lnTo>
                <a:cubicBezTo>
                  <a:pt x="8915400" y="1397742"/>
                  <a:pt x="8802689" y="1510453"/>
                  <a:pt x="8663653" y="1510453"/>
                </a:cubicBezTo>
                <a:lnTo>
                  <a:pt x="251747" y="1510453"/>
                </a:lnTo>
                <a:cubicBezTo>
                  <a:pt x="112711" y="1510453"/>
                  <a:pt x="0" y="1397742"/>
                  <a:pt x="0" y="1258706"/>
                </a:cubicBezTo>
                <a:lnTo>
                  <a:pt x="0" y="251747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934" tIns="149934" rIns="149934" bIns="149934" numCol="1" spcCol="1270" anchor="ctr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>
                <a:solidFill>
                  <a:schemeClr val="tx1"/>
                </a:solidFill>
              </a:rPr>
              <a:t>9.1.9 –FSS allocation in the 50.4-51.4 GHz band,</a:t>
            </a:r>
            <a:r>
              <a:rPr lang="en-US" sz="2000" b="1" kern="1200" dirty="0"/>
              <a:t> </a:t>
            </a:r>
            <a:r>
              <a:rPr lang="en-US" sz="2000" b="1" kern="1200" dirty="0">
                <a:solidFill>
                  <a:srgbClr val="3333FF"/>
                </a:solidFill>
              </a:rPr>
              <a:t>DIAP</a:t>
            </a:r>
            <a:r>
              <a:rPr lang="en-US" sz="2000" b="0" kern="1200" dirty="0">
                <a:solidFill>
                  <a:srgbClr val="3333FF"/>
                </a:solidFill>
              </a:rPr>
              <a:t> </a:t>
            </a:r>
            <a:r>
              <a:rPr lang="en-US" sz="2000" kern="1200" dirty="0">
                <a:solidFill>
                  <a:srgbClr val="3333FF"/>
                </a:solidFill>
              </a:rPr>
              <a:t>supporting Example 1 for a  new primary allocation limited to GSO FSS gateways </a:t>
            </a:r>
            <a:r>
              <a:rPr lang="en-US" sz="2000" dirty="0">
                <a:solidFill>
                  <a:srgbClr val="3333FF"/>
                </a:solidFill>
              </a:rPr>
              <a:t>with a minimum antenna diameter of 4.5 meters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3333FF"/>
                </a:solidFill>
              </a:rPr>
              <a:t>and proposed limits to protect EESS (passive).  One proposal supports no change under this issue.</a:t>
            </a:r>
            <a:endParaRPr lang="fr-CA" sz="500" kern="12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773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193" y="304799"/>
            <a:ext cx="4230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Mobile and Fixed - 1.16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1584681"/>
              </p:ext>
            </p:extLst>
          </p:nvPr>
        </p:nvGraphicFramePr>
        <p:xfrm>
          <a:off x="201588" y="2045733"/>
          <a:ext cx="8857964" cy="4552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9154" y="990600"/>
            <a:ext cx="856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Review of RLANs in portions of 5 GHz band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1308"/>
              </p:ext>
            </p:extLst>
          </p:nvPr>
        </p:nvGraphicFramePr>
        <p:xfrm>
          <a:off x="624840" y="2209800"/>
          <a:ext cx="7772400" cy="368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965183402"/>
                    </a:ext>
                  </a:extLst>
                </a:gridCol>
                <a:gridCol w="3977640">
                  <a:extLst>
                    <a:ext uri="{9D8B030D-6E8A-4147-A177-3AD203B41FA5}">
                      <a16:colId xmlns:a16="http://schemas.microsoft.com/office/drawing/2014/main" val="421830940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663837"/>
                    </a:ext>
                  </a:extLst>
                </a:gridCol>
              </a:tblGrid>
              <a:tr h="601385">
                <a:tc>
                  <a:txBody>
                    <a:bodyPr/>
                    <a:lstStyle/>
                    <a:p>
                      <a:r>
                        <a:rPr lang="en-CA" dirty="0"/>
                        <a:t>Frequency Band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93255"/>
                  </a:ext>
                </a:extLst>
              </a:tr>
              <a:tr h="60138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5150-5250 MHz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IAP </a:t>
                      </a:r>
                      <a:r>
                        <a:rPr lang="en-CA" dirty="0"/>
                        <a:t>to modify Res </a:t>
                      </a:r>
                      <a:r>
                        <a:rPr lang="en-CA" b="1" dirty="0"/>
                        <a:t>229</a:t>
                      </a:r>
                      <a:r>
                        <a:rPr lang="en-CA" dirty="0"/>
                        <a:t> (Method</a:t>
                      </a:r>
                      <a:r>
                        <a:rPr lang="en-CA" baseline="0" dirty="0"/>
                        <a:t> A2)</a:t>
                      </a:r>
                    </a:p>
                    <a:p>
                      <a:r>
                        <a:rPr lang="en-CA" b="1" baseline="0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lang="en-CA" baseline="0" dirty="0">
                          <a:solidFill>
                            <a:schemeClr val="tx1"/>
                          </a:solidFill>
                        </a:rPr>
                        <a:t> Method A6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671365"/>
                  </a:ext>
                </a:extLst>
              </a:tr>
              <a:tr h="60138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5250-5350 MHz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IAP (sent to ITU)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814140"/>
                  </a:ext>
                </a:extLst>
              </a:tr>
              <a:tr h="60138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5350-5470 MHz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IAP (sent to ITU)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66665"/>
                  </a:ext>
                </a:extLst>
              </a:tr>
              <a:tr h="60138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5725-5850 MHz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/>
                        <a:t>PP</a:t>
                      </a:r>
                      <a:r>
                        <a:rPr lang="en-CA" dirty="0"/>
                        <a:t> for primary mobile allocation FN</a:t>
                      </a:r>
                      <a:r>
                        <a:rPr lang="en-CA" baseline="0" dirty="0"/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/>
                        <a:t>PP</a:t>
                      </a:r>
                      <a:r>
                        <a:rPr lang="en-CA" dirty="0"/>
                        <a:t> for secondary mobile allocation FN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baseline="0" dirty="0"/>
                        <a:t>IAP</a:t>
                      </a:r>
                      <a:endParaRPr lang="en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291270"/>
                  </a:ext>
                </a:extLst>
              </a:tr>
              <a:tr h="601385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5850-5925 MHz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IAP (sent to ITU)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35232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1587679"/>
            <a:ext cx="5633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alibri" pitchFamily="34" charset="0"/>
              </a:rPr>
              <a:t>Various proposals under consideration</a:t>
            </a:r>
            <a:endParaRPr lang="fr-CA" sz="2600" b="1" dirty="0"/>
          </a:p>
        </p:txBody>
      </p:sp>
    </p:spTree>
    <p:extLst>
      <p:ext uri="{BB962C8B-B14F-4D97-AF65-F5344CB8AC3E}">
        <p14:creationId xmlns:p14="http://schemas.microsoft.com/office/powerpoint/2010/main" val="318235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Space Science   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72239491"/>
              </p:ext>
            </p:extLst>
          </p:nvPr>
        </p:nvGraphicFramePr>
        <p:xfrm>
          <a:off x="76200" y="1569545"/>
          <a:ext cx="8917106" cy="528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1103617"/>
            <a:ext cx="70810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alibri" pitchFamily="34" charset="0"/>
              </a:rPr>
              <a:t>Various DIAPs and proposals under consideration</a:t>
            </a:r>
            <a:endParaRPr lang="fr-CA" sz="2600" b="1" dirty="0"/>
          </a:p>
        </p:txBody>
      </p:sp>
    </p:spTree>
    <p:extLst>
      <p:ext uri="{BB962C8B-B14F-4D97-AF65-F5344CB8AC3E}">
        <p14:creationId xmlns:p14="http://schemas.microsoft.com/office/powerpoint/2010/main" val="60701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Maritime 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10861373"/>
              </p:ext>
            </p:extLst>
          </p:nvPr>
        </p:nvGraphicFramePr>
        <p:xfrm>
          <a:off x="76200" y="1513820"/>
          <a:ext cx="8766412" cy="496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4412" y="990600"/>
            <a:ext cx="719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IAP, DIAPs and various proposals under consideration 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3780087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Aeronautical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19119493"/>
              </p:ext>
            </p:extLst>
          </p:nvPr>
        </p:nvGraphicFramePr>
        <p:xfrm>
          <a:off x="52317" y="1624294"/>
          <a:ext cx="8766412" cy="496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1028628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IAPs under consideration 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94946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Satellite Regulatory (cont’d)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6360" y="1642637"/>
            <a:ext cx="8915400" cy="4868764"/>
            <a:chOff x="76200" y="1651838"/>
            <a:chExt cx="8915400" cy="4560885"/>
          </a:xfrm>
        </p:grpSpPr>
        <p:sp>
          <p:nvSpPr>
            <p:cNvPr id="7" name="Freeform 6"/>
            <p:cNvSpPr/>
            <p:nvPr/>
          </p:nvSpPr>
          <p:spPr>
            <a:xfrm>
              <a:off x="76200" y="1651838"/>
              <a:ext cx="8839200" cy="857675"/>
            </a:xfrm>
            <a:custGeom>
              <a:avLst/>
              <a:gdLst>
                <a:gd name="connsiteX0" fmla="*/ 0 w 8915400"/>
                <a:gd name="connsiteY0" fmla="*/ 454783 h 2728641"/>
                <a:gd name="connsiteX1" fmla="*/ 454783 w 8915400"/>
                <a:gd name="connsiteY1" fmla="*/ 0 h 2728641"/>
                <a:gd name="connsiteX2" fmla="*/ 8460617 w 8915400"/>
                <a:gd name="connsiteY2" fmla="*/ 0 h 2728641"/>
                <a:gd name="connsiteX3" fmla="*/ 8915400 w 8915400"/>
                <a:gd name="connsiteY3" fmla="*/ 454783 h 2728641"/>
                <a:gd name="connsiteX4" fmla="*/ 8915400 w 8915400"/>
                <a:gd name="connsiteY4" fmla="*/ 2273858 h 2728641"/>
                <a:gd name="connsiteX5" fmla="*/ 8460617 w 8915400"/>
                <a:gd name="connsiteY5" fmla="*/ 2728641 h 2728641"/>
                <a:gd name="connsiteX6" fmla="*/ 454783 w 8915400"/>
                <a:gd name="connsiteY6" fmla="*/ 2728641 h 2728641"/>
                <a:gd name="connsiteX7" fmla="*/ 0 w 8915400"/>
                <a:gd name="connsiteY7" fmla="*/ 2273858 h 2728641"/>
                <a:gd name="connsiteX8" fmla="*/ 0 w 8915400"/>
                <a:gd name="connsiteY8" fmla="*/ 454783 h 2728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2728641">
                  <a:moveTo>
                    <a:pt x="0" y="454783"/>
                  </a:moveTo>
                  <a:cubicBezTo>
                    <a:pt x="0" y="203613"/>
                    <a:pt x="203613" y="0"/>
                    <a:pt x="454783" y="0"/>
                  </a:cubicBezTo>
                  <a:lnTo>
                    <a:pt x="8460617" y="0"/>
                  </a:lnTo>
                  <a:cubicBezTo>
                    <a:pt x="8711787" y="0"/>
                    <a:pt x="8915400" y="203613"/>
                    <a:pt x="8915400" y="454783"/>
                  </a:cubicBezTo>
                  <a:lnTo>
                    <a:pt x="8915400" y="2273858"/>
                  </a:lnTo>
                  <a:cubicBezTo>
                    <a:pt x="8915400" y="2525028"/>
                    <a:pt x="8711787" y="2728641"/>
                    <a:pt x="8460617" y="2728641"/>
                  </a:cubicBezTo>
                  <a:lnTo>
                    <a:pt x="454783" y="2728641"/>
                  </a:lnTo>
                  <a:cubicBezTo>
                    <a:pt x="203613" y="2728641"/>
                    <a:pt x="0" y="2525028"/>
                    <a:pt x="0" y="2273858"/>
                  </a:cubicBezTo>
                  <a:lnTo>
                    <a:pt x="0" y="45478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3211" tIns="213211" rIns="213211" bIns="213211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dirty="0">
                  <a:solidFill>
                    <a:srgbClr val="3333FF"/>
                  </a:solidFill>
                </a:rPr>
                <a:t>IAP </a:t>
              </a:r>
              <a:r>
                <a:rPr lang="en-US" sz="1900" dirty="0">
                  <a:solidFill>
                    <a:srgbClr val="3333FF"/>
                  </a:solidFill>
                </a:rPr>
                <a:t>on</a:t>
              </a:r>
              <a:r>
                <a:rPr lang="en-US" sz="1900" b="1" dirty="0">
                  <a:solidFill>
                    <a:srgbClr val="3333FF"/>
                  </a:solidFill>
                </a:rPr>
                <a:t> </a:t>
              </a:r>
              <a:r>
                <a:rPr lang="en-US" sz="1900" b="1" dirty="0">
                  <a:solidFill>
                    <a:schemeClr val="tx1"/>
                  </a:solidFill>
                </a:rPr>
                <a:t>Issue C5 </a:t>
              </a:r>
              <a:r>
                <a:rPr lang="en-US" sz="1900" dirty="0">
                  <a:solidFill>
                    <a:srgbClr val="3333FF"/>
                  </a:solidFill>
                </a:rPr>
                <a:t>and</a:t>
              </a:r>
              <a:r>
                <a:rPr lang="en-US" sz="1900" b="1" dirty="0">
                  <a:solidFill>
                    <a:srgbClr val="3333FF"/>
                  </a:solidFill>
                </a:rPr>
                <a:t> DIAPs</a:t>
              </a:r>
              <a:r>
                <a:rPr lang="en-US" sz="1900" b="1" dirty="0">
                  <a:solidFill>
                    <a:srgbClr val="FF0000"/>
                  </a:solidFill>
                </a:rPr>
                <a:t> </a:t>
              </a:r>
              <a:r>
                <a:rPr lang="en-US" sz="1900" dirty="0">
                  <a:solidFill>
                    <a:srgbClr val="3333FF"/>
                  </a:solidFill>
                </a:rPr>
                <a:t>on all other issues with a single CPM Method</a:t>
              </a:r>
              <a:r>
                <a:rPr lang="en-US" sz="1900" dirty="0">
                  <a:solidFill>
                    <a:srgbClr val="FF0000"/>
                  </a:solidFill>
                </a:rPr>
                <a:t> </a:t>
              </a:r>
              <a:r>
                <a:rPr lang="en-US" sz="1900" dirty="0">
                  <a:solidFill>
                    <a:schemeClr val="tx1"/>
                  </a:solidFill>
                </a:rPr>
                <a:t>(i.e. </a:t>
              </a:r>
              <a:r>
                <a:rPr lang="en-US" sz="1900" b="1" dirty="0">
                  <a:solidFill>
                    <a:schemeClr val="tx1"/>
                  </a:solidFill>
                </a:rPr>
                <a:t>Issues B, C1, C2, C3, C4, C6, C7, E, H </a:t>
              </a:r>
              <a:r>
                <a:rPr lang="en-US" sz="1900" dirty="0">
                  <a:solidFill>
                    <a:schemeClr val="tx1"/>
                  </a:solidFill>
                </a:rPr>
                <a:t>and</a:t>
              </a:r>
              <a:r>
                <a:rPr lang="en-US" sz="1900" b="1" dirty="0">
                  <a:solidFill>
                    <a:schemeClr val="tx1"/>
                  </a:solidFill>
                </a:rPr>
                <a:t> K)</a:t>
              </a:r>
              <a:endParaRPr lang="en-CA" sz="1900" b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6200" y="2555123"/>
              <a:ext cx="8915400" cy="3657600"/>
            </a:xfrm>
            <a:custGeom>
              <a:avLst/>
              <a:gdLst>
                <a:gd name="connsiteX0" fmla="*/ 0 w 8915400"/>
                <a:gd name="connsiteY0" fmla="*/ 295703 h 1774183"/>
                <a:gd name="connsiteX1" fmla="*/ 295703 w 8915400"/>
                <a:gd name="connsiteY1" fmla="*/ 0 h 1774183"/>
                <a:gd name="connsiteX2" fmla="*/ 8619697 w 8915400"/>
                <a:gd name="connsiteY2" fmla="*/ 0 h 1774183"/>
                <a:gd name="connsiteX3" fmla="*/ 8915400 w 8915400"/>
                <a:gd name="connsiteY3" fmla="*/ 295703 h 1774183"/>
                <a:gd name="connsiteX4" fmla="*/ 8915400 w 8915400"/>
                <a:gd name="connsiteY4" fmla="*/ 1478480 h 1774183"/>
                <a:gd name="connsiteX5" fmla="*/ 8619697 w 8915400"/>
                <a:gd name="connsiteY5" fmla="*/ 1774183 h 1774183"/>
                <a:gd name="connsiteX6" fmla="*/ 295703 w 8915400"/>
                <a:gd name="connsiteY6" fmla="*/ 1774183 h 1774183"/>
                <a:gd name="connsiteX7" fmla="*/ 0 w 8915400"/>
                <a:gd name="connsiteY7" fmla="*/ 1478480 h 1774183"/>
                <a:gd name="connsiteX8" fmla="*/ 0 w 8915400"/>
                <a:gd name="connsiteY8" fmla="*/ 295703 h 1774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1774183">
                  <a:moveTo>
                    <a:pt x="0" y="295703"/>
                  </a:moveTo>
                  <a:cubicBezTo>
                    <a:pt x="0" y="132391"/>
                    <a:pt x="132391" y="0"/>
                    <a:pt x="295703" y="0"/>
                  </a:cubicBezTo>
                  <a:lnTo>
                    <a:pt x="8619697" y="0"/>
                  </a:lnTo>
                  <a:cubicBezTo>
                    <a:pt x="8783009" y="0"/>
                    <a:pt x="8915400" y="132391"/>
                    <a:pt x="8915400" y="295703"/>
                  </a:cubicBezTo>
                  <a:lnTo>
                    <a:pt x="8915400" y="1478480"/>
                  </a:lnTo>
                  <a:cubicBezTo>
                    <a:pt x="8915400" y="1641792"/>
                    <a:pt x="8783009" y="1774183"/>
                    <a:pt x="8619697" y="1774183"/>
                  </a:cubicBezTo>
                  <a:lnTo>
                    <a:pt x="295703" y="1774183"/>
                  </a:lnTo>
                  <a:cubicBezTo>
                    <a:pt x="132391" y="1774183"/>
                    <a:pt x="0" y="1641792"/>
                    <a:pt x="0" y="1478480"/>
                  </a:cubicBezTo>
                  <a:lnTo>
                    <a:pt x="0" y="29570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808" tIns="162808" rIns="162808" bIns="162808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b="1" kern="1200" dirty="0">
                  <a:solidFill>
                    <a:schemeClr val="tx1"/>
                  </a:solidFill>
                </a:rPr>
                <a:t>Issue A:</a:t>
              </a:r>
              <a:r>
                <a:rPr lang="en-CA" sz="2000" b="1" kern="1200" dirty="0">
                  <a:solidFill>
                    <a:srgbClr val="FF0000"/>
                  </a:solidFill>
                </a:rPr>
                <a:t> 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DIAP </a:t>
              </a:r>
              <a:r>
                <a:rPr lang="en-CA" sz="2000" kern="1200" dirty="0">
                  <a:solidFill>
                    <a:srgbClr val="3333FF"/>
                  </a:solidFill>
                </a:rPr>
                <a:t>supporting Option B for bringing into use requirements with the period still under discussion (30 vs 90 days); Options D and E are under consideration for milestones.  Further discussion required on some services and bands to be included as well as on the consequences for not meeting deployment requirements.</a:t>
              </a:r>
              <a:endParaRPr lang="en-CA" sz="2000" b="1" kern="1200" dirty="0">
                <a:solidFill>
                  <a:srgbClr val="3333FF"/>
                </a:solidFill>
              </a:endParaRP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b="1" dirty="0">
                  <a:solidFill>
                    <a:schemeClr val="tx1"/>
                  </a:solidFill>
                </a:rPr>
                <a:t>Issue D:</a:t>
              </a:r>
              <a:r>
                <a:rPr lang="en-CA" sz="2000" b="1" dirty="0">
                  <a:solidFill>
                    <a:srgbClr val="FF0000"/>
                  </a:solidFill>
                </a:rPr>
                <a:t> </a:t>
              </a:r>
              <a:r>
                <a:rPr lang="en-CA" sz="2000" b="1" dirty="0">
                  <a:solidFill>
                    <a:srgbClr val="3333FF"/>
                  </a:solidFill>
                </a:rPr>
                <a:t>DIAP </a:t>
              </a:r>
              <a:r>
                <a:rPr lang="en-CA" sz="2000" dirty="0">
                  <a:solidFill>
                    <a:srgbClr val="3333FF"/>
                  </a:solidFill>
                </a:rPr>
                <a:t>for Method D1 to publish a definitive list of satellite networks.</a:t>
              </a:r>
              <a:endParaRPr lang="en-CA" sz="2000" b="1" dirty="0">
                <a:solidFill>
                  <a:srgbClr val="3333FF"/>
                </a:solidFill>
              </a:endParaRP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b="1" kern="1200" dirty="0">
                  <a:solidFill>
                    <a:schemeClr val="tx1"/>
                  </a:solidFill>
                </a:rPr>
                <a:t>Issue F: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 PP </a:t>
              </a:r>
              <a:r>
                <a:rPr lang="en-CA" sz="2000" dirty="0">
                  <a:solidFill>
                    <a:srgbClr val="3333FF"/>
                  </a:solidFill>
                </a:rPr>
                <a:t>for </a:t>
              </a:r>
              <a:r>
                <a:rPr lang="en-CA" sz="2000" b="0" kern="1200" dirty="0">
                  <a:solidFill>
                    <a:srgbClr val="3333FF"/>
                  </a:solidFill>
                </a:rPr>
                <a:t>Method F3 with F1 or F2, another supports Method F1 alone.</a:t>
              </a: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b="1" kern="1200" dirty="0">
                  <a:solidFill>
                    <a:schemeClr val="tx1"/>
                  </a:solidFill>
                </a:rPr>
                <a:t>Issue I:</a:t>
              </a:r>
              <a:r>
                <a:rPr lang="en-CA" sz="2000" b="0" kern="1200" dirty="0">
                  <a:solidFill>
                    <a:srgbClr val="FF0000"/>
                  </a:solidFill>
                </a:rPr>
                <a:t> 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DIAP</a:t>
              </a:r>
              <a:r>
                <a:rPr lang="en-CA" sz="2000" b="0" kern="1200" dirty="0">
                  <a:solidFill>
                    <a:srgbClr val="3333FF"/>
                  </a:solidFill>
                </a:rPr>
                <a:t> supporting I2 with the maximum number of satellites to comprise the short duration mission NGSO system still under discussion (i.e. 3 or more).</a:t>
              </a: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b="1" kern="1200" dirty="0">
                  <a:solidFill>
                    <a:schemeClr val="tx1"/>
                  </a:solidFill>
                </a:rPr>
                <a:t>Issues G and J</a:t>
              </a:r>
              <a:r>
                <a:rPr lang="en-CA" sz="2000" b="1" dirty="0">
                  <a:solidFill>
                    <a:schemeClr val="tx1"/>
                  </a:solidFill>
                </a:rPr>
                <a:t>: </a:t>
              </a:r>
              <a:r>
                <a:rPr lang="en-CA" sz="2000" b="0" kern="1200" dirty="0">
                  <a:solidFill>
                    <a:schemeClr val="tx1"/>
                  </a:solidFill>
                </a:rPr>
                <a:t> 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DIAPs</a:t>
              </a:r>
              <a:r>
                <a:rPr lang="en-CA" sz="2000" b="0" kern="1200" dirty="0">
                  <a:solidFill>
                    <a:srgbClr val="3333FF"/>
                  </a:solidFill>
                </a:rPr>
                <a:t> for No Change </a:t>
              </a:r>
              <a:r>
                <a:rPr lang="en-CA" sz="2000" dirty="0">
                  <a:solidFill>
                    <a:srgbClr val="3333FF"/>
                  </a:solidFill>
                </a:rPr>
                <a:t>with respect to the Region 2 Plans. </a:t>
              </a:r>
              <a:endParaRPr lang="fr-CA" sz="500" kern="1200" dirty="0">
                <a:solidFill>
                  <a:srgbClr val="3333FF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4412" y="990600"/>
            <a:ext cx="7999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7 – </a:t>
            </a:r>
            <a:r>
              <a:rPr lang="en-CA" sz="2800" b="1" dirty="0"/>
              <a:t>Review of satellite regulatory procedures </a:t>
            </a:r>
            <a:r>
              <a:rPr lang="en-US" sz="28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366940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Future Work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0184" y="1614845"/>
            <a:ext cx="8940800" cy="2992678"/>
            <a:chOff x="50800" y="1651839"/>
            <a:chExt cx="8940800" cy="3139422"/>
          </a:xfrm>
        </p:grpSpPr>
        <p:sp>
          <p:nvSpPr>
            <p:cNvPr id="7" name="Freeform 6"/>
            <p:cNvSpPr/>
            <p:nvPr/>
          </p:nvSpPr>
          <p:spPr>
            <a:xfrm>
              <a:off x="76200" y="1651839"/>
              <a:ext cx="8915400" cy="988985"/>
            </a:xfrm>
            <a:custGeom>
              <a:avLst/>
              <a:gdLst>
                <a:gd name="connsiteX0" fmla="*/ 0 w 8915400"/>
                <a:gd name="connsiteY0" fmla="*/ 454783 h 2728641"/>
                <a:gd name="connsiteX1" fmla="*/ 454783 w 8915400"/>
                <a:gd name="connsiteY1" fmla="*/ 0 h 2728641"/>
                <a:gd name="connsiteX2" fmla="*/ 8460617 w 8915400"/>
                <a:gd name="connsiteY2" fmla="*/ 0 h 2728641"/>
                <a:gd name="connsiteX3" fmla="*/ 8915400 w 8915400"/>
                <a:gd name="connsiteY3" fmla="*/ 454783 h 2728641"/>
                <a:gd name="connsiteX4" fmla="*/ 8915400 w 8915400"/>
                <a:gd name="connsiteY4" fmla="*/ 2273858 h 2728641"/>
                <a:gd name="connsiteX5" fmla="*/ 8460617 w 8915400"/>
                <a:gd name="connsiteY5" fmla="*/ 2728641 h 2728641"/>
                <a:gd name="connsiteX6" fmla="*/ 454783 w 8915400"/>
                <a:gd name="connsiteY6" fmla="*/ 2728641 h 2728641"/>
                <a:gd name="connsiteX7" fmla="*/ 0 w 8915400"/>
                <a:gd name="connsiteY7" fmla="*/ 2273858 h 2728641"/>
                <a:gd name="connsiteX8" fmla="*/ 0 w 8915400"/>
                <a:gd name="connsiteY8" fmla="*/ 454783 h 2728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2728641">
                  <a:moveTo>
                    <a:pt x="0" y="454783"/>
                  </a:moveTo>
                  <a:cubicBezTo>
                    <a:pt x="0" y="203613"/>
                    <a:pt x="203613" y="0"/>
                    <a:pt x="454783" y="0"/>
                  </a:cubicBezTo>
                  <a:lnTo>
                    <a:pt x="8460617" y="0"/>
                  </a:lnTo>
                  <a:cubicBezTo>
                    <a:pt x="8711787" y="0"/>
                    <a:pt x="8915400" y="203613"/>
                    <a:pt x="8915400" y="454783"/>
                  </a:cubicBezTo>
                  <a:lnTo>
                    <a:pt x="8915400" y="2273858"/>
                  </a:lnTo>
                  <a:cubicBezTo>
                    <a:pt x="8915400" y="2525028"/>
                    <a:pt x="8711787" y="2728641"/>
                    <a:pt x="8460617" y="2728641"/>
                  </a:cubicBezTo>
                  <a:lnTo>
                    <a:pt x="454783" y="2728641"/>
                  </a:lnTo>
                  <a:cubicBezTo>
                    <a:pt x="203613" y="2728641"/>
                    <a:pt x="0" y="2525028"/>
                    <a:pt x="0" y="2273858"/>
                  </a:cubicBezTo>
                  <a:lnTo>
                    <a:pt x="0" y="45478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3211" tIns="213211" rIns="213211" bIns="213211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Aft>
                  <a:spcPct val="35000"/>
                </a:spcAft>
              </a:pPr>
              <a:r>
                <a:rPr lang="en-CA" sz="2000" b="1" dirty="0">
                  <a:solidFill>
                    <a:schemeClr val="tx1"/>
                  </a:solidFill>
                </a:rPr>
                <a:t>WRC-23 Agenda: </a:t>
              </a:r>
              <a:r>
                <a:rPr lang="en-CA" sz="2000" b="1" kern="1200" dirty="0">
                  <a:solidFill>
                    <a:schemeClr val="tx1"/>
                  </a:solidFill>
                </a:rPr>
                <a:t> 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Proposal </a:t>
              </a:r>
              <a:r>
                <a:rPr lang="en-CA" sz="2000" dirty="0">
                  <a:solidFill>
                    <a:srgbClr val="3333FF"/>
                  </a:solidFill>
                </a:rPr>
                <a:t>establishing a skeleton Resolution outlining the WRC-23 agenda. Resolution </a:t>
              </a:r>
              <a:r>
                <a:rPr lang="en-CA" sz="2000" b="1" dirty="0">
                  <a:solidFill>
                    <a:srgbClr val="3333FF"/>
                  </a:solidFill>
                </a:rPr>
                <a:t>810</a:t>
              </a:r>
              <a:r>
                <a:rPr lang="en-CA" sz="2000" dirty="0">
                  <a:solidFill>
                    <a:srgbClr val="3333FF"/>
                  </a:solidFill>
                </a:rPr>
                <a:t> is suppressed and replaced with a new Resolution.</a:t>
              </a:r>
              <a:endParaRPr lang="en-CA" sz="2000" kern="1200" dirty="0">
                <a:solidFill>
                  <a:srgbClr val="3333FF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50800" y="3759934"/>
              <a:ext cx="8915400" cy="1031327"/>
            </a:xfrm>
            <a:custGeom>
              <a:avLst/>
              <a:gdLst>
                <a:gd name="connsiteX0" fmla="*/ 0 w 8915400"/>
                <a:gd name="connsiteY0" fmla="*/ 295703 h 1774183"/>
                <a:gd name="connsiteX1" fmla="*/ 295703 w 8915400"/>
                <a:gd name="connsiteY1" fmla="*/ 0 h 1774183"/>
                <a:gd name="connsiteX2" fmla="*/ 8619697 w 8915400"/>
                <a:gd name="connsiteY2" fmla="*/ 0 h 1774183"/>
                <a:gd name="connsiteX3" fmla="*/ 8915400 w 8915400"/>
                <a:gd name="connsiteY3" fmla="*/ 295703 h 1774183"/>
                <a:gd name="connsiteX4" fmla="*/ 8915400 w 8915400"/>
                <a:gd name="connsiteY4" fmla="*/ 1478480 h 1774183"/>
                <a:gd name="connsiteX5" fmla="*/ 8619697 w 8915400"/>
                <a:gd name="connsiteY5" fmla="*/ 1774183 h 1774183"/>
                <a:gd name="connsiteX6" fmla="*/ 295703 w 8915400"/>
                <a:gd name="connsiteY6" fmla="*/ 1774183 h 1774183"/>
                <a:gd name="connsiteX7" fmla="*/ 0 w 8915400"/>
                <a:gd name="connsiteY7" fmla="*/ 1478480 h 1774183"/>
                <a:gd name="connsiteX8" fmla="*/ 0 w 8915400"/>
                <a:gd name="connsiteY8" fmla="*/ 295703 h 1774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1774183">
                  <a:moveTo>
                    <a:pt x="0" y="295703"/>
                  </a:moveTo>
                  <a:cubicBezTo>
                    <a:pt x="0" y="132391"/>
                    <a:pt x="132391" y="0"/>
                    <a:pt x="295703" y="0"/>
                  </a:cubicBezTo>
                  <a:lnTo>
                    <a:pt x="8619697" y="0"/>
                  </a:lnTo>
                  <a:cubicBezTo>
                    <a:pt x="8783009" y="0"/>
                    <a:pt x="8915400" y="132391"/>
                    <a:pt x="8915400" y="295703"/>
                  </a:cubicBezTo>
                  <a:lnTo>
                    <a:pt x="8915400" y="1478480"/>
                  </a:lnTo>
                  <a:cubicBezTo>
                    <a:pt x="8915400" y="1641792"/>
                    <a:pt x="8783009" y="1774183"/>
                    <a:pt x="8619697" y="1774183"/>
                  </a:cubicBezTo>
                  <a:lnTo>
                    <a:pt x="295703" y="1774183"/>
                  </a:lnTo>
                  <a:cubicBezTo>
                    <a:pt x="132391" y="1774183"/>
                    <a:pt x="0" y="1641792"/>
                    <a:pt x="0" y="1478480"/>
                  </a:cubicBezTo>
                  <a:lnTo>
                    <a:pt x="0" y="29570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808" tIns="162808" rIns="162808" bIns="162808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CA" sz="2000" b="1" dirty="0">
                  <a:solidFill>
                    <a:schemeClr val="tx1"/>
                  </a:solidFill>
                </a:rPr>
                <a:t>NGSO FSS 71-76 GHz and 81-86 GHz</a:t>
              </a:r>
              <a:r>
                <a:rPr lang="en-CA" sz="2000" b="1" kern="1200" dirty="0">
                  <a:solidFill>
                    <a:schemeClr val="tx1"/>
                  </a:solidFill>
                </a:rPr>
                <a:t>: </a:t>
              </a:r>
              <a:r>
                <a:rPr lang="en-CA" sz="2000" b="1" dirty="0">
                  <a:solidFill>
                    <a:srgbClr val="3333FF"/>
                  </a:solidFill>
                </a:rPr>
                <a:t>Proposal</a:t>
              </a:r>
              <a:r>
                <a:rPr lang="en-CA" sz="2000" dirty="0">
                  <a:solidFill>
                    <a:srgbClr val="3333FF"/>
                  </a:solidFill>
                </a:rPr>
                <a:t> to develop regulatory provision</a:t>
              </a:r>
              <a:r>
                <a:rPr lang="en-CA" sz="2000" dirty="0">
                  <a:solidFill>
                    <a:srgbClr val="FF0000"/>
                  </a:solidFill>
                </a:rPr>
                <a:t>s</a:t>
              </a:r>
              <a:r>
                <a:rPr lang="en-CA" sz="2000" dirty="0">
                  <a:solidFill>
                    <a:srgbClr val="3333FF"/>
                  </a:solidFill>
                </a:rPr>
                <a:t> for NGSO FSS in the 71-76 GHz (s-E)and 81-86 GHz (E-s) limited to gateway links and earth stations.</a:t>
              </a:r>
              <a:endParaRPr lang="en-CA" sz="2000" b="0" kern="1200" dirty="0">
                <a:solidFill>
                  <a:srgbClr val="3333FF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4412" y="990600"/>
            <a:ext cx="494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10 – Future WRC Agendas </a:t>
            </a:r>
            <a:r>
              <a:rPr lang="en-CA" sz="2800" b="1" dirty="0"/>
              <a:t> </a:t>
            </a:r>
            <a:r>
              <a:rPr lang="en-US" sz="28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fr-CA" sz="2800" b="1" dirty="0"/>
          </a:p>
        </p:txBody>
      </p:sp>
      <p:sp>
        <p:nvSpPr>
          <p:cNvPr id="9" name="Freeform 8"/>
          <p:cNvSpPr/>
          <p:nvPr/>
        </p:nvSpPr>
        <p:spPr>
          <a:xfrm>
            <a:off x="108284" y="2590801"/>
            <a:ext cx="8915400" cy="990599"/>
          </a:xfrm>
          <a:custGeom>
            <a:avLst/>
            <a:gdLst>
              <a:gd name="connsiteX0" fmla="*/ 0 w 8915400"/>
              <a:gd name="connsiteY0" fmla="*/ 454783 h 2728641"/>
              <a:gd name="connsiteX1" fmla="*/ 454783 w 8915400"/>
              <a:gd name="connsiteY1" fmla="*/ 0 h 2728641"/>
              <a:gd name="connsiteX2" fmla="*/ 8460617 w 8915400"/>
              <a:gd name="connsiteY2" fmla="*/ 0 h 2728641"/>
              <a:gd name="connsiteX3" fmla="*/ 8915400 w 8915400"/>
              <a:gd name="connsiteY3" fmla="*/ 454783 h 2728641"/>
              <a:gd name="connsiteX4" fmla="*/ 8915400 w 8915400"/>
              <a:gd name="connsiteY4" fmla="*/ 2273858 h 2728641"/>
              <a:gd name="connsiteX5" fmla="*/ 8460617 w 8915400"/>
              <a:gd name="connsiteY5" fmla="*/ 2728641 h 2728641"/>
              <a:gd name="connsiteX6" fmla="*/ 454783 w 8915400"/>
              <a:gd name="connsiteY6" fmla="*/ 2728641 h 2728641"/>
              <a:gd name="connsiteX7" fmla="*/ 0 w 8915400"/>
              <a:gd name="connsiteY7" fmla="*/ 2273858 h 2728641"/>
              <a:gd name="connsiteX8" fmla="*/ 0 w 8915400"/>
              <a:gd name="connsiteY8" fmla="*/ 454783 h 2728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2728641">
                <a:moveTo>
                  <a:pt x="0" y="454783"/>
                </a:moveTo>
                <a:cubicBezTo>
                  <a:pt x="0" y="203613"/>
                  <a:pt x="203613" y="0"/>
                  <a:pt x="454783" y="0"/>
                </a:cubicBezTo>
                <a:lnTo>
                  <a:pt x="8460617" y="0"/>
                </a:lnTo>
                <a:cubicBezTo>
                  <a:pt x="8711787" y="0"/>
                  <a:pt x="8915400" y="203613"/>
                  <a:pt x="8915400" y="454783"/>
                </a:cubicBezTo>
                <a:lnTo>
                  <a:pt x="8915400" y="2273858"/>
                </a:lnTo>
                <a:cubicBezTo>
                  <a:pt x="8915400" y="2525028"/>
                  <a:pt x="8711787" y="2728641"/>
                  <a:pt x="8460617" y="2728641"/>
                </a:cubicBezTo>
                <a:lnTo>
                  <a:pt x="454783" y="2728641"/>
                </a:lnTo>
                <a:cubicBezTo>
                  <a:pt x="203613" y="2728641"/>
                  <a:pt x="0" y="2525028"/>
                  <a:pt x="0" y="2273858"/>
                </a:cubicBezTo>
                <a:lnTo>
                  <a:pt x="0" y="454783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211" tIns="213211" rIns="213211" bIns="213211" numCol="1" spcCol="1270" anchor="ctr" anchorCtr="0">
            <a:noAutofit/>
          </a:bodyPr>
          <a:lstStyle/>
          <a:p>
            <a:pPr lvl="0" defTabSz="933450">
              <a:lnSpc>
                <a:spcPct val="90000"/>
              </a:lnSpc>
              <a:spcAft>
                <a:spcPct val="35000"/>
              </a:spcAft>
            </a:pPr>
            <a:r>
              <a:rPr lang="en-CA" sz="2000" b="1" kern="1200" dirty="0">
                <a:solidFill>
                  <a:schemeClr val="tx1"/>
                </a:solidFill>
              </a:rPr>
              <a:t>FSS 17.3-17.7 GH</a:t>
            </a:r>
            <a:r>
              <a:rPr lang="en-CA" sz="2000" b="1" kern="1200" dirty="0">
                <a:solidFill>
                  <a:srgbClr val="3333FF"/>
                </a:solidFill>
              </a:rPr>
              <a:t>z</a:t>
            </a:r>
            <a:r>
              <a:rPr lang="en-CA" sz="2000" b="1" kern="1200" dirty="0">
                <a:solidFill>
                  <a:schemeClr val="tx1"/>
                </a:solidFill>
              </a:rPr>
              <a:t>: </a:t>
            </a:r>
            <a:r>
              <a:rPr lang="en-CA" sz="2000" b="1" dirty="0">
                <a:solidFill>
                  <a:srgbClr val="3333FF"/>
                </a:solidFill>
              </a:rPr>
              <a:t>Proposal </a:t>
            </a:r>
            <a:r>
              <a:rPr lang="en-CA" sz="2000" dirty="0">
                <a:solidFill>
                  <a:srgbClr val="3333FF"/>
                </a:solidFill>
              </a:rPr>
              <a:t>to consider a new primary allocation to the fixed satellite service in the 17.3-17.7 GHz band in Region 2, while protecting primary services in the band.</a:t>
            </a:r>
            <a:endParaRPr lang="en-CA" sz="2000" kern="1200" dirty="0">
              <a:solidFill>
                <a:srgbClr val="3333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82884" y="4622524"/>
            <a:ext cx="8915400" cy="828316"/>
          </a:xfrm>
          <a:custGeom>
            <a:avLst/>
            <a:gdLst>
              <a:gd name="connsiteX0" fmla="*/ 0 w 8915400"/>
              <a:gd name="connsiteY0" fmla="*/ 295703 h 1774183"/>
              <a:gd name="connsiteX1" fmla="*/ 295703 w 8915400"/>
              <a:gd name="connsiteY1" fmla="*/ 0 h 1774183"/>
              <a:gd name="connsiteX2" fmla="*/ 8619697 w 8915400"/>
              <a:gd name="connsiteY2" fmla="*/ 0 h 1774183"/>
              <a:gd name="connsiteX3" fmla="*/ 8915400 w 8915400"/>
              <a:gd name="connsiteY3" fmla="*/ 295703 h 1774183"/>
              <a:gd name="connsiteX4" fmla="*/ 8915400 w 8915400"/>
              <a:gd name="connsiteY4" fmla="*/ 1478480 h 1774183"/>
              <a:gd name="connsiteX5" fmla="*/ 8619697 w 8915400"/>
              <a:gd name="connsiteY5" fmla="*/ 1774183 h 1774183"/>
              <a:gd name="connsiteX6" fmla="*/ 295703 w 8915400"/>
              <a:gd name="connsiteY6" fmla="*/ 1774183 h 1774183"/>
              <a:gd name="connsiteX7" fmla="*/ 0 w 8915400"/>
              <a:gd name="connsiteY7" fmla="*/ 1478480 h 1774183"/>
              <a:gd name="connsiteX8" fmla="*/ 0 w 8915400"/>
              <a:gd name="connsiteY8" fmla="*/ 295703 h 1774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1774183">
                <a:moveTo>
                  <a:pt x="0" y="295703"/>
                </a:moveTo>
                <a:cubicBezTo>
                  <a:pt x="0" y="132391"/>
                  <a:pt x="132391" y="0"/>
                  <a:pt x="295703" y="0"/>
                </a:cubicBezTo>
                <a:lnTo>
                  <a:pt x="8619697" y="0"/>
                </a:lnTo>
                <a:cubicBezTo>
                  <a:pt x="8783009" y="0"/>
                  <a:pt x="8915400" y="132391"/>
                  <a:pt x="8915400" y="295703"/>
                </a:cubicBezTo>
                <a:lnTo>
                  <a:pt x="8915400" y="1478480"/>
                </a:lnTo>
                <a:cubicBezTo>
                  <a:pt x="8915400" y="1641792"/>
                  <a:pt x="8783009" y="1774183"/>
                  <a:pt x="8619697" y="1774183"/>
                </a:cubicBezTo>
                <a:lnTo>
                  <a:pt x="295703" y="1774183"/>
                </a:lnTo>
                <a:cubicBezTo>
                  <a:pt x="132391" y="1774183"/>
                  <a:pt x="0" y="1641792"/>
                  <a:pt x="0" y="1478480"/>
                </a:cubicBezTo>
                <a:lnTo>
                  <a:pt x="0" y="295703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2808" tIns="162808" rIns="162808" bIns="162808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Aft>
                <a:spcPct val="35000"/>
              </a:spcAft>
            </a:pPr>
            <a:r>
              <a:rPr lang="en-CA" sz="2000" b="1" dirty="0">
                <a:solidFill>
                  <a:schemeClr val="tx1"/>
                </a:solidFill>
              </a:rPr>
              <a:t>FSS 37.5 – 39.5 GHz:</a:t>
            </a:r>
            <a:r>
              <a:rPr lang="en-CA" sz="2000" b="1" kern="1200" dirty="0">
                <a:solidFill>
                  <a:schemeClr val="tx1"/>
                </a:solidFill>
              </a:rPr>
              <a:t> </a:t>
            </a:r>
            <a:r>
              <a:rPr lang="en-CA" sz="2000" b="1" dirty="0">
                <a:solidFill>
                  <a:srgbClr val="3333FF"/>
                </a:solidFill>
              </a:rPr>
              <a:t>Proposal</a:t>
            </a:r>
            <a:r>
              <a:rPr lang="en-CA" sz="2000" dirty="0">
                <a:solidFill>
                  <a:srgbClr val="3333FF"/>
                </a:solidFill>
              </a:rPr>
              <a:t> to suppress the proposed agenda item 2.4 on FSS “reverse band” operation in the frequency band 37.5 –39.5 GHz.</a:t>
            </a:r>
            <a:endParaRPr lang="en-CA" sz="2000" b="0" kern="1200" dirty="0">
              <a:solidFill>
                <a:srgbClr val="3333FF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95584" y="5470363"/>
            <a:ext cx="8915400" cy="902118"/>
          </a:xfrm>
          <a:custGeom>
            <a:avLst/>
            <a:gdLst>
              <a:gd name="connsiteX0" fmla="*/ 0 w 8915400"/>
              <a:gd name="connsiteY0" fmla="*/ 295703 h 1774183"/>
              <a:gd name="connsiteX1" fmla="*/ 295703 w 8915400"/>
              <a:gd name="connsiteY1" fmla="*/ 0 h 1774183"/>
              <a:gd name="connsiteX2" fmla="*/ 8619697 w 8915400"/>
              <a:gd name="connsiteY2" fmla="*/ 0 h 1774183"/>
              <a:gd name="connsiteX3" fmla="*/ 8915400 w 8915400"/>
              <a:gd name="connsiteY3" fmla="*/ 295703 h 1774183"/>
              <a:gd name="connsiteX4" fmla="*/ 8915400 w 8915400"/>
              <a:gd name="connsiteY4" fmla="*/ 1478480 h 1774183"/>
              <a:gd name="connsiteX5" fmla="*/ 8619697 w 8915400"/>
              <a:gd name="connsiteY5" fmla="*/ 1774183 h 1774183"/>
              <a:gd name="connsiteX6" fmla="*/ 295703 w 8915400"/>
              <a:gd name="connsiteY6" fmla="*/ 1774183 h 1774183"/>
              <a:gd name="connsiteX7" fmla="*/ 0 w 8915400"/>
              <a:gd name="connsiteY7" fmla="*/ 1478480 h 1774183"/>
              <a:gd name="connsiteX8" fmla="*/ 0 w 8915400"/>
              <a:gd name="connsiteY8" fmla="*/ 295703 h 1774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1774183">
                <a:moveTo>
                  <a:pt x="0" y="295703"/>
                </a:moveTo>
                <a:cubicBezTo>
                  <a:pt x="0" y="132391"/>
                  <a:pt x="132391" y="0"/>
                  <a:pt x="295703" y="0"/>
                </a:cubicBezTo>
                <a:lnTo>
                  <a:pt x="8619697" y="0"/>
                </a:lnTo>
                <a:cubicBezTo>
                  <a:pt x="8783009" y="0"/>
                  <a:pt x="8915400" y="132391"/>
                  <a:pt x="8915400" y="295703"/>
                </a:cubicBezTo>
                <a:lnTo>
                  <a:pt x="8915400" y="1478480"/>
                </a:lnTo>
                <a:cubicBezTo>
                  <a:pt x="8915400" y="1641792"/>
                  <a:pt x="8783009" y="1774183"/>
                  <a:pt x="8619697" y="1774183"/>
                </a:cubicBezTo>
                <a:lnTo>
                  <a:pt x="295703" y="1774183"/>
                </a:lnTo>
                <a:cubicBezTo>
                  <a:pt x="132391" y="1774183"/>
                  <a:pt x="0" y="1641792"/>
                  <a:pt x="0" y="1478480"/>
                </a:cubicBezTo>
                <a:lnTo>
                  <a:pt x="0" y="295703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2808" tIns="162808" rIns="162808" bIns="162808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Aft>
                <a:spcPct val="35000"/>
              </a:spcAft>
            </a:pPr>
            <a:r>
              <a:rPr lang="en-CA" sz="2000" b="1" dirty="0">
                <a:solidFill>
                  <a:schemeClr val="tx1"/>
                </a:solidFill>
              </a:rPr>
              <a:t>AMS(R)S VHF: </a:t>
            </a:r>
            <a:r>
              <a:rPr lang="en-CA" sz="2000" b="1" dirty="0">
                <a:solidFill>
                  <a:srgbClr val="3333FF"/>
                </a:solidFill>
              </a:rPr>
              <a:t>DIAP</a:t>
            </a:r>
            <a:r>
              <a:rPr lang="en-CA" sz="2000" dirty="0">
                <a:solidFill>
                  <a:srgbClr val="3333FF"/>
                </a:solidFill>
              </a:rPr>
              <a:t> to consider an AMS(R)S allocation for both the uplink and downlink of aeronautical VHF applications.</a:t>
            </a:r>
            <a:endParaRPr lang="en-CA" sz="2000" b="0" kern="12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1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12" y="304800"/>
            <a:ext cx="4873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Future Work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200" y="1688898"/>
            <a:ext cx="8915400" cy="3949902"/>
            <a:chOff x="76200" y="1651838"/>
            <a:chExt cx="8915400" cy="4152802"/>
          </a:xfrm>
        </p:grpSpPr>
        <p:sp>
          <p:nvSpPr>
            <p:cNvPr id="7" name="Freeform 6"/>
            <p:cNvSpPr/>
            <p:nvPr/>
          </p:nvSpPr>
          <p:spPr>
            <a:xfrm>
              <a:off x="76200" y="1651838"/>
              <a:ext cx="8915400" cy="1032420"/>
            </a:xfrm>
            <a:custGeom>
              <a:avLst/>
              <a:gdLst>
                <a:gd name="connsiteX0" fmla="*/ 0 w 8915400"/>
                <a:gd name="connsiteY0" fmla="*/ 454783 h 2728641"/>
                <a:gd name="connsiteX1" fmla="*/ 454783 w 8915400"/>
                <a:gd name="connsiteY1" fmla="*/ 0 h 2728641"/>
                <a:gd name="connsiteX2" fmla="*/ 8460617 w 8915400"/>
                <a:gd name="connsiteY2" fmla="*/ 0 h 2728641"/>
                <a:gd name="connsiteX3" fmla="*/ 8915400 w 8915400"/>
                <a:gd name="connsiteY3" fmla="*/ 454783 h 2728641"/>
                <a:gd name="connsiteX4" fmla="*/ 8915400 w 8915400"/>
                <a:gd name="connsiteY4" fmla="*/ 2273858 h 2728641"/>
                <a:gd name="connsiteX5" fmla="*/ 8460617 w 8915400"/>
                <a:gd name="connsiteY5" fmla="*/ 2728641 h 2728641"/>
                <a:gd name="connsiteX6" fmla="*/ 454783 w 8915400"/>
                <a:gd name="connsiteY6" fmla="*/ 2728641 h 2728641"/>
                <a:gd name="connsiteX7" fmla="*/ 0 w 8915400"/>
                <a:gd name="connsiteY7" fmla="*/ 2273858 h 2728641"/>
                <a:gd name="connsiteX8" fmla="*/ 0 w 8915400"/>
                <a:gd name="connsiteY8" fmla="*/ 454783 h 2728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2728641">
                  <a:moveTo>
                    <a:pt x="0" y="454783"/>
                  </a:moveTo>
                  <a:cubicBezTo>
                    <a:pt x="0" y="203613"/>
                    <a:pt x="203613" y="0"/>
                    <a:pt x="454783" y="0"/>
                  </a:cubicBezTo>
                  <a:lnTo>
                    <a:pt x="8460617" y="0"/>
                  </a:lnTo>
                  <a:cubicBezTo>
                    <a:pt x="8711787" y="0"/>
                    <a:pt x="8915400" y="203613"/>
                    <a:pt x="8915400" y="454783"/>
                  </a:cubicBezTo>
                  <a:lnTo>
                    <a:pt x="8915400" y="2273858"/>
                  </a:lnTo>
                  <a:cubicBezTo>
                    <a:pt x="8915400" y="2525028"/>
                    <a:pt x="8711787" y="2728641"/>
                    <a:pt x="8460617" y="2728641"/>
                  </a:cubicBezTo>
                  <a:lnTo>
                    <a:pt x="454783" y="2728641"/>
                  </a:lnTo>
                  <a:cubicBezTo>
                    <a:pt x="203613" y="2728641"/>
                    <a:pt x="0" y="2525028"/>
                    <a:pt x="0" y="2273858"/>
                  </a:cubicBezTo>
                  <a:lnTo>
                    <a:pt x="0" y="45478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3211" tIns="213211" rIns="213211" bIns="213211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Aft>
                  <a:spcPct val="35000"/>
                </a:spcAft>
              </a:pPr>
              <a:r>
                <a:rPr lang="en-CA" sz="2000" b="1" dirty="0">
                  <a:solidFill>
                    <a:schemeClr val="tx1"/>
                  </a:solidFill>
                </a:rPr>
                <a:t>NGSO FSS 18.6 – 18.8 GHz: </a:t>
              </a:r>
              <a:r>
                <a:rPr lang="en-CA" sz="2000" b="1" kern="1200" dirty="0">
                  <a:solidFill>
                    <a:schemeClr val="tx1"/>
                  </a:solidFill>
                </a:rPr>
                <a:t> </a:t>
              </a:r>
              <a:r>
                <a:rPr lang="en-CA" sz="2000" b="1" kern="1200" dirty="0">
                  <a:solidFill>
                    <a:srgbClr val="3333FF"/>
                  </a:solidFill>
                </a:rPr>
                <a:t>Proposal </a:t>
              </a:r>
              <a:r>
                <a:rPr lang="en-CA" sz="2000" dirty="0">
                  <a:solidFill>
                    <a:srgbClr val="3333FF"/>
                  </a:solidFill>
                </a:rPr>
                <a:t>to study the technical and regulatory provisions for NGSO FSS operating in 18.6 – 18.8 GHz with an orbital apogee less than 20, 000 km.</a:t>
              </a:r>
              <a:endParaRPr lang="en-CA" sz="2000" kern="1200" dirty="0">
                <a:solidFill>
                  <a:srgbClr val="3333FF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6200" y="3976789"/>
              <a:ext cx="8915400" cy="1827851"/>
            </a:xfrm>
            <a:custGeom>
              <a:avLst/>
              <a:gdLst>
                <a:gd name="connsiteX0" fmla="*/ 0 w 8915400"/>
                <a:gd name="connsiteY0" fmla="*/ 295703 h 1774183"/>
                <a:gd name="connsiteX1" fmla="*/ 295703 w 8915400"/>
                <a:gd name="connsiteY1" fmla="*/ 0 h 1774183"/>
                <a:gd name="connsiteX2" fmla="*/ 8619697 w 8915400"/>
                <a:gd name="connsiteY2" fmla="*/ 0 h 1774183"/>
                <a:gd name="connsiteX3" fmla="*/ 8915400 w 8915400"/>
                <a:gd name="connsiteY3" fmla="*/ 295703 h 1774183"/>
                <a:gd name="connsiteX4" fmla="*/ 8915400 w 8915400"/>
                <a:gd name="connsiteY4" fmla="*/ 1478480 h 1774183"/>
                <a:gd name="connsiteX5" fmla="*/ 8619697 w 8915400"/>
                <a:gd name="connsiteY5" fmla="*/ 1774183 h 1774183"/>
                <a:gd name="connsiteX6" fmla="*/ 295703 w 8915400"/>
                <a:gd name="connsiteY6" fmla="*/ 1774183 h 1774183"/>
                <a:gd name="connsiteX7" fmla="*/ 0 w 8915400"/>
                <a:gd name="connsiteY7" fmla="*/ 1478480 h 1774183"/>
                <a:gd name="connsiteX8" fmla="*/ 0 w 8915400"/>
                <a:gd name="connsiteY8" fmla="*/ 295703 h 1774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15400" h="1774183">
                  <a:moveTo>
                    <a:pt x="0" y="295703"/>
                  </a:moveTo>
                  <a:cubicBezTo>
                    <a:pt x="0" y="132391"/>
                    <a:pt x="132391" y="0"/>
                    <a:pt x="295703" y="0"/>
                  </a:cubicBezTo>
                  <a:lnTo>
                    <a:pt x="8619697" y="0"/>
                  </a:lnTo>
                  <a:cubicBezTo>
                    <a:pt x="8783009" y="0"/>
                    <a:pt x="8915400" y="132391"/>
                    <a:pt x="8915400" y="295703"/>
                  </a:cubicBezTo>
                  <a:lnTo>
                    <a:pt x="8915400" y="1478480"/>
                  </a:lnTo>
                  <a:cubicBezTo>
                    <a:pt x="8915400" y="1641792"/>
                    <a:pt x="8783009" y="1774183"/>
                    <a:pt x="8619697" y="1774183"/>
                  </a:cubicBezTo>
                  <a:lnTo>
                    <a:pt x="295703" y="1774183"/>
                  </a:lnTo>
                  <a:cubicBezTo>
                    <a:pt x="132391" y="1774183"/>
                    <a:pt x="0" y="1641792"/>
                    <a:pt x="0" y="1478480"/>
                  </a:cubicBezTo>
                  <a:lnTo>
                    <a:pt x="0" y="295703"/>
                  </a:lnTo>
                  <a:close/>
                </a:path>
              </a:pathLst>
            </a:cu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808" tIns="162808" rIns="162808" bIns="162808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CA" sz="2000" b="1" kern="1200" dirty="0">
                  <a:solidFill>
                    <a:schemeClr val="tx1"/>
                  </a:solidFill>
                </a:rPr>
                <a:t>Space Weather: </a:t>
              </a:r>
              <a:r>
                <a:rPr lang="en-CA" sz="2000" b="1" dirty="0">
                  <a:solidFill>
                    <a:srgbClr val="3333FF"/>
                  </a:solidFill>
                </a:rPr>
                <a:t>DIAP</a:t>
              </a:r>
              <a:r>
                <a:rPr lang="en-CA" sz="2000" dirty="0">
                  <a:solidFill>
                    <a:srgbClr val="3333FF"/>
                  </a:solidFill>
                </a:rPr>
                <a:t> to consider studies relating to the technical and operational characteristics, spectrum requirements and appropriate radio service designations and protection for space weather sensors, including possible additional spectrum allocations and regulatory provisions , without placing additional constraints on incumbent services.  </a:t>
              </a:r>
              <a:endParaRPr lang="en-CA" sz="2000" b="0" kern="1200" dirty="0">
                <a:solidFill>
                  <a:srgbClr val="3333FF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4412" y="990600"/>
            <a:ext cx="494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10 – Future WRC Agendas </a:t>
            </a:r>
            <a:r>
              <a:rPr lang="en-CA" sz="2800" b="1" dirty="0"/>
              <a:t> </a:t>
            </a:r>
            <a:r>
              <a:rPr lang="en-US" sz="28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fr-CA" sz="2800" b="1" dirty="0"/>
          </a:p>
        </p:txBody>
      </p:sp>
      <p:sp>
        <p:nvSpPr>
          <p:cNvPr id="9" name="Freeform 8"/>
          <p:cNvSpPr/>
          <p:nvPr/>
        </p:nvSpPr>
        <p:spPr>
          <a:xfrm>
            <a:off x="76200" y="2656499"/>
            <a:ext cx="8915400" cy="1238676"/>
          </a:xfrm>
          <a:custGeom>
            <a:avLst/>
            <a:gdLst>
              <a:gd name="connsiteX0" fmla="*/ 0 w 8915400"/>
              <a:gd name="connsiteY0" fmla="*/ 454783 h 2728641"/>
              <a:gd name="connsiteX1" fmla="*/ 454783 w 8915400"/>
              <a:gd name="connsiteY1" fmla="*/ 0 h 2728641"/>
              <a:gd name="connsiteX2" fmla="*/ 8460617 w 8915400"/>
              <a:gd name="connsiteY2" fmla="*/ 0 h 2728641"/>
              <a:gd name="connsiteX3" fmla="*/ 8915400 w 8915400"/>
              <a:gd name="connsiteY3" fmla="*/ 454783 h 2728641"/>
              <a:gd name="connsiteX4" fmla="*/ 8915400 w 8915400"/>
              <a:gd name="connsiteY4" fmla="*/ 2273858 h 2728641"/>
              <a:gd name="connsiteX5" fmla="*/ 8460617 w 8915400"/>
              <a:gd name="connsiteY5" fmla="*/ 2728641 h 2728641"/>
              <a:gd name="connsiteX6" fmla="*/ 454783 w 8915400"/>
              <a:gd name="connsiteY6" fmla="*/ 2728641 h 2728641"/>
              <a:gd name="connsiteX7" fmla="*/ 0 w 8915400"/>
              <a:gd name="connsiteY7" fmla="*/ 2273858 h 2728641"/>
              <a:gd name="connsiteX8" fmla="*/ 0 w 8915400"/>
              <a:gd name="connsiteY8" fmla="*/ 454783 h 2728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2728641">
                <a:moveTo>
                  <a:pt x="0" y="454783"/>
                </a:moveTo>
                <a:cubicBezTo>
                  <a:pt x="0" y="203613"/>
                  <a:pt x="203613" y="0"/>
                  <a:pt x="454783" y="0"/>
                </a:cubicBezTo>
                <a:lnTo>
                  <a:pt x="8460617" y="0"/>
                </a:lnTo>
                <a:cubicBezTo>
                  <a:pt x="8711787" y="0"/>
                  <a:pt x="8915400" y="203613"/>
                  <a:pt x="8915400" y="454783"/>
                </a:cubicBezTo>
                <a:lnTo>
                  <a:pt x="8915400" y="2273858"/>
                </a:lnTo>
                <a:cubicBezTo>
                  <a:pt x="8915400" y="2525028"/>
                  <a:pt x="8711787" y="2728641"/>
                  <a:pt x="8460617" y="2728641"/>
                </a:cubicBezTo>
                <a:lnTo>
                  <a:pt x="454783" y="2728641"/>
                </a:lnTo>
                <a:cubicBezTo>
                  <a:pt x="203613" y="2728641"/>
                  <a:pt x="0" y="2525028"/>
                  <a:pt x="0" y="2273858"/>
                </a:cubicBezTo>
                <a:lnTo>
                  <a:pt x="0" y="454783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211" tIns="213211" rIns="213211" bIns="213211" numCol="1" spcCol="1270" anchor="ctr" anchorCtr="0">
            <a:noAutofit/>
          </a:bodyPr>
          <a:lstStyle/>
          <a:p>
            <a:pPr lvl="0" defTabSz="933450">
              <a:lnSpc>
                <a:spcPct val="90000"/>
              </a:lnSpc>
              <a:spcAft>
                <a:spcPct val="35000"/>
              </a:spcAft>
            </a:pPr>
            <a:r>
              <a:rPr lang="en-CA" sz="2000" b="1" kern="1200" dirty="0">
                <a:solidFill>
                  <a:schemeClr val="tx1"/>
                </a:solidFill>
              </a:rPr>
              <a:t>NGSO ESIMs: </a:t>
            </a:r>
            <a:r>
              <a:rPr lang="en-CA" sz="2000" b="1" dirty="0">
                <a:solidFill>
                  <a:srgbClr val="3333FF"/>
                </a:solidFill>
              </a:rPr>
              <a:t>DIAP </a:t>
            </a:r>
            <a:r>
              <a:rPr lang="en-CA" sz="2000" dirty="0">
                <a:solidFill>
                  <a:srgbClr val="3333FF"/>
                </a:solidFill>
              </a:rPr>
              <a:t>to consider the use of the frequency bands 17.7-20.2 GHz and 27.5-29.1 GHz and 29.5-30.0 GHz by earth stations on mobile platforms communicating with non-geostationary space stations in the fixed-satellite service. </a:t>
            </a:r>
            <a:endParaRPr lang="en-CA" sz="2000" kern="1200" dirty="0">
              <a:solidFill>
                <a:srgbClr val="3333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6200" y="5574030"/>
            <a:ext cx="8915400" cy="838200"/>
          </a:xfrm>
          <a:custGeom>
            <a:avLst/>
            <a:gdLst>
              <a:gd name="connsiteX0" fmla="*/ 0 w 8915400"/>
              <a:gd name="connsiteY0" fmla="*/ 454783 h 2728641"/>
              <a:gd name="connsiteX1" fmla="*/ 454783 w 8915400"/>
              <a:gd name="connsiteY1" fmla="*/ 0 h 2728641"/>
              <a:gd name="connsiteX2" fmla="*/ 8460617 w 8915400"/>
              <a:gd name="connsiteY2" fmla="*/ 0 h 2728641"/>
              <a:gd name="connsiteX3" fmla="*/ 8915400 w 8915400"/>
              <a:gd name="connsiteY3" fmla="*/ 454783 h 2728641"/>
              <a:gd name="connsiteX4" fmla="*/ 8915400 w 8915400"/>
              <a:gd name="connsiteY4" fmla="*/ 2273858 h 2728641"/>
              <a:gd name="connsiteX5" fmla="*/ 8460617 w 8915400"/>
              <a:gd name="connsiteY5" fmla="*/ 2728641 h 2728641"/>
              <a:gd name="connsiteX6" fmla="*/ 454783 w 8915400"/>
              <a:gd name="connsiteY6" fmla="*/ 2728641 h 2728641"/>
              <a:gd name="connsiteX7" fmla="*/ 0 w 8915400"/>
              <a:gd name="connsiteY7" fmla="*/ 2273858 h 2728641"/>
              <a:gd name="connsiteX8" fmla="*/ 0 w 8915400"/>
              <a:gd name="connsiteY8" fmla="*/ 454783 h 2728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15400" h="2728641">
                <a:moveTo>
                  <a:pt x="0" y="454783"/>
                </a:moveTo>
                <a:cubicBezTo>
                  <a:pt x="0" y="203613"/>
                  <a:pt x="203613" y="0"/>
                  <a:pt x="454783" y="0"/>
                </a:cubicBezTo>
                <a:lnTo>
                  <a:pt x="8460617" y="0"/>
                </a:lnTo>
                <a:cubicBezTo>
                  <a:pt x="8711787" y="0"/>
                  <a:pt x="8915400" y="203613"/>
                  <a:pt x="8915400" y="454783"/>
                </a:cubicBezTo>
                <a:lnTo>
                  <a:pt x="8915400" y="2273858"/>
                </a:lnTo>
                <a:cubicBezTo>
                  <a:pt x="8915400" y="2525028"/>
                  <a:pt x="8711787" y="2728641"/>
                  <a:pt x="8460617" y="2728641"/>
                </a:cubicBezTo>
                <a:lnTo>
                  <a:pt x="454783" y="2728641"/>
                </a:lnTo>
                <a:cubicBezTo>
                  <a:pt x="203613" y="2728641"/>
                  <a:pt x="0" y="2525028"/>
                  <a:pt x="0" y="2273858"/>
                </a:cubicBezTo>
                <a:lnTo>
                  <a:pt x="0" y="454783"/>
                </a:lnTo>
                <a:close/>
              </a:path>
            </a:pathLst>
          </a:cu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211" tIns="213211" rIns="213211" bIns="213211" numCol="1" spcCol="1270" anchor="ctr" anchorCtr="0">
            <a:noAutofit/>
          </a:bodyPr>
          <a:lstStyle/>
          <a:p>
            <a:pPr lvl="0" defTabSz="933450">
              <a:lnSpc>
                <a:spcPct val="90000"/>
              </a:lnSpc>
              <a:spcAft>
                <a:spcPct val="35000"/>
              </a:spcAft>
            </a:pPr>
            <a:r>
              <a:rPr lang="en-CA" sz="2000" b="1" dirty="0">
                <a:solidFill>
                  <a:schemeClr val="tx1"/>
                </a:solidFill>
              </a:rPr>
              <a:t>Sub-orbital vehicles: </a:t>
            </a:r>
            <a:r>
              <a:rPr lang="en-CA" sz="2000" b="1" kern="1200" dirty="0">
                <a:solidFill>
                  <a:schemeClr val="tx1"/>
                </a:solidFill>
              </a:rPr>
              <a:t> </a:t>
            </a:r>
            <a:r>
              <a:rPr lang="en-CA" sz="2000" b="1" dirty="0">
                <a:solidFill>
                  <a:srgbClr val="3333FF"/>
                </a:solidFill>
              </a:rPr>
              <a:t>DIAP</a:t>
            </a:r>
            <a:r>
              <a:rPr lang="en-CA" sz="2000" b="1" kern="1200" dirty="0">
                <a:solidFill>
                  <a:srgbClr val="3333FF"/>
                </a:solidFill>
              </a:rPr>
              <a:t> </a:t>
            </a:r>
            <a:r>
              <a:rPr lang="en-CA" sz="2000" dirty="0">
                <a:solidFill>
                  <a:srgbClr val="3333FF"/>
                </a:solidFill>
              </a:rPr>
              <a:t>to consider regulatory provisions to facilitate </a:t>
            </a:r>
            <a:r>
              <a:rPr lang="en-CA" sz="2000" dirty="0" err="1">
                <a:solidFill>
                  <a:srgbClr val="3333FF"/>
                </a:solidFill>
              </a:rPr>
              <a:t>radiocommunications</a:t>
            </a:r>
            <a:r>
              <a:rPr lang="en-CA" sz="2000" dirty="0">
                <a:solidFill>
                  <a:srgbClr val="3333FF"/>
                </a:solidFill>
              </a:rPr>
              <a:t> for sub-orbital vehicles. </a:t>
            </a:r>
            <a:endParaRPr lang="en-CA" sz="2000" kern="12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40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4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pPr algn="ctr"/>
            <a:r>
              <a:rPr lang="en-US" altLang="en-US" dirty="0">
                <a:ea typeface="MS PGothic"/>
              </a:rPr>
              <a:t>Additional Information and Proposal Details at:</a:t>
            </a:r>
          </a:p>
        </p:txBody>
      </p:sp>
      <p:sp>
        <p:nvSpPr>
          <p:cNvPr id="108546" name="Rectangle 5"/>
          <p:cNvSpPr>
            <a:spLocks noGrp="1"/>
          </p:cNvSpPr>
          <p:nvPr>
            <p:ph type="subTitle" idx="1"/>
          </p:nvPr>
        </p:nvSpPr>
        <p:spPr>
          <a:xfrm>
            <a:off x="762000" y="3352800"/>
            <a:ext cx="7391400" cy="17526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ea typeface="MS PGothic"/>
                <a:hlinkClick r:id="rId3"/>
              </a:rPr>
              <a:t>https://www.citel.oas.org/en/Pages/PCCII/WRC.aspx</a:t>
            </a:r>
            <a:r>
              <a:rPr lang="en-US" altLang="en-US" dirty="0">
                <a:solidFill>
                  <a:schemeClr val="tx1"/>
                </a:solidFill>
                <a:ea typeface="MS PGothic"/>
              </a:rPr>
              <a:t> (publicly available)</a:t>
            </a:r>
          </a:p>
          <a:p>
            <a:r>
              <a:rPr lang="en-US" altLang="en-US" dirty="0">
                <a:solidFill>
                  <a:schemeClr val="tx1"/>
                </a:solidFill>
                <a:ea typeface="MS PGothic"/>
                <a:hlinkClick r:id="rId4"/>
              </a:rPr>
              <a:t>https://www.citel.oas.org/en/Pages/PCCII/default.aspx</a:t>
            </a:r>
            <a:r>
              <a:rPr lang="en-US" altLang="en-US" dirty="0">
                <a:solidFill>
                  <a:schemeClr val="tx1"/>
                </a:solidFill>
                <a:ea typeface="MS PGothic"/>
              </a:rPr>
              <a:t> (requires account)</a:t>
            </a:r>
          </a:p>
          <a:p>
            <a:endParaRPr lang="en-US" altLang="en-US" dirty="0">
              <a:solidFill>
                <a:schemeClr val="tx1"/>
              </a:solidFill>
              <a:ea typeface="MS PGothic"/>
            </a:endParaRPr>
          </a:p>
          <a:p>
            <a:endParaRPr lang="en-US" altLang="en-US" dirty="0">
              <a:solidFill>
                <a:schemeClr val="tx1"/>
              </a:solidFill>
              <a:ea typeface="MS P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7848600" cy="914400"/>
          </a:xfrm>
        </p:spPr>
        <p:txBody>
          <a:bodyPr/>
          <a:lstStyle/>
          <a:p>
            <a:r>
              <a:rPr lang="en-US" altLang="en-US" sz="3200" dirty="0">
                <a:ea typeface="MS PGothic"/>
              </a:rPr>
              <a:t>Working Group within PCC.II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73705968"/>
              </p:ext>
            </p:extLst>
          </p:nvPr>
        </p:nvGraphicFramePr>
        <p:xfrm>
          <a:off x="457200" y="1854863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6B6809-3E11-4ABC-9666-C7012BA62CEF}" type="slidenum">
              <a:rPr lang="en-US" smtClean="0">
                <a:ea typeface="MS PGothic"/>
                <a:cs typeface="MS PGothic"/>
              </a:rPr>
              <a:pPr/>
              <a:t>2</a:t>
            </a:fld>
            <a:endParaRPr lang="en-US">
              <a:ea typeface="MS PGothic"/>
              <a:cs typeface="MS P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ChangeArrowheads="1"/>
          </p:cNvSpPr>
          <p:nvPr/>
        </p:nvSpPr>
        <p:spPr bwMode="auto">
          <a:xfrm>
            <a:off x="838200" y="2590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en-US" sz="2800" b="1">
                <a:solidFill>
                  <a:srgbClr val="FF6600"/>
                </a:solidFill>
                <a:latin typeface="Calibri" pitchFamily="34" charset="0"/>
              </a:rPr>
              <a:t>Thank you very much for your attention</a:t>
            </a:r>
          </a:p>
        </p:txBody>
      </p:sp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en-US" altLang="en-US" sz="2000">
              <a:latin typeface="Calibri" pitchFamily="34" charset="0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PCC.II/CITEL Representative</a:t>
            </a: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en-US" sz="2000">
                <a:latin typeface="Calibri" pitchFamily="34" charset="0"/>
                <a:hlinkClick r:id="rId3"/>
              </a:rPr>
              <a:t>http://www.citel.oas.org</a:t>
            </a:r>
            <a:endParaRPr lang="en-US" altLang="en-US" sz="2000">
              <a:latin typeface="Calibri" pitchFamily="34" charset="0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citel@oas.org</a:t>
            </a:r>
          </a:p>
        </p:txBody>
      </p:sp>
      <p:sp>
        <p:nvSpPr>
          <p:cNvPr id="11059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D785C5-A40C-4129-AE06-15A44CBCAE04}" type="slidenum">
              <a:rPr lang="en-US" smtClean="0">
                <a:ea typeface="MS PGothic"/>
                <a:cs typeface="MS PGothic"/>
              </a:rPr>
              <a:pPr/>
              <a:t>20</a:t>
            </a:fld>
            <a:endParaRPr lang="en-US">
              <a:ea typeface="MS PGothic"/>
              <a:cs typeface="MS P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08155" y="304800"/>
            <a:ext cx="4692445" cy="838200"/>
          </a:xfrm>
        </p:spPr>
        <p:txBody>
          <a:bodyPr/>
          <a:lstStyle/>
          <a:p>
            <a:r>
              <a:rPr lang="en-CA" sz="2800" dirty="0">
                <a:ea typeface="MS PGothic"/>
              </a:rPr>
              <a:t>WRC Working Group Structure</a:t>
            </a:r>
          </a:p>
        </p:txBody>
      </p:sp>
      <p:sp>
        <p:nvSpPr>
          <p:cNvPr id="19495" name="Slide Number Placehold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9800E33-9C13-4FBF-824B-D5EF022E44A4}" type="slidenum">
              <a:rPr lang="en-US" smtClean="0">
                <a:ea typeface="MS PGothic"/>
                <a:cs typeface="MS PGothic"/>
              </a:rPr>
              <a:pPr/>
              <a:t>3</a:t>
            </a:fld>
            <a:endParaRPr lang="en-US">
              <a:ea typeface="MS PGothic"/>
              <a:cs typeface="MS PGothic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9935776"/>
              </p:ext>
            </p:extLst>
          </p:nvPr>
        </p:nvGraphicFramePr>
        <p:xfrm>
          <a:off x="457200" y="1295400"/>
          <a:ext cx="8382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4800600" cy="838200"/>
          </a:xfrm>
        </p:spPr>
        <p:txBody>
          <a:bodyPr/>
          <a:lstStyle/>
          <a:p>
            <a:r>
              <a:rPr lang="en-CA" sz="3200" dirty="0"/>
              <a:t>Coordinators</a:t>
            </a:r>
            <a:endParaRPr lang="fr-C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791569"/>
              </p:ext>
            </p:extLst>
          </p:nvPr>
        </p:nvGraphicFramePr>
        <p:xfrm>
          <a:off x="152400" y="1295399"/>
          <a:ext cx="8763001" cy="5265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Flávio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ARCHANGELO (B)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flavio.archangelo@labre.org.br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1.15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José</a:t>
                      </a:r>
                      <a:r>
                        <a:rPr lang="en-US" sz="1300" baseline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COSTA (CAN) </a:t>
                      </a:r>
                      <a:r>
                        <a:rPr lang="pt-BR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jose.costa@ericsson.com</a:t>
                      </a:r>
                      <a:endParaRPr lang="fr-CA" sz="1300" u="sng" kern="12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1.2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Thomas Von </a:t>
                      </a:r>
                      <a:r>
                        <a:rPr lang="fr-CA" sz="13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Deak</a:t>
                      </a:r>
                      <a:r>
                        <a:rPr lang="fr-CA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(USA) </a:t>
                      </a:r>
                      <a:r>
                        <a:rPr lang="fr-CA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hlinkClick r:id="rId4"/>
                        </a:rPr>
                        <a:t>thomas.vondeak@aces-inc.com</a:t>
                      </a:r>
                      <a:r>
                        <a:rPr lang="en-US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1.16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Jayne STANCAVAGE (USA) </a:t>
                      </a:r>
                      <a:r>
                        <a:rPr lang="en-US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hlinkClick r:id="rId5"/>
                        </a:rPr>
                        <a:t>jayne.stancavage@intel.com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1.3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</a:rPr>
                        <a:t>Glenn</a:t>
                      </a:r>
                      <a:r>
                        <a:rPr lang="fr-CA" sz="13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</a:rPr>
                        <a:t> FELDHAKE (USA) </a:t>
                      </a:r>
                      <a:r>
                        <a:rPr lang="fr-CA" sz="13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hlinkClick r:id="rId6"/>
                        </a:rPr>
                        <a:t>glenn.feldhake@nasa.gov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</a:rPr>
                        <a:t>2/4</a:t>
                      </a: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Carolina JACQUET (PRG)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carolina.jacquet@conatel.gov.py</a:t>
                      </a:r>
                      <a:endParaRPr lang="fr-CA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3992765807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1.4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aseline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</a:rPr>
                        <a:t>Giselle CREESER (USA) </a:t>
                      </a:r>
                      <a:r>
                        <a:rPr lang="en-US" sz="13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hlinkClick r:id="rId7"/>
                        </a:rPr>
                        <a:t>gisellec.creeser@intelsat.com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Michelle CALDEIRA (B)  </a:t>
                      </a:r>
                      <a:r>
                        <a:rPr lang="fr-CA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michelle.caldeira@ses.com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1.5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Robert</a:t>
                      </a:r>
                      <a:r>
                        <a:rPr lang="en-US" sz="1300" baseline="0" dirty="0">
                          <a:effectLst/>
                        </a:rPr>
                        <a:t> NELSON</a:t>
                      </a:r>
                      <a:r>
                        <a:rPr lang="en-US" sz="1300" dirty="0">
                          <a:effectLst/>
                        </a:rPr>
                        <a:t> (USA) </a:t>
                      </a:r>
                      <a:r>
                        <a:rPr lang="es-MX" sz="1300" u="sng" dirty="0">
                          <a:effectLst/>
                          <a:hlinkClick r:id="rId8"/>
                        </a:rPr>
                        <a:t>robert.nelson@fcc.gov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9.1.1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Sergio MARQUEZ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(MEX) </a:t>
                      </a:r>
                      <a:r>
                        <a:rPr lang="fr-CA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sergio.marquez@ift.org.mx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1.6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effectLst/>
                        </a:rPr>
                        <a:t>Marcella OST (CAN) </a:t>
                      </a:r>
                      <a:r>
                        <a:rPr lang="fr-CA" sz="1300" u="sng" dirty="0">
                          <a:effectLst/>
                          <a:hlinkClick r:id="rId9"/>
                        </a:rPr>
                        <a:t>marcella.s.ost@boeing.com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9.1.2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</a:rPr>
                        <a:t>Amy</a:t>
                      </a:r>
                      <a:r>
                        <a:rPr lang="en-US" sz="13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</a:rPr>
                        <a:t> SANDERS (USA) </a:t>
                      </a:r>
                      <a:r>
                        <a:rPr lang="en-US" sz="13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hlinkClick r:id="rId10"/>
                        </a:rPr>
                        <a:t>asanders@ntia.gov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1.7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effectLst/>
                        </a:rPr>
                        <a:t>Carlos Flores (USA) </a:t>
                      </a:r>
                      <a:r>
                        <a:rPr lang="fr-CA" sz="1300" u="sng" dirty="0">
                          <a:effectLst/>
                          <a:hlinkClick r:id="rId11"/>
                        </a:rPr>
                        <a:t>carlos.flores@noaa.gov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9.1.3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r>
                        <a:rPr lang="es-MX" sz="1300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Marcella</a:t>
                      </a: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OST (CAN)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marcella.s.ost@boeing.com</a:t>
                      </a:r>
                      <a:endParaRPr lang="es-MX" sz="1300" kern="1200" baseline="0" dirty="0">
                        <a:solidFill>
                          <a:schemeClr val="accent6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1.8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Donald JANSKY (USA) </a:t>
                      </a:r>
                      <a:r>
                        <a:rPr lang="en-US" sz="1300" u="sng" dirty="0">
                          <a:effectLst/>
                          <a:hlinkClick r:id="rId12"/>
                        </a:rPr>
                        <a:t>don@jansky-barmat.com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9.1.4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Sandra WRIGHT (USA)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sandra.a.wright@faa.gov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1.9.1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Robert DENNY (USA)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</a:rPr>
                        <a:t>rdenny@ntia.doc.gov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9.1.5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Guadalupe PEREZ (MEX) </a:t>
                      </a:r>
                      <a:r>
                        <a:rPr lang="fr-CA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guadalupe.perez@ift.org.mx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1.9.2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Robert DENNY (USA)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</a:rPr>
                        <a:t>rdenny@ntia.doc.gov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449580" marR="0" indent="-4495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9.1.6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Flavio ARCHANGELO (B) </a:t>
                      </a:r>
                      <a:r>
                        <a:rPr lang="en-US" sz="1300" u="sng" dirty="0">
                          <a:effectLst/>
                          <a:hlinkClick r:id="rId13"/>
                        </a:rPr>
                        <a:t>flavio.archangelo@labre.org.br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1.10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Luís FERNANDO (B) </a:t>
                      </a:r>
                      <a:r>
                        <a:rPr lang="fr-CA" sz="1300" u="sng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hlinkClick r:id="rId14"/>
                        </a:rPr>
                        <a:t>lfsouza@embraer.com.br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9.1.7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Hugo Mario TRIVIÑO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(CLM) </a:t>
                      </a:r>
                      <a:r>
                        <a:rPr lang="x-none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hlinkClick r:id="rId15"/>
                        </a:rPr>
                        <a:t>htrivino@mintic.gov.co</a:t>
                      </a: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1.11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David TEJEDA (MEX) </a:t>
                      </a:r>
                      <a:r>
                        <a:rPr lang="en-US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david.tejeda@ift.org.mx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9.1.8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Sergio MARQUEZ (MEX) </a:t>
                      </a:r>
                      <a:r>
                        <a:rPr lang="fr-CA" sz="1300" u="sng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sergio.marquez@ift.org.mx</a:t>
                      </a:r>
                      <a:endParaRPr lang="fr-CA" sz="13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1.12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300" dirty="0">
                          <a:effectLst/>
                        </a:rPr>
                        <a:t>Francisco SOARES (B) </a:t>
                      </a:r>
                      <a:r>
                        <a:rPr lang="en-US" sz="1300" u="sng" dirty="0">
                          <a:effectLst/>
                          <a:hlinkClick r:id="rId16"/>
                        </a:rPr>
                        <a:t>fsoares@qti.qualcomm.com</a:t>
                      </a:r>
                      <a:endParaRPr lang="fr-CA" sz="1300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9.1.9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>
                          <a:effectLst/>
                        </a:rPr>
                        <a:t>Jennifer MANNER (USA) </a:t>
                      </a:r>
                      <a:r>
                        <a:rPr lang="es-ES_tradnl" sz="1300" u="sng">
                          <a:effectLst/>
                          <a:hlinkClick r:id="rId17"/>
                        </a:rPr>
                        <a:t>jennifer.manner@echostar.com</a:t>
                      </a:r>
                      <a:endParaRPr lang="fr-CA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9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1.13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3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Camilo ZAMORA </a:t>
                      </a:r>
                      <a:r>
                        <a:rPr lang="fr-CA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(CLM) </a:t>
                      </a:r>
                      <a:r>
                        <a:rPr lang="en-US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czamora@tmgtelecom.com</a:t>
                      </a:r>
                      <a:endParaRPr lang="fr-CA" sz="1300" u="sng" kern="12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Geraldo</a:t>
                      </a:r>
                      <a:r>
                        <a:rPr lang="fr-CA" sz="1300" baseline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NETO (B) </a:t>
                      </a:r>
                      <a:r>
                        <a:rPr lang="pt-BR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geraldo@tmgtelecom.com</a:t>
                      </a:r>
                      <a:r>
                        <a:rPr lang="pt-BR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CA" sz="1200" u="sng" kern="12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baseline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Michael MULLINIX (USA) </a:t>
                      </a:r>
                      <a:r>
                        <a:rPr lang="fr-CA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michael.mullinix@fcc.gov</a:t>
                      </a:r>
                      <a:r>
                        <a:rPr lang="fr-CA" sz="1300" u="sng" kern="1200" baseline="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CA" sz="1300" u="sng" kern="12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300" baseline="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Sergio MARQUEZ (MEX)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sergio.marquez@ift.org.mx</a:t>
                      </a:r>
                      <a:r>
                        <a:rPr lang="es-MX" sz="1400" dirty="0">
                          <a:effectLst/>
                        </a:rPr>
                        <a:t> </a:t>
                      </a:r>
                      <a:endParaRPr lang="fr-CA" sz="1300" baseline="0" dirty="0">
                        <a:solidFill>
                          <a:srgbClr val="FF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9.2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</a:rPr>
                        <a:t>Marc DUPUIS (CAN) </a:t>
                      </a:r>
                      <a:r>
                        <a:rPr lang="en-US" sz="1300" u="sng" dirty="0">
                          <a:effectLst/>
                          <a:hlinkClick r:id="rId20"/>
                        </a:rPr>
                        <a:t>marc@oneweb.net</a:t>
                      </a:r>
                      <a:endParaRPr lang="fr-C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7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1.14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52575" algn="l"/>
                        </a:tabLst>
                      </a:pPr>
                      <a:r>
                        <a:rPr lang="es-MX" sz="1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Eduardo LIMA (B) </a:t>
                      </a:r>
                      <a:r>
                        <a:rPr lang="es-MX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hlinkClick r:id="rId21"/>
                        </a:rPr>
                        <a:t>eduardo.lima@accesspartnership.com</a:t>
                      </a:r>
                      <a:endParaRPr lang="fr-CA" sz="13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0" marR="0" marT="42333" marB="4233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</a:t>
                      </a:r>
                      <a:endParaRPr lang="fr-CA" sz="13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Arial Unicode MS"/>
                      </a:endParaRPr>
                    </a:p>
                  </a:txBody>
                  <a:tcPr marL="57150" marR="5715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Fabian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effectLst/>
                        </a:rPr>
                        <a:t> HERRERA (CLM) </a:t>
                      </a:r>
                      <a:r>
                        <a:rPr lang="en-US" sz="1300" u="sng" kern="1200" dirty="0">
                          <a:solidFill>
                            <a:srgbClr val="3333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fabian.herrera@ane.gov.co</a:t>
                      </a:r>
                      <a:endParaRPr lang="es-ES" sz="1300" u="sng" kern="1200" dirty="0">
                        <a:solidFill>
                          <a:srgbClr val="3333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7150" marR="5715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7F27D6-8198-47C3-AA02-2FB19BFC5A3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78642" y="304800"/>
            <a:ext cx="4724400" cy="914400"/>
          </a:xfrm>
        </p:spPr>
        <p:txBody>
          <a:bodyPr/>
          <a:lstStyle/>
          <a:p>
            <a:r>
              <a:rPr lang="pt-BR" altLang="en-US" sz="2800" dirty="0">
                <a:ea typeface="MS PGothic"/>
              </a:rPr>
              <a:t>Inter – American Proposals : Definitions</a:t>
            </a:r>
            <a:endParaRPr lang="en-US" altLang="en-US" sz="2800" i="1" dirty="0">
              <a:ea typeface="MS PGothic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36701237"/>
              </p:ext>
            </p:extLst>
          </p:nvPr>
        </p:nvGraphicFramePr>
        <p:xfrm>
          <a:off x="457200" y="1447801"/>
          <a:ext cx="8458200" cy="490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56AB1C-5CDE-43A4-B21F-BA9DD151B477}" type="slidenum">
              <a:rPr lang="en-US" smtClean="0">
                <a:ea typeface="MS PGothic"/>
                <a:cs typeface="MS PGothic"/>
              </a:rPr>
              <a:pPr/>
              <a:t>5</a:t>
            </a:fld>
            <a:endParaRPr lang="en-US">
              <a:ea typeface="MS PGothic"/>
              <a:cs typeface="MS P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4495800" cy="914400"/>
          </a:xfrm>
        </p:spPr>
        <p:txBody>
          <a:bodyPr/>
          <a:lstStyle/>
          <a:p>
            <a:r>
              <a:rPr lang="en-CA" sz="3200" dirty="0"/>
              <a:t>Meeting Schedule</a:t>
            </a:r>
            <a:endParaRPr lang="fr-C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966660"/>
              </p:ext>
            </p:extLst>
          </p:nvPr>
        </p:nvGraphicFramePr>
        <p:xfrm>
          <a:off x="228600" y="1295399"/>
          <a:ext cx="8763000" cy="506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606">
                <a:tc>
                  <a:txBody>
                    <a:bodyPr/>
                    <a:lstStyle/>
                    <a:p>
                      <a:r>
                        <a:rPr lang="en-CA" sz="2000" dirty="0"/>
                        <a:t>Dates/Location</a:t>
                      </a:r>
                      <a:endParaRPr lang="fr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/>
                        <a:t>WRC-19 CITEL</a:t>
                      </a:r>
                      <a:r>
                        <a:rPr lang="en-CA" sz="2000" baseline="0" dirty="0"/>
                        <a:t> WG </a:t>
                      </a:r>
                      <a:r>
                        <a:rPr lang="en-CA" sz="2000" dirty="0"/>
                        <a:t>Action</a:t>
                      </a:r>
                      <a:r>
                        <a:rPr lang="en-CA" sz="2000" baseline="0" dirty="0"/>
                        <a:t> Plan</a:t>
                      </a:r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606">
                <a:tc>
                  <a:txBody>
                    <a:bodyPr/>
                    <a:lstStyle/>
                    <a:p>
                      <a:endParaRPr lang="fr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002">
                <a:tc>
                  <a:txBody>
                    <a:bodyPr/>
                    <a:lstStyle/>
                    <a:p>
                      <a:r>
                        <a:rPr lang="en-CA" sz="2000" b="1" dirty="0"/>
                        <a:t>April 8-12</a:t>
                      </a:r>
                      <a:r>
                        <a:rPr lang="en-CA" sz="2000" b="1" baseline="0" dirty="0"/>
                        <a:t>, 2019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/>
                        <a:t>Monterrey, Mexico</a:t>
                      </a:r>
                      <a:endParaRPr lang="fr-CA" sz="2000" dirty="0"/>
                    </a:p>
                    <a:p>
                      <a:endParaRPr lang="fr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CA" sz="2000" b="1" dirty="0"/>
                        <a:t>- Limit meeting to submit new</a:t>
                      </a:r>
                      <a:r>
                        <a:rPr lang="en-CA" sz="2000" b="1" baseline="0" dirty="0"/>
                        <a:t> proposals </a:t>
                      </a:r>
                      <a:r>
                        <a:rPr lang="en-CA" sz="2000" baseline="0" dirty="0"/>
                        <a:t>(with exception for proposals on future agenda items, </a:t>
                      </a:r>
                      <a:r>
                        <a:rPr lang="en-CA" sz="2000" baseline="0" dirty="0">
                          <a:solidFill>
                            <a:schemeClr val="tx1"/>
                          </a:solidFill>
                        </a:rPr>
                        <a:t>2, 4 and 9.2</a:t>
                      </a:r>
                      <a:r>
                        <a:rPr lang="en-CA" sz="2000" baseline="0" dirty="0"/>
                        <a:t>)</a:t>
                      </a:r>
                      <a:endParaRPr lang="fr-CA" sz="2000" baseline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CA" sz="2000" strike="noStrike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CA" sz="2000" baseline="0" dirty="0"/>
                        <a:t>DIAPs and IAPs are circulated to all Member States </a:t>
                      </a:r>
                      <a:endParaRPr lang="fr-CA" sz="2000" baseline="0" dirty="0"/>
                    </a:p>
                    <a:p>
                      <a:pPr marL="342900" indent="-342900">
                        <a:buFontTx/>
                        <a:buChar char="-"/>
                      </a:pPr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738">
                <a:tc>
                  <a:txBody>
                    <a:bodyPr/>
                    <a:lstStyle/>
                    <a:p>
                      <a:r>
                        <a:rPr lang="en-CA" sz="2000" b="1" dirty="0"/>
                        <a:t>August 12-16, 2019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/>
                        <a:t>Ottawa, Canada</a:t>
                      </a:r>
                      <a:endParaRPr lang="fr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/>
                        <a:t>- </a:t>
                      </a:r>
                      <a:r>
                        <a:rPr lang="en-CA" sz="2000" b="1" dirty="0"/>
                        <a:t>Final meeting to gain support for</a:t>
                      </a:r>
                      <a:r>
                        <a:rPr lang="en-CA" sz="2000" b="1" baseline="0" dirty="0"/>
                        <a:t> preliminary proposals</a:t>
                      </a:r>
                    </a:p>
                    <a:p>
                      <a:r>
                        <a:rPr lang="en-CA" sz="2000" baseline="0" dirty="0"/>
                        <a:t>- Only DIAPs of future agenda items and IAPs are circulated to all Member States </a:t>
                      </a:r>
                      <a:endParaRPr lang="fr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7F27D6-8198-47C3-AA02-2FB19BFC5A3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0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5334000" cy="914400"/>
          </a:xfrm>
        </p:spPr>
        <p:txBody>
          <a:bodyPr/>
          <a:lstStyle/>
          <a:p>
            <a:r>
              <a:rPr lang="en-CA" sz="3200" dirty="0"/>
              <a:t>Overall Status of Preparations</a:t>
            </a:r>
            <a:endParaRPr lang="fr-C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38786"/>
              </p:ext>
            </p:extLst>
          </p:nvPr>
        </p:nvGraphicFramePr>
        <p:xfrm>
          <a:off x="152400" y="1219200"/>
          <a:ext cx="8991599" cy="513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7F27D6-8198-47C3-AA02-2FB19BFC5A3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4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5334000" cy="914400"/>
          </a:xfrm>
        </p:spPr>
        <p:txBody>
          <a:bodyPr/>
          <a:lstStyle/>
          <a:p>
            <a:r>
              <a:rPr lang="en-CA" sz="3200" dirty="0"/>
              <a:t>Overall Status of Preparations</a:t>
            </a:r>
            <a:endParaRPr lang="fr-C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370560"/>
              </p:ext>
            </p:extLst>
          </p:nvPr>
        </p:nvGraphicFramePr>
        <p:xfrm>
          <a:off x="152400" y="1219200"/>
          <a:ext cx="8991599" cy="513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7F27D6-8198-47C3-AA02-2FB19BFC5A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76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82711-1E03-4134-A43D-7AD1EBDEE73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193" y="304799"/>
            <a:ext cx="4230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Mobile and Fixed - 1.13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80224313"/>
              </p:ext>
            </p:extLst>
          </p:nvPr>
        </p:nvGraphicFramePr>
        <p:xfrm>
          <a:off x="201588" y="1656026"/>
          <a:ext cx="8857964" cy="494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9154" y="990600"/>
            <a:ext cx="8562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IMT identification between 24 and 82 GHz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241277"/>
              </p:ext>
            </p:extLst>
          </p:nvPr>
        </p:nvGraphicFramePr>
        <p:xfrm>
          <a:off x="533400" y="1941330"/>
          <a:ext cx="8153400" cy="443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88383612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923239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182165525"/>
                    </a:ext>
                  </a:extLst>
                </a:gridCol>
              </a:tblGrid>
              <a:tr h="363127">
                <a:tc>
                  <a:txBody>
                    <a:bodyPr/>
                    <a:lstStyle/>
                    <a:p>
                      <a:r>
                        <a:rPr lang="en-CA" dirty="0"/>
                        <a:t>Frequency Band (GHz)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New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3117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24.25-27.5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CA" b="1" baseline="0" dirty="0"/>
                        <a:t>IAP</a:t>
                      </a:r>
                      <a:r>
                        <a:rPr lang="en-CA" baseline="0" dirty="0"/>
                        <a:t> for 24.25-27.5 GHz</a:t>
                      </a:r>
                    </a:p>
                    <a:p>
                      <a:r>
                        <a:rPr lang="en-CA" b="1" baseline="0" dirty="0"/>
                        <a:t>PP</a:t>
                      </a:r>
                      <a:r>
                        <a:rPr lang="en-CA" baseline="0" dirty="0"/>
                        <a:t> for 24.65-25.25 GHz and 27-27.5 GHz </a:t>
                      </a:r>
                      <a:r>
                        <a:rPr lang="en-CA" baseline="0" dirty="0">
                          <a:solidFill>
                            <a:schemeClr val="tx1"/>
                          </a:solidFill>
                        </a:rPr>
                        <a:t>(supplements IAP)</a:t>
                      </a:r>
                    </a:p>
                    <a:p>
                      <a:r>
                        <a:rPr lang="en-CA" b="1" baseline="0" dirty="0"/>
                        <a:t>PP</a:t>
                      </a:r>
                      <a:r>
                        <a:rPr lang="en-CA" b="0" baseline="0" dirty="0"/>
                        <a:t> for 24.65-27.5 GHz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953201"/>
                  </a:ext>
                </a:extLst>
              </a:tr>
              <a:tr h="39039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31.8-33.4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baseline="0" dirty="0"/>
                        <a:t>IAP</a:t>
                      </a:r>
                      <a:endParaRPr lang="en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515833"/>
                  </a:ext>
                </a:extLst>
              </a:tr>
              <a:tr h="70369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37-40.5/40.5-42.5/42.5-43.5</a:t>
                      </a:r>
                      <a:endParaRPr lang="en-CA" sz="1800" b="1" i="0" u="none" strike="sngStrike" baseline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DIAP</a:t>
                      </a:r>
                      <a:r>
                        <a:rPr lang="en-CA" dirty="0"/>
                        <a:t> for 37-43.5 GHz </a:t>
                      </a:r>
                    </a:p>
                    <a:p>
                      <a:r>
                        <a:rPr lang="en-CA" b="1" dirty="0"/>
                        <a:t>PP</a:t>
                      </a:r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CA" dirty="0"/>
                        <a:t> for 37-40 GHz and 42-43.5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PP</a:t>
                      </a:r>
                      <a:r>
                        <a:rPr lang="en-CA" dirty="0"/>
                        <a:t> for 40-42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1769"/>
                  </a:ext>
                </a:extLst>
              </a:tr>
              <a:tr h="70369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45.5-47/47-47.2/47.2-50.2/50.4-52.6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DIAP</a:t>
                      </a:r>
                      <a:r>
                        <a:rPr lang="en-CA" dirty="0"/>
                        <a:t> for 47.2-48.2 GHz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baseline="0" dirty="0">
                          <a:solidFill>
                            <a:schemeClr val="tx1"/>
                          </a:solidFill>
                        </a:rPr>
                        <a:t>PP </a:t>
                      </a:r>
                      <a:r>
                        <a:rPr lang="en-CA" baseline="0" dirty="0">
                          <a:solidFill>
                            <a:schemeClr val="tx1"/>
                          </a:solidFill>
                        </a:rPr>
                        <a:t>for 47.2-48.2 GHz (supplement) 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CA" b="1" dirty="0"/>
                        <a:t>PP</a:t>
                      </a:r>
                      <a:r>
                        <a:rPr lang="en-CA" dirty="0"/>
                        <a:t> for 50.4-52.6</a:t>
                      </a:r>
                      <a:r>
                        <a:rPr lang="en-CA" baseline="0" dirty="0"/>
                        <a:t>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DIAP</a:t>
                      </a:r>
                      <a:r>
                        <a:rPr lang="en-CA" dirty="0"/>
                        <a:t> for 45.5-47/47-47.2/48.2-50.2</a:t>
                      </a:r>
                      <a:r>
                        <a:rPr lang="en-CA" baseline="0" dirty="0"/>
                        <a:t> GHz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718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66-71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PP</a:t>
                      </a:r>
                      <a:r>
                        <a:rPr lang="en-CA" dirty="0"/>
                        <a:t> for 66-71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DIAP </a:t>
                      </a:r>
                      <a:r>
                        <a:rPr lang="en-CA" b="0" dirty="0"/>
                        <a:t>for 66-71 GHz</a:t>
                      </a:r>
                      <a:endParaRPr lang="en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6384"/>
                  </a:ext>
                </a:extLst>
              </a:tr>
              <a:tr h="494561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71-76/81-86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/>
                        <a:t>IAP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6805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67840" y="1460187"/>
            <a:ext cx="85628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prstClr val="black"/>
                </a:solidFill>
                <a:latin typeface="Calibri" pitchFamily="34" charset="0"/>
              </a:rPr>
              <a:t>Various proposals under consideration</a:t>
            </a:r>
            <a:endParaRPr lang="fr-CA" sz="2600" b="1" dirty="0"/>
          </a:p>
        </p:txBody>
      </p:sp>
    </p:spTree>
    <p:extLst>
      <p:ext uri="{BB962C8B-B14F-4D97-AF65-F5344CB8AC3E}">
        <p14:creationId xmlns:p14="http://schemas.microsoft.com/office/powerpoint/2010/main" val="171699366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eng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2424</Words>
  <Application>Microsoft Office PowerPoint</Application>
  <PresentationFormat>On-screen Show (4:3)</PresentationFormat>
  <Paragraphs>273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powerpoint_eng_blue</vt:lpstr>
      <vt:lpstr>Inter-American Telecommunication Commission (CITEL)  Permanent Consultative Committee II As of 8 – 12 April, 2019 Meeting </vt:lpstr>
      <vt:lpstr>Working Group within PCC.II </vt:lpstr>
      <vt:lpstr>WRC Working Group Structure</vt:lpstr>
      <vt:lpstr>Coordinators</vt:lpstr>
      <vt:lpstr>Inter – American Proposals : Definitions</vt:lpstr>
      <vt:lpstr>Meeting Schedule</vt:lpstr>
      <vt:lpstr>Overall Status of Preparations</vt:lpstr>
      <vt:lpstr>Overall Status of Preparations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Information and Proposal Details at: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Inter-American Telecommunication Commission (CITEL)</dc:title>
  <dc:creator/>
  <cp:lastModifiedBy/>
  <cp:revision>53</cp:revision>
  <dcterms:created xsi:type="dcterms:W3CDTF">1901-01-01T05:00:00Z</dcterms:created>
  <dcterms:modified xsi:type="dcterms:W3CDTF">2019-07-18T13:27:57Z</dcterms:modified>
</cp:coreProperties>
</file>