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8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9.xml" ContentType="application/vnd.openxmlformats-officedocument.them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0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1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12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3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14.xml" ContentType="application/vnd.openxmlformats-officedocument.theme+xml"/>
  <Override PartName="/ppt/tags/tag149.xml" ContentType="application/vnd.openxmlformats-officedocument.presentationml.tags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15.xml" ContentType="application/vnd.openxmlformats-officedocument.theme+xml"/>
  <Override PartName="/ppt/tags/tag150.xml" ContentType="application/vnd.openxmlformats-officedocument.presentationml.tags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16.xml" ContentType="application/vnd.openxmlformats-officedocument.theme+xml"/>
  <Override PartName="/ppt/tags/tag151.xml" ContentType="application/vnd.openxmlformats-officedocument.presentationml.tags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7.xml" ContentType="application/vnd.openxmlformats-officedocument.them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18.xml" ContentType="application/vnd.openxmlformats-officedocument.theme+xml"/>
  <Override PartName="/ppt/tags/tag159.xml" ContentType="application/vnd.openxmlformats-officedocument.presentationml.tags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19.xml" ContentType="application/vnd.openxmlformats-officedocument.theme+xml"/>
  <Override PartName="/ppt/tags/tag160.xml" ContentType="application/vnd.openxmlformats-officedocument.presentationml.tags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20.xml" ContentType="application/vnd.openxmlformats-officedocument.theme+xml"/>
  <Override PartName="/ppt/tags/tag161.xml" ContentType="application/vnd.openxmlformats-officedocument.presentationml.tags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21.xml" ContentType="application/vnd.openxmlformats-officedocument.theme+xml"/>
  <Override PartName="/ppt/tags/tag162.xml" ContentType="application/vnd.openxmlformats-officedocument.presentationml.tags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22.xml" ContentType="application/vnd.openxmlformats-officedocument.theme+xml"/>
  <Override PartName="/ppt/tags/tag163.xml" ContentType="application/vnd.openxmlformats-officedocument.presentationml.tags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23.xml" ContentType="application/vnd.openxmlformats-officedocument.them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24.xml" ContentType="application/vnd.openxmlformats-officedocument.theme+xml"/>
  <Override PartName="/ppt/tags/tag171.xml" ContentType="application/vnd.openxmlformats-officedocument.presentationml.tags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25.xml" ContentType="application/vnd.openxmlformats-officedocument.theme+xml"/>
  <Override PartName="/ppt/tags/tag172.xml" ContentType="application/vnd.openxmlformats-officedocument.presentationml.tags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26.xml" ContentType="application/vnd.openxmlformats-officedocument.theme+xml"/>
  <Override PartName="/ppt/tags/tag173.xml" ContentType="application/vnd.openxmlformats-officedocument.presentationml.tags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theme/theme27.xml" ContentType="application/vnd.openxmlformats-officedocument.theme+xml"/>
  <Override PartName="/ppt/tags/tag174.xml" ContentType="application/vnd.openxmlformats-officedocument.presentationml.tags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28.xml" ContentType="application/vnd.openxmlformats-officedocument.theme+xml"/>
  <Override PartName="/ppt/tags/tag175.xml" ContentType="application/vnd.openxmlformats-officedocument.presentationml.tags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29.xml" ContentType="application/vnd.openxmlformats-officedocument.theme+xml"/>
  <Override PartName="/ppt/tags/tag176.xml" ContentType="application/vnd.openxmlformats-officedocument.presentationml.tags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30.xml" ContentType="application/vnd.openxmlformats-officedocument.theme+xml"/>
  <Override PartName="/ppt/tags/tag177.xml" ContentType="application/vnd.openxmlformats-officedocument.presentationml.tags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31.xml" ContentType="application/vnd.openxmlformats-officedocument.theme+xml"/>
  <Override PartName="/ppt/tags/tag178.xml" ContentType="application/vnd.openxmlformats-officedocument.presentationml.tags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32.xml" ContentType="application/vnd.openxmlformats-officedocument.theme+xml"/>
  <Override PartName="/ppt/tags/tag179.xml" ContentType="application/vnd.openxmlformats-officedocument.presentationml.tags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33.xml" ContentType="application/vnd.openxmlformats-officedocument.theme+xml"/>
  <Override PartName="/ppt/tags/tag180.xml" ContentType="application/vnd.openxmlformats-officedocument.presentationml.tags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theme/theme34.xml" ContentType="application/vnd.openxmlformats-officedocument.theme+xml"/>
  <Override PartName="/ppt/tags/tag181.xml" ContentType="application/vnd.openxmlformats-officedocument.presentationml.tags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theme/theme35.xml" ContentType="application/vnd.openxmlformats-officedocument.theme+xml"/>
  <Override PartName="/ppt/tags/tag182.xml" ContentType="application/vnd.openxmlformats-officedocument.presentationml.tags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36.xml" ContentType="application/vnd.openxmlformats-officedocument.theme+xml"/>
  <Override PartName="/ppt/tags/tag183.xml" ContentType="application/vnd.openxmlformats-officedocument.presentationml.tags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37.xml" ContentType="application/vnd.openxmlformats-officedocument.theme+xml"/>
  <Override PartName="/ppt/tags/tag184.xml" ContentType="application/vnd.openxmlformats-officedocument.presentationml.tags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theme/theme38.xml" ContentType="application/vnd.openxmlformats-officedocument.theme+xml"/>
  <Override PartName="/ppt/tags/tag185.xml" ContentType="application/vnd.openxmlformats-officedocument.presentationml.tags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theme/theme39.xml" ContentType="application/vnd.openxmlformats-officedocument.theme+xml"/>
  <Override PartName="/ppt/tags/tag186.xml" ContentType="application/vnd.openxmlformats-officedocument.presentationml.tags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40.xml" ContentType="application/vnd.openxmlformats-officedocument.them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2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4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5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6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7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90694" r:id="rId5"/>
    <p:sldMasterId id="2147490712" r:id="rId6"/>
    <p:sldMasterId id="2147490728" r:id="rId7"/>
    <p:sldMasterId id="2147490744" r:id="rId8"/>
    <p:sldMasterId id="2147490794" r:id="rId9"/>
    <p:sldMasterId id="2147490992" r:id="rId10"/>
    <p:sldMasterId id="2147491028" r:id="rId11"/>
    <p:sldMasterId id="2147491889" r:id="rId12"/>
    <p:sldMasterId id="2147492929" r:id="rId13"/>
    <p:sldMasterId id="2147493075" r:id="rId14"/>
    <p:sldMasterId id="2147493155" r:id="rId15"/>
    <p:sldMasterId id="2147493227" r:id="rId16"/>
    <p:sldMasterId id="2147493245" r:id="rId17"/>
    <p:sldMasterId id="2147493266" r:id="rId18"/>
    <p:sldMasterId id="2147493324" r:id="rId19"/>
    <p:sldMasterId id="2147493380" r:id="rId20"/>
    <p:sldMasterId id="2147493397" r:id="rId21"/>
    <p:sldMasterId id="2147493417" r:id="rId22"/>
    <p:sldMasterId id="2147493438" r:id="rId23"/>
    <p:sldMasterId id="2147493459" r:id="rId24"/>
    <p:sldMasterId id="2147493480" r:id="rId25"/>
    <p:sldMasterId id="2147493501" r:id="rId26"/>
    <p:sldMasterId id="2147493519" r:id="rId27"/>
    <p:sldMasterId id="2147493540" r:id="rId28"/>
    <p:sldMasterId id="2147493561" r:id="rId29"/>
    <p:sldMasterId id="2147493582" r:id="rId30"/>
    <p:sldMasterId id="2147493603" r:id="rId31"/>
    <p:sldMasterId id="2147493624" r:id="rId32"/>
    <p:sldMasterId id="2147493645" r:id="rId33"/>
    <p:sldMasterId id="2147493666" r:id="rId34"/>
    <p:sldMasterId id="2147493691" r:id="rId35"/>
    <p:sldMasterId id="2147493712" r:id="rId36"/>
    <p:sldMasterId id="2147493733" r:id="rId37"/>
    <p:sldMasterId id="2147493754" r:id="rId38"/>
    <p:sldMasterId id="2147493775" r:id="rId39"/>
    <p:sldMasterId id="2147493796" r:id="rId40"/>
    <p:sldMasterId id="2147493817" r:id="rId41"/>
    <p:sldMasterId id="2147493838" r:id="rId42"/>
    <p:sldMasterId id="2147493921" r:id="rId43"/>
  </p:sldMasterIdLst>
  <p:notesMasterIdLst>
    <p:notesMasterId r:id="rId53"/>
  </p:notesMasterIdLst>
  <p:handoutMasterIdLst>
    <p:handoutMasterId r:id="rId54"/>
  </p:handoutMasterIdLst>
  <p:sldIdLst>
    <p:sldId id="777" r:id="rId44"/>
    <p:sldId id="790" r:id="rId45"/>
    <p:sldId id="1031" r:id="rId46"/>
    <p:sldId id="1034" r:id="rId47"/>
    <p:sldId id="1033" r:id="rId48"/>
    <p:sldId id="1030" r:id="rId49"/>
    <p:sldId id="1035" r:id="rId50"/>
    <p:sldId id="1032" r:id="rId51"/>
    <p:sldId id="1029" r:id="rId52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Frutiger" panose="020B0500000000000000" pitchFamily="34" charset="0"/>
        <a:ea typeface="+mn-ea"/>
        <a:cs typeface="+mn-cs"/>
        <a:sym typeface="Wingdings 2" panose="05020102010507070707" pitchFamily="18" charset="2"/>
      </a:defRPr>
    </a:lvl9pPr>
  </p:defaultTextStyle>
  <p:extLst>
    <p:ext uri="{521415D9-36F7-43E2-AB2F-B90AF26B5E84}">
      <p14:sectionLst xmlns:p14="http://schemas.microsoft.com/office/powerpoint/2010/main">
        <p14:section name="Default Section" id="{1692A79C-9977-4D00-BBA9-8A57B6B44259}">
          <p14:sldIdLst>
            <p14:sldId id="777"/>
            <p14:sldId id="790"/>
            <p14:sldId id="1031"/>
            <p14:sldId id="1034"/>
            <p14:sldId id="1033"/>
            <p14:sldId id="1030"/>
            <p14:sldId id="1035"/>
            <p14:sldId id="1032"/>
            <p14:sldId id="10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Vera (DHL ExpAM)" initials="CV(E" lastIdx="1" clrIdx="0">
    <p:extLst>
      <p:ext uri="{19B8F6BF-5375-455C-9EA6-DF929625EA0E}">
        <p15:presenceInfo xmlns:p15="http://schemas.microsoft.com/office/powerpoint/2012/main" userId="S-1-5-21-441674656-969091364-841622838-654139" providerId="AD"/>
      </p:ext>
    </p:extLst>
  </p:cmAuthor>
  <p:cmAuthor id="2" name="Joe Ella Joseph Mitchell (DHL TT)" initials="JEJM(T" lastIdx="1" clrIdx="1">
    <p:extLst>
      <p:ext uri="{19B8F6BF-5375-455C-9EA6-DF929625EA0E}">
        <p15:presenceInfo xmlns:p15="http://schemas.microsoft.com/office/powerpoint/2012/main" userId="S-1-5-21-441674656-969091364-841622838-4684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511"/>
    <a:srgbClr val="FFFFFF"/>
    <a:srgbClr val="FFE595"/>
    <a:srgbClr val="FFDB4C"/>
    <a:srgbClr val="5F5F5F"/>
    <a:srgbClr val="0000CC"/>
    <a:srgbClr val="00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63680" autoAdjust="0"/>
  </p:normalViewPr>
  <p:slideViewPr>
    <p:cSldViewPr>
      <p:cViewPr>
        <p:scale>
          <a:sx n="110" d="100"/>
          <a:sy n="110" d="100"/>
        </p:scale>
        <p:origin x="710" y="-1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" Target="slides/slide4.xml"/><Relationship Id="rId50" Type="http://schemas.openxmlformats.org/officeDocument/2006/relationships/slide" Target="slides/slide7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" Target="slides/slide3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Master" Target="slideMasters/slideMaster38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" Target="slides/slide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" Target="slides/slide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8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906C01-D798-482E-B810-CBF8684FB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35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2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1D1782-9A31-4D08-985D-3489DC105D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7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dirty="0" smtClean="0">
                <a:latin typeface="Arial" panose="020B0604020202020204" pitchFamily="34" charset="0"/>
              </a:rPr>
              <a:t>Welcome to the </a:t>
            </a:r>
            <a:r>
              <a:rPr lang="en-US" altLang="cs-CZ" smtClean="0">
                <a:latin typeface="Arial" panose="020B0604020202020204" pitchFamily="34" charset="0"/>
              </a:rPr>
              <a:t>Global Call </a:t>
            </a:r>
            <a:r>
              <a:rPr lang="en-US" altLang="cs-CZ" dirty="0" smtClean="0">
                <a:latin typeface="Arial" panose="020B0604020202020204" pitchFamily="34" charset="0"/>
              </a:rPr>
              <a:t>Planning Tool Kick-Off</a:t>
            </a:r>
          </a:p>
        </p:txBody>
      </p:sp>
      <p:sp>
        <p:nvSpPr>
          <p:cNvPr id="475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36625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36625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36625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36625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en-US" altLang="cs-CZ" b="0" smtClean="0">
                <a:solidFill>
                  <a:srgbClr val="000000"/>
                </a:solidFill>
                <a:latin typeface="Arial" panose="020B0604020202020204" pitchFamily="34" charset="0"/>
              </a:rPr>
              <a:t>Notice </a:t>
            </a:r>
            <a:fld id="{884EC2F9-5A6C-44DC-A85F-3F1AA1D3BF40}" type="slidenum">
              <a:rPr lang="en-US" altLang="cs-CZ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cs-CZ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8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6A3EE-5A45-48DD-897C-1584802CB1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7737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5022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5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6A3EE-5A45-48DD-897C-1584802CB1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7737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5022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At </a:t>
            </a:r>
            <a:r>
              <a:rPr lang="en-US" altLang="en-US" dirty="0" err="1" smtClean="0">
                <a:latin typeface="Arial" panose="020B0604020202020204" pitchFamily="34" charset="0"/>
              </a:rPr>
              <a:t>Dhl</a:t>
            </a:r>
            <a:r>
              <a:rPr lang="en-US" altLang="en-US" dirty="0" smtClean="0">
                <a:latin typeface="Arial" panose="020B0604020202020204" pitchFamily="34" charset="0"/>
              </a:rPr>
              <a:t> we are constantly</a:t>
            </a:r>
            <a:r>
              <a:rPr lang="en-US" altLang="en-US" baseline="0" dirty="0" smtClean="0">
                <a:latin typeface="Arial" panose="020B0604020202020204" pitchFamily="34" charset="0"/>
              </a:rPr>
              <a:t> exploring innovative way to improve efficiency, productivity, safety and to increase value to our employees, investors and customers.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With the breath of our operations it is critical that we are able to put information into context. </a:t>
            </a: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IoT allow us to take decisions now about things happening now. </a:t>
            </a: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6A3EE-5A45-48DD-897C-1584802CB1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7737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5022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IoT driven by the need for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1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6A3EE-5A45-48DD-897C-1584802CB1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7737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5022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6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6A3EE-5A45-48DD-897C-1584802CB1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7737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5022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Warehouse is no longer a storage for flow of goods,</a:t>
            </a:r>
            <a:r>
              <a:rPr lang="en-US" altLang="en-US" baseline="0" dirty="0" smtClean="0">
                <a:latin typeface="Arial" panose="020B0604020202020204" pitchFamily="34" charset="0"/>
              </a:rPr>
              <a:t> it now stands as a source of competitive advantage for providers who can deliver fast, cost-efficient and with increasingly flexible warehousing operations for their customers.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1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6A3EE-5A45-48DD-897C-1584802CB1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7737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5022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6A3EE-5A45-48DD-897C-1584802CB1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51375" cy="3487737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416425"/>
            <a:ext cx="55022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4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1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5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2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22.png"/><Relationship Id="rId2" Type="http://schemas.openxmlformats.org/officeDocument/2006/relationships/tags" Target="../tags/tag96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4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3.bin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7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4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8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5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9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6.bin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22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7.bin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8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22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4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0.bin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1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2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3.bin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8.xml"/><Relationship Id="rId7" Type="http://schemas.openxmlformats.org/officeDocument/2006/relationships/oleObject" Target="../embeddings/oleObject8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1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22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4.bin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1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1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5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6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22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4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7.bin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7.png"/><Relationship Id="rId2" Type="http://schemas.openxmlformats.org/officeDocument/2006/relationships/tags" Target="../tags/tag113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0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7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1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7.png"/><Relationship Id="rId2" Type="http://schemas.openxmlformats.org/officeDocument/2006/relationships/tags" Target="../tags/tag115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2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7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3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6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0.jpe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5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6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7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jpe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9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0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1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2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6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0.jpe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4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7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5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7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6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16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0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22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8.bin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.jpe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9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0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22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24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1.bin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2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2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3.bin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4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2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5.bin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2.png"/><Relationship Id="rId2" Type="http://schemas.openxmlformats.org/officeDocument/2006/relationships/tags" Target="../tags/tag139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24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6.bin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7.bin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8.bin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9.bin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2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1.bin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2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3.bin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2.bin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15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4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5.bin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4.bin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5.bin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4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0.jpeg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7.bin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5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8.bin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0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6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6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6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7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7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7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2.xml"/><Relationship Id="rId7" Type="http://schemas.openxmlformats.org/officeDocument/2006/relationships/oleObject" Target="../embeddings/oleObject32.bin"/><Relationship Id="rId2" Type="http://schemas.openxmlformats.org/officeDocument/2006/relationships/tags" Target="../tags/tag3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6.png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50.bin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51.bin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52.bin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7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7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7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7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15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3.bin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3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3.bin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54.bin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0.jpeg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5.bin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6.bin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0.jpeg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0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0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0.jpeg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1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0.bin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1.bin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2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6.png"/><Relationship Id="rId2" Type="http://schemas.openxmlformats.org/officeDocument/2006/relationships/tags" Target="../tags/tag4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0.jpeg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3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1.bin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2.bin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3.bin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3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3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3.bin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3.xml"/><Relationship Id="rId1" Type="http://schemas.openxmlformats.org/officeDocument/2006/relationships/tags" Target="../tags/tag168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3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4.bin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5.bin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4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4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4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4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4.bin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47.xml"/><Relationship Id="rId7" Type="http://schemas.openxmlformats.org/officeDocument/2006/relationships/oleObject" Target="../embeddings/oleObject46.bin"/><Relationship Id="rId2" Type="http://schemas.openxmlformats.org/officeDocument/2006/relationships/tags" Target="../tags/tag4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6.png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4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4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49.xml"/><Relationship Id="rId7" Type="http://schemas.openxmlformats.org/officeDocument/2006/relationships/oleObject" Target="../embeddings/oleObject48.bin"/><Relationship Id="rId2" Type="http://schemas.openxmlformats.org/officeDocument/2006/relationships/tags" Target="../tags/tag4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16.png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9.bin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5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6.png"/><Relationship Id="rId2" Type="http://schemas.openxmlformats.org/officeDocument/2006/relationships/tags" Target="../tags/tag5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0.jpeg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1.bin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7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7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7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7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2.bin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7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7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7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6.png"/><Relationship Id="rId2" Type="http://schemas.openxmlformats.org/officeDocument/2006/relationships/tags" Target="../tags/tag5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0.jpeg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8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8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8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8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8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8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9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5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9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9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9.png"/><Relationship Id="rId2" Type="http://schemas.openxmlformats.org/officeDocument/2006/relationships/tags" Target="../tags/tag5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0.jpeg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9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9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9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6.bin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7.bin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0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1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1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png"/><Relationship Id="rId2" Type="http://schemas.openxmlformats.org/officeDocument/2006/relationships/tags" Target="../tags/tag6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0.jpeg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1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9.bin"/></Relationships>
</file>

<file path=ppt/slideLayouts/_rels/slideLayout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1.xml"/></Relationships>
</file>

<file path=ppt/slideLayouts/_rels/slideLayout6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1.xml"/></Relationships>
</file>

<file path=ppt/slideLayouts/_rels/slideLayout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1.xml"/></Relationships>
</file>

<file path=ppt/slideLayouts/_rels/slideLayout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2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2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2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0.bin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64.xml"/><Relationship Id="rId7" Type="http://schemas.openxmlformats.org/officeDocument/2006/relationships/oleObject" Target="../embeddings/oleObject62.bin"/><Relationship Id="rId2" Type="http://schemas.openxmlformats.org/officeDocument/2006/relationships/tags" Target="../tags/tag6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6.png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2.xml"/></Relationships>
</file>

<file path=ppt/slideLayouts/_rels/slideLayout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2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2.xml"/></Relationships>
</file>

<file path=ppt/slideLayouts/_rels/slideLayout6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6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6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66.xml"/><Relationship Id="rId7" Type="http://schemas.openxmlformats.org/officeDocument/2006/relationships/oleObject" Target="../embeddings/oleObject64.bin"/><Relationship Id="rId2" Type="http://schemas.openxmlformats.org/officeDocument/2006/relationships/tags" Target="../tags/tag6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16.png"/></Relationships>
</file>

<file path=ppt/slideLayouts/_rels/slideLayout6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5.bin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6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6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3.xml"/></Relationships>
</file>

<file path=ppt/slideLayouts/_rels/slideLayout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4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4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4.xml"/></Relationships>
</file>

<file path=ppt/slideLayouts/_rels/slideLayout6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4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png"/><Relationship Id="rId2" Type="http://schemas.openxmlformats.org/officeDocument/2006/relationships/tags" Target="../tags/tag6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0.jpeg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7.bin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4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4.xml"/></Relationships>
</file>

<file path=ppt/slideLayouts/_rels/slideLayout6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6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8.bin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6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png"/><Relationship Id="rId2" Type="http://schemas.openxmlformats.org/officeDocument/2006/relationships/tags" Target="../tags/tag71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0.jpeg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6.xml"/></Relationships>
</file>

<file path=ppt/slideLayouts/_rels/slideLayout7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6.xml"/></Relationships>
</file>

<file path=ppt/slideLayouts/_rels/slideLayout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6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6.xml"/></Relationships>
</file>

<file path=ppt/slideLayouts/_rels/slideLayout7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6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6.xml"/></Relationships>
</file>

<file path=ppt/slideLayouts/_rels/slideLayout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2.xml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7.xml"/></Relationships>
</file>

<file path=ppt/slideLayouts/_rels/slideLayout7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7.xml"/></Relationships>
</file>

<file path=ppt/slideLayouts/_rels/slideLayout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7.xml"/></Relationships>
</file>

<file path=ppt/slideLayouts/_rels/slideLayout7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7.xml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9.png"/><Relationship Id="rId2" Type="http://schemas.openxmlformats.org/officeDocument/2006/relationships/tags" Target="../tags/tag73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0.jpeg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7.xml"/></Relationships>
</file>

<file path=ppt/slideLayouts/_rels/slideLayout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7.xml"/></Relationships>
</file>

<file path=ppt/slideLayouts/_rels/slideLayout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7.xml"/></Relationships>
</file>

<file path=ppt/slideLayouts/_rels/slideLayout7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2.bin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8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8.xml"/></Relationships>
</file>

<file path=ppt/slideLayouts/_rels/slideLayout7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8.xml"/></Relationships>
</file>

<file path=ppt/slideLayouts/_rels/slideLayout7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7.png"/><Relationship Id="rId2" Type="http://schemas.openxmlformats.org/officeDocument/2006/relationships/tags" Target="../tags/tag7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3.bin"/></Relationships>
</file>

<file path=ppt/slideLayouts/_rels/slideLayout7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8.xml"/></Relationships>
</file>

<file path=ppt/slideLayouts/_rels/slideLayout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8.xml"/></Relationships>
</file>

<file path=ppt/slideLayouts/_rels/slideLayout7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8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9.xml"/></Relationships>
</file>

<file path=ppt/slideLayouts/_rels/slideLayout7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9.xml"/></Relationships>
</file>

<file path=ppt/slideLayouts/_rels/slideLayout7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9.xml"/></Relationships>
</file>

<file path=ppt/slideLayouts/_rels/slideLayout7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7.png"/><Relationship Id="rId2" Type="http://schemas.openxmlformats.org/officeDocument/2006/relationships/tags" Target="../tags/tag7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4.bin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9.xml"/></Relationships>
</file>

<file path=ppt/slideLayouts/_rels/slideLayout7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9.xml"/></Relationships>
</file>

<file path=ppt/slideLayouts/_rels/slideLayout7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9.xml"/></Relationships>
</file>

<file path=ppt/slideLayouts/_rels/slideLayout7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0.xml"/></Relationships>
</file>

<file path=ppt/slideLayouts/_rels/slideLayout7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0.xml"/></Relationships>
</file>

<file path=ppt/slideLayouts/_rels/slideLayout7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7.png"/><Relationship Id="rId2" Type="http://schemas.openxmlformats.org/officeDocument/2006/relationships/tags" Target="../tags/tag78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5.bin"/></Relationships>
</file>

<file path=ppt/slideLayouts/_rels/slideLayout7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0.xml"/></Relationships>
</file>

<file path=ppt/slideLayouts/_rels/slideLayout7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0.xml"/></Relationships>
</file>

<file path=ppt/slideLayouts/_rels/slideLayout7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83.bin"/></Relationships>
</file>

<file path=ppt/slideLayouts/_rels/slideLayout7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3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84.bin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0.xml"/></Relationships>
</file>

<file path=ppt/slideLayouts/_rels/slideLayout7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0.xml"/></Relationships>
</file>

<file path=ppt/slideLayouts/_rels/slideLayout7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0.xml"/></Relationships>
</file>

<file path=ppt/slideLayouts/_rels/slideLayout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0.xml"/></Relationships>
</file>

<file path=ppt/slideLayouts/_rels/slideLayout7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6.png"/><Relationship Id="rId2" Type="http://schemas.openxmlformats.org/officeDocument/2006/relationships/tags" Target="../tags/tag7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0.jpeg"/></Relationships>
</file>

<file path=ppt/slideLayouts/_rels/slideLayout7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0.xml"/><Relationship Id="rId1" Type="http://schemas.openxmlformats.org/officeDocument/2006/relationships/tags" Target="../tags/tag190.xml"/></Relationships>
</file>

<file path=ppt/slideLayouts/_rels/slideLayout7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3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5.bin"/></Relationships>
</file>

<file path=ppt/slideLayouts/_rels/slideLayout7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7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8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7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8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9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0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1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2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3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4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6.png"/><Relationship Id="rId2" Type="http://schemas.openxmlformats.org/officeDocument/2006/relationships/tags" Target="../tags/tag88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9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6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7.png"/><Relationship Id="rId2" Type="http://schemas.openxmlformats.org/officeDocument/2006/relationships/tags" Target="../tags/tag90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7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7.png"/><Relationship Id="rId2" Type="http://schemas.openxmlformats.org/officeDocument/2006/relationships/tags" Target="../tags/tag91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8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6.png"/><Relationship Id="rId2" Type="http://schemas.openxmlformats.org/officeDocument/2006/relationships/tags" Target="../tags/tag9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22.png"/><Relationship Id="rId2" Type="http://schemas.openxmlformats.org/officeDocument/2006/relationships/tags" Target="../tags/tag93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0.bin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Hintergrund_Postgelb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 descr="DHL_Ex_extern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82575"/>
            <a:ext cx="162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9" descr="detai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b="14171"/>
          <a:stretch>
            <a:fillRect/>
          </a:stretch>
        </p:blipFill>
        <p:spPr bwMode="auto">
          <a:xfrm>
            <a:off x="0" y="2781300"/>
            <a:ext cx="56022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0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179388" y="5689600"/>
            <a:ext cx="5256212" cy="1123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995363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9pPr>
          </a:lstStyle>
          <a:p>
            <a:pPr>
              <a:defRPr/>
            </a:pPr>
            <a:r>
              <a:rPr lang="en-US" altLang="en-US"/>
              <a:t>THE </a:t>
            </a:r>
            <a:r>
              <a:rPr lang="en-US" altLang="en-US">
                <a:solidFill>
                  <a:schemeClr val="accent1"/>
                </a:solidFill>
              </a:rPr>
              <a:t>ACHIEVEMENTS</a:t>
            </a:r>
            <a:r>
              <a:rPr lang="en-US" altLang="en-US"/>
              <a:t> OF AN</a:t>
            </a:r>
          </a:p>
          <a:p>
            <a:pPr>
              <a:defRPr/>
            </a:pPr>
            <a:r>
              <a:rPr lang="en-US" altLang="en-US"/>
              <a:t>ORGANIZATION ARE THE RESULTS</a:t>
            </a:r>
          </a:p>
          <a:p>
            <a:pPr>
              <a:defRPr/>
            </a:pPr>
            <a:r>
              <a:rPr lang="en-US" altLang="en-US"/>
              <a:t>OF THE </a:t>
            </a:r>
            <a:r>
              <a:rPr lang="en-US" altLang="en-US">
                <a:solidFill>
                  <a:schemeClr val="accent1"/>
                </a:solidFill>
              </a:rPr>
              <a:t>COMBINED EFFORT</a:t>
            </a:r>
            <a:r>
              <a:rPr lang="en-US" altLang="en-US"/>
              <a:t> OF</a:t>
            </a:r>
          </a:p>
          <a:p>
            <a:pPr>
              <a:defRPr/>
            </a:pPr>
            <a:r>
              <a:rPr lang="en-US" altLang="en-US"/>
              <a:t>EACH INDIVIDUAL. </a:t>
            </a:r>
          </a:p>
        </p:txBody>
      </p:sp>
      <p:pic>
        <p:nvPicPr>
          <p:cNvPr id="8" name="Picture 52" descr="Linie_DHLRot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400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53"/>
          <p:cNvSpPr>
            <a:spLocks noChangeShapeType="1"/>
          </p:cNvSpPr>
          <p:nvPr userDrawn="1"/>
        </p:nvSpPr>
        <p:spPr bwMode="auto">
          <a:xfrm>
            <a:off x="0" y="2781300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541338" y="2420938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itchFamily="34" charset="0"/>
                <a:sym typeface="Wingdings 2" pitchFamily="18" charset="2"/>
              </a:defRPr>
            </a:lvl9pPr>
          </a:lstStyle>
          <a:p>
            <a:pPr>
              <a:defRPr/>
            </a:pPr>
            <a:r>
              <a:rPr lang="en-US" sz="1000" b="0" dirty="0"/>
              <a:t>v201</a:t>
            </a:r>
            <a:r>
              <a:rPr lang="cs-CZ" sz="1000" b="0" dirty="0"/>
              <a:t>4</a:t>
            </a:r>
            <a:endParaRPr lang="en-US" sz="1000" b="0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41338" y="850900"/>
            <a:ext cx="6350000" cy="882650"/>
          </a:xfrm>
          <a:prstGeom prst="rect">
            <a:avLst/>
          </a:prstGeom>
        </p:spPr>
        <p:txBody>
          <a:bodyPr/>
          <a:lstStyle>
            <a:lvl1pPr>
              <a:defRPr noProof="1"/>
            </a:lvl1pPr>
          </a:lstStyle>
          <a:p>
            <a:r>
              <a:rPr lang="en-US" noProof="1"/>
              <a:t>Titelmasterformat durch Klicken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41338" y="1844780"/>
            <a:ext cx="6350000" cy="536575"/>
          </a:xfrm>
          <a:prstGeom prst="rect">
            <a:avLst/>
          </a:prstGeom>
          <a:noFill/>
          <a:ln w="0"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0000"/>
              </a:lnSpc>
              <a:spcAft>
                <a:spcPct val="0"/>
              </a:spcAft>
              <a:defRPr sz="1400" noProof="1">
                <a:solidFill>
                  <a:srgbClr val="D40511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861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437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28C035B1-9392-4780-BFB7-61310F1AEAA7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774825"/>
            <a:ext cx="6374862" cy="1861175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D4051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438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8208000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59948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03509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columns - 1 lined head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47199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: 2 columns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21892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1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18347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1698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59229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01081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1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5389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1699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74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: full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lIns="360000" rIns="360000" bIns="1800000" rtlCol="0" anchor="b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180000"/>
            <a:ext cx="4696800" cy="4315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414000" y="419779"/>
            <a:ext cx="1800000" cy="259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983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4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6700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10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232204A2-359B-4ABE-BC81-7DBE4EBD01EA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7704000" cy="4320000"/>
          </a:xfrm>
        </p:spPr>
        <p:txBody>
          <a:bodyPr lIns="972000" anchor="ctr"/>
          <a:lstStyle>
            <a:lvl1pPr>
              <a:lnSpc>
                <a:spcPts val="3500"/>
              </a:lnSpc>
              <a:defRPr sz="30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52871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4342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transparent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solidFill>
            <a:srgbClr val="FFCC00">
              <a:alpha val="92000"/>
            </a:srgbClr>
          </a:soli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624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2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43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5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B33141AF-EACA-4B70-BA1D-CA4CB3AA3661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16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1" name="Gerade Verbindung 25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176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480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176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5" name="Diagrammplatzhalter 11"/>
          <p:cNvSpPr>
            <a:spLocks noGrp="1"/>
          </p:cNvSpPr>
          <p:nvPr>
            <p:ph type="chart" sz="quarter" idx="16"/>
          </p:nvPr>
        </p:nvSpPr>
        <p:spPr>
          <a:xfrm>
            <a:off x="6480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99301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1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367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C111C858-5DCB-46CE-B248-0A287EF5172D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13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0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68000" y="3356925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2996925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chemeClr val="accent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140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table on image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91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16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9A2C255D-4FCB-479D-8B0F-A4071FAA1099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7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2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15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16" name="Oval 17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7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1245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468000" y="2088000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1728000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9565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1692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2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3467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: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80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23"/>
          </p:nvPr>
        </p:nvSpPr>
        <p:spPr bwMode="gray">
          <a:xfrm>
            <a:off x="2143125" y="6224588"/>
            <a:ext cx="6227763" cy="252412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909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2" name="Foliennummernplatzhalter 2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C166D4-BF51-4D8E-AE00-5694AE8963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6097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774825"/>
            <a:ext cx="3992875" cy="3600000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baseline="0"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69333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41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65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: full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43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lIns="360000" rIns="360000" bIns="1800000" rtlCol="0" anchor="b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180000"/>
            <a:ext cx="4696800" cy="4315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414000" y="419779"/>
            <a:ext cx="1800000" cy="259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7663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46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2703D0B1-0CA0-4051-8065-FBC7A53D880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10"/>
          <p:cNvCxnSpPr/>
          <p:nvPr/>
        </p:nvCxnSpPr>
        <p:spPr bwMode="gray">
          <a:xfrm>
            <a:off x="414338" y="733425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14000" y="238725"/>
            <a:ext cx="8316000" cy="480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354653044"/>
      </p:ext>
    </p:extLst>
  </p:cSld>
  <p:clrMapOvr>
    <a:masterClrMapping/>
  </p:clrMapOvr>
  <p:transition spd="med">
    <p:fade/>
  </p:transition>
  <p:hf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839E964B-DC89-4008-9FF5-37E4492375D8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538" y="6224588"/>
            <a:ext cx="6227762" cy="2524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9300" y="6224588"/>
            <a:ext cx="363538" cy="2524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89233F53-DFDC-4B39-8803-8C2F95436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216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: full page gradient" userDrawn="1">
  <p:cSld name="Titl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4000" y="1155600"/>
            <a:ext cx="83160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40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4000" y="6274800"/>
            <a:ext cx="6048000" cy="1873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14000" y="2703600"/>
            <a:ext cx="8316000" cy="40229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14000" y="3106800"/>
            <a:ext cx="8316000" cy="5147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414000" y="3621538"/>
            <a:ext cx="8316000" cy="342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6866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315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9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2" y="2"/>
            <a:ext cx="1702389" cy="187483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675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030400"/>
            <a:ext cx="8316000" cy="32534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746522" rtl="0" eaLnBrk="0" fontAlgn="base" latinLnBrk="0" hangingPunct="0">
              <a:lnSpc>
                <a:spcPct val="100000"/>
              </a:lnSpc>
              <a:spcAft>
                <a:spcPts val="0"/>
              </a:spcAft>
              <a:defRPr sz="1500"/>
            </a:lvl1pPr>
            <a:lvl2pPr marL="0" algn="l" defTabSz="746522" rtl="0" eaLnBrk="0" fontAlgn="base" latinLnBrk="0" hangingPunct="0">
              <a:spcAft>
                <a:spcPts val="1200"/>
              </a:spcAft>
              <a:defRPr lang="en-US" sz="15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2433601"/>
            <a:ext cx="8316000" cy="42240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defRPr sz="15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2948339"/>
            <a:ext cx="8316000" cy="28390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defRPr sz="15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78934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77800" y="5105400"/>
            <a:ext cx="87836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tIns="144000" rIns="144000" bIns="144000" anchor="ctr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endParaRPr lang="en-US" altLang="en-US" sz="14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57350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324600"/>
            <a:ext cx="1295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0922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6115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1913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1 column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3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1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7541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2 columns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13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213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46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46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2303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4D48062B-F76A-4E43-B7F1-06EDB0B2270F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7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2875" cy="2002162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3557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87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3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87EC21EF-E74F-4E3E-80B9-D39927C3743A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8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254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0"/>
            <a:ext cx="6374862" cy="2022237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25008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A9CF5948-EFEC-439A-9B43-9271EAAA618E}" type="slidenum"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7325" cy="1800000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FFCC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0634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67A6AD93-92DC-4004-9AB2-29541E047E7E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774825"/>
            <a:ext cx="6374862" cy="1861175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D4051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376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8208000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3717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03057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columns - 1 lined head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05110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: 2 columns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62368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1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835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5C0F7A46-1285-48D0-9985-D9C09F30F1CF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CSR | USA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October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26, 2017 | Plantation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055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1698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7064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6847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1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2765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1699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54045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4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05329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10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0063483D-C99A-4E4A-9EBE-E5E73A6061DD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7704000" cy="4320000"/>
          </a:xfrm>
        </p:spPr>
        <p:txBody>
          <a:bodyPr lIns="972000" anchor="ctr"/>
          <a:lstStyle>
            <a:lvl1pPr>
              <a:lnSpc>
                <a:spcPts val="3500"/>
              </a:lnSpc>
              <a:defRPr sz="30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34755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75449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transparent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solidFill>
            <a:srgbClr val="FFCC00">
              <a:alpha val="92000"/>
            </a:srgbClr>
          </a:soli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61915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2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10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5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671B2E3E-9CC8-4403-92A5-BEAB8DB7E05A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16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1" name="Gerade Verbindung 25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176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480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176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5" name="Diagrammplatzhalter 11"/>
          <p:cNvSpPr>
            <a:spLocks noGrp="1"/>
          </p:cNvSpPr>
          <p:nvPr>
            <p:ph type="chart" sz="quarter" idx="16"/>
          </p:nvPr>
        </p:nvSpPr>
        <p:spPr>
          <a:xfrm>
            <a:off x="6480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23119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1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534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B18E9C91-8BCF-41F5-AEAC-D2D38EA2FBCB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13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0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68000" y="3356925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2996925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chemeClr val="accent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08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1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C1AC69DD-6CB0-4B41-B8A2-EE02B16ED5F0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41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table on image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8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16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1AB7E1BD-DB74-47C6-B9B2-4B44AAD9DA2C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7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2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15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16" name="Oval 17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7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1245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468000" y="2088000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1728000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0520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95120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2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47315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: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817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774825"/>
            <a:ext cx="3992875" cy="3600000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baseline="0"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03160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8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845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: full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0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lIns="360000" rIns="360000" bIns="1800000" rtlCol="0" anchor="b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180000"/>
            <a:ext cx="4696800" cy="4315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414000" y="419779"/>
            <a:ext cx="1800000" cy="259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7582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6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DA15F5C3-1622-419F-A352-F24A4A3EA4F4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10"/>
          <p:cNvCxnSpPr/>
          <p:nvPr/>
        </p:nvCxnSpPr>
        <p:spPr bwMode="gray">
          <a:xfrm>
            <a:off x="414338" y="733425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14000" y="238725"/>
            <a:ext cx="8316000" cy="480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633965848"/>
      </p:ext>
    </p:extLst>
  </p:cSld>
  <p:clrMapOvr>
    <a:masterClrMapping/>
  </p:clrMapOvr>
  <p:transition spd="med">
    <p:fade/>
  </p:transition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itle and text">
  <p:cSld name="1_Content: 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7"/>
          <p:cNvSpPr/>
          <p:nvPr/>
        </p:nvSpPr>
        <p:spPr>
          <a:xfrm>
            <a:off x="179388" y="5952326"/>
            <a:ext cx="8784000" cy="720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6000">
                <a:srgbClr val="FFCC00">
                  <a:alpha val="76078"/>
                </a:srgbClr>
              </a:gs>
              <a:gs pos="52000">
                <a:srgbClr val="FFCC00">
                  <a:alpha val="89019"/>
                </a:srgbClr>
              </a:gs>
              <a:gs pos="74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lIns="144000" tIns="144000" rIns="144000" b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8"/>
          <p:cNvSpPr>
            <a:spLocks noChangeArrowheads="1"/>
          </p:cNvSpPr>
          <p:nvPr/>
        </p:nvSpPr>
        <p:spPr bwMode="auto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 eaLnBrk="1" hangingPunct="1">
              <a:buClr>
                <a:srgbClr val="000000"/>
              </a:buClr>
              <a:buSzPts val="1000"/>
              <a:buFont typeface="Arial" panose="020B0604020202020204" pitchFamily="34" charset="0"/>
              <a:buNone/>
              <a:defRPr/>
            </a:pPr>
            <a:fld id="{793156BF-8C46-4AD7-BE64-683759E44D5A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buClr>
                  <a:srgbClr val="000000"/>
                </a:buClr>
                <a:buSzPts val="1000"/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Shape 61"/>
          <p:cNvCxnSpPr>
            <a:cxnSpLocks noChangeShapeType="1"/>
          </p:cNvCxnSpPr>
          <p:nvPr/>
        </p:nvCxnSpPr>
        <p:spPr bwMode="auto">
          <a:xfrm>
            <a:off x="414338" y="1014413"/>
            <a:ext cx="8315325" cy="0"/>
          </a:xfrm>
          <a:prstGeom prst="straightConnector1">
            <a:avLst/>
          </a:prstGeom>
          <a:noFill/>
          <a:ln w="12700">
            <a:solidFill>
              <a:srgbClr val="D405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DHL_cmyk_C PPT logo no bg 100m 100y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229350"/>
            <a:ext cx="12541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40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4338" y="1249200"/>
            <a:ext cx="8315325" cy="4755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63"/>
          <p:cNvSpPr txBox="1">
            <a:spLocks noGrp="1"/>
          </p:cNvSpPr>
          <p:nvPr>
            <p:ph type="ftr" idx="10"/>
          </p:nvPr>
        </p:nvSpPr>
        <p:spPr>
          <a:xfrm>
            <a:off x="2141538" y="6224588"/>
            <a:ext cx="6227762" cy="25241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R="0" lvl="0"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4363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: full page gradient" userDrawn="1">
  <p:cSld name="Titl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4000" y="1155600"/>
            <a:ext cx="83160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40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4000" y="6274800"/>
            <a:ext cx="6048000" cy="1873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14000" y="2703600"/>
            <a:ext cx="8316000" cy="40229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14000" y="3106800"/>
            <a:ext cx="8316000" cy="5147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414000" y="3621538"/>
            <a:ext cx="8316000" cy="342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74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0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4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hteck 11"/>
          <p:cNvSpPr/>
          <p:nvPr userDrawn="1"/>
        </p:nvSpPr>
        <p:spPr bwMode="hidden">
          <a:xfrm>
            <a:off x="185738" y="5918200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8CFFA5C3-92AB-4201-8BF9-322AC6E2912B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46" name="Rectangle 45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530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315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9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2" y="2"/>
            <a:ext cx="1702389" cy="187483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675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030400"/>
            <a:ext cx="8316000" cy="32534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746522" rtl="0" eaLnBrk="0" fontAlgn="base" latinLnBrk="0" hangingPunct="0">
              <a:lnSpc>
                <a:spcPct val="100000"/>
              </a:lnSpc>
              <a:spcAft>
                <a:spcPts val="0"/>
              </a:spcAft>
              <a:defRPr sz="1500"/>
            </a:lvl1pPr>
            <a:lvl2pPr marL="0" algn="l" defTabSz="746522" rtl="0" eaLnBrk="0" fontAlgn="base" latinLnBrk="0" hangingPunct="0">
              <a:spcAft>
                <a:spcPts val="1200"/>
              </a:spcAft>
              <a:defRPr lang="en-US" sz="15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2433601"/>
            <a:ext cx="8316000" cy="42240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defRPr sz="15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2948339"/>
            <a:ext cx="8316000" cy="28390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defRPr sz="15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989671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77800" y="5105400"/>
            <a:ext cx="87836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tIns="144000" rIns="144000" bIns="144000" anchor="ctr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57350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324600"/>
            <a:ext cx="1295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0364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6115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2634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1 column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3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3481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2 columns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13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213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46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46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6831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7683A035-0E36-4532-8971-75BBEE59FD9E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7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2875" cy="2002162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7566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182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3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806E7B1F-09A0-46D4-88C0-A523A9DC4239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8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254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0"/>
            <a:ext cx="6374862" cy="2022237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85142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6AFF51BC-211A-4FA7-AE84-45F102B9F933}" type="slidenum">
              <a:rPr lang="de-DE" altLang="en-US" sz="10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7325" cy="1800000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FFCC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43805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609CFF6C-6E04-4A53-93CA-8A4B364BD088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2875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9027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617" y="16584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774825"/>
            <a:ext cx="6374862" cy="1861175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D4051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29018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8208000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492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6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11"/>
          <p:cNvSpPr/>
          <p:nvPr userDrawn="1"/>
        </p:nvSpPr>
        <p:spPr bwMode="hidden">
          <a:xfrm>
            <a:off x="179388" y="5922963"/>
            <a:ext cx="8785225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89C54810-965C-44CE-BC7A-688E1BCA1A02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729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82684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columns - 1 lined head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59368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: 2 columns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01543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1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87563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1698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27184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92778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1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79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1699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55797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4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95812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10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A3C170CF-5EA2-4A18-A488-AD512FC83651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2875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9027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617" y="16584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7704000" cy="4320000"/>
          </a:xfrm>
        </p:spPr>
        <p:txBody>
          <a:bodyPr lIns="972000" anchor="ctr"/>
          <a:lstStyle>
            <a:lvl1pPr>
              <a:lnSpc>
                <a:spcPts val="3500"/>
              </a:lnSpc>
              <a:defRPr sz="30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525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4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8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0CEA66DF-24E8-4FE0-95A3-2892DB772DB6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282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7771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transparent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solidFill>
            <a:srgbClr val="FFCC00">
              <a:alpha val="92000"/>
            </a:srgbClr>
          </a:soli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95513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2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06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5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F0862E1B-ED43-443F-BF5B-E9D7D9BC8F59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16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1" name="Gerade Verbindung 25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176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480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176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5" name="Diagrammplatzhalter 11"/>
          <p:cNvSpPr>
            <a:spLocks noGrp="1"/>
          </p:cNvSpPr>
          <p:nvPr>
            <p:ph type="chart" sz="quarter" idx="16"/>
          </p:nvPr>
        </p:nvSpPr>
        <p:spPr>
          <a:xfrm>
            <a:off x="6480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1617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1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230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0FB3B69D-B1F1-46C1-82DD-37FB03813268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13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0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68000" y="3356925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2996925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chemeClr val="accent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3460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table on image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254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16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C9AE78C5-74C2-461B-93B4-D657817FDC7B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7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2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15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16" name="Oval 17"/>
            <p:cNvSpPr>
              <a:spLocks noChangeAspect="1" noChangeArrowheads="1"/>
            </p:cNvSpPr>
            <p:nvPr/>
          </p:nvSpPr>
          <p:spPr bwMode="auto">
            <a:xfrm>
              <a:off x="712875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7" name="Oval 31"/>
            <p:cNvSpPr>
              <a:spLocks noChangeAspect="1" noChangeArrowheads="1"/>
            </p:cNvSpPr>
            <p:nvPr/>
          </p:nvSpPr>
          <p:spPr bwMode="auto">
            <a:xfrm>
              <a:off x="409027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557617" y="16584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1245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468000" y="2088000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1728000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86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11007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2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5276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: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5815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774825"/>
            <a:ext cx="3992875" cy="3600000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baseline="0"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5345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: full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0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lIns="360000" rIns="360000" bIns="1800000" rtlCol="0" anchor="b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180000"/>
            <a:ext cx="4696800" cy="4315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414000" y="419779"/>
            <a:ext cx="1800000" cy="259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381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lIns="180000" tIns="432000" rIns="180000" bIns="180000" anchor="b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2913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85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4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C1781E72-B930-47E3-977F-A8B990708028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1965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8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4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EA0499CA-F265-4F48-B64F-D896812D0323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56408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96013"/>
            <a:ext cx="1800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8294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9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BA71DD2-A83F-4AA2-AB3A-8F2F2063E2A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2143125" y="6224588"/>
            <a:ext cx="6227763" cy="252412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  <p:sp>
        <p:nvSpPr>
          <p:cNvPr id="35" name="Foliennummernplatzhalter 23"/>
          <p:cNvSpPr>
            <a:spLocks noGrp="1"/>
          </p:cNvSpPr>
          <p:nvPr>
            <p:ph type="sldNum" sz="quarter" idx="24"/>
          </p:nvPr>
        </p:nvSpPr>
        <p:spPr bwMode="gray">
          <a:xfrm>
            <a:off x="8369300" y="6224588"/>
            <a:ext cx="363538" cy="252412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DF9870-028D-4968-B8CF-F2D5023F7B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7973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2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6AD7DD4-B4BD-40D2-84A0-D1662DD655C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5428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9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97E284D4-8DE3-409C-ABAD-11FB0A7613B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287D581-0875-4E2E-B66F-04A405E3CA50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18593219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11E44074-DF8C-465F-A0A8-299676B1D82E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AF28B84E-5812-4976-8F12-330FAD224DC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3882989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E820E213-502B-4D08-AC63-00FBDC31CD5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EAABE00F-91DF-499C-810E-2B394BF763E0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5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13839356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2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A18C615-6337-4528-9F43-18D2ED49034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D05404E4-E241-44FE-9311-6B7179639ED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18714351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C74A1D30-1EDE-40F9-827C-0DEF46BE02AF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FD1C1375-9483-4E11-AACF-FDEA244FB61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87789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00"/>
            <a:ext cx="8229600" cy="511271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284163" indent="-168275"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7A585DA4-3BA5-43E4-8B7F-DD1533F4817C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BR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São Paulo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rIns="900000" anchor="ctr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4632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6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4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F6E3B57-902A-42D6-B372-65E80D312641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1AB91D9E-8011-42C3-8639-90C0823224A7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17845860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9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4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3FE29F7F-BAF2-462B-8EB6-17ED66567D3E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FE96AA3A-DD92-483E-88D5-85E6AEBC62A5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660113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9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D1529DF2-42A3-4235-A274-648E00ECD50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0CF52F7-7EAD-47F8-BC16-AC36F0DB536A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0100054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4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B60C97B-E1CF-4806-B91A-C8385D60E705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lIns="180000" tIns="432000" rIns="180000" bIns="180000" anchor="b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7596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53A12D97-18F8-4DCC-8D3D-05A1A6A314F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97BF052B-9963-48C9-A006-3791C383A8F4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rIns="900000" anchor="ctr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12009384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C157C42-3776-4BEC-88DA-016966B5DF2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9B4229C-2243-410D-A6A8-903820C94BFD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40503584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1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3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5ABAFC8-7EF7-474E-8510-BA68196F96D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27875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684B00CB-D6C2-4E38-A5BA-5C4645646FA4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846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12F9ED5-EB9B-4BCD-B4D0-A3DC88E8593D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36"/>
          <p:cNvSpPr>
            <a:spLocks noGrp="1"/>
          </p:cNvSpPr>
          <p:nvPr>
            <p:ph type="title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789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77800" y="5105400"/>
            <a:ext cx="87836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tIns="144000" rIns="144000" bIns="144000" anchor="ctr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57350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324600"/>
            <a:ext cx="1295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5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6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3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29920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6115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86352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1 column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3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2410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2 columns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13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213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46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46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7946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7683A035-0E36-4532-8971-75BBEE59FD9E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7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2875" cy="2002162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98133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89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3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806E7B1F-09A0-46D4-88C0-A523A9DC4239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8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254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0"/>
            <a:ext cx="6374862" cy="2022237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327739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6AFF51BC-211A-4FA7-AE84-45F102B9F933}" type="slidenum">
              <a:rPr lang="de-DE" altLang="en-US" sz="10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7325" cy="1800000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FFCC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97456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609CFF6C-6E04-4A53-93CA-8A4B364BD088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2875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9027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617" y="16584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774825"/>
            <a:ext cx="6374862" cy="1861175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D4051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16728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8208000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64582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652262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columns - 1 lined head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757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8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4239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: 2 columns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89729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1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899986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1698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82265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80349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1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063021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1699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148474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4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876414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10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A3C170CF-5EA2-4A18-A488-AD512FC83651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2875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9027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617" y="16584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7704000" cy="4320000"/>
          </a:xfrm>
        </p:spPr>
        <p:txBody>
          <a:bodyPr lIns="972000" anchor="ctr"/>
          <a:lstStyle>
            <a:lvl1pPr>
              <a:lnSpc>
                <a:spcPts val="3500"/>
              </a:lnSpc>
              <a:defRPr sz="30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74686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71688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transparent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solidFill>
            <a:srgbClr val="FFCC00">
              <a:alpha val="92000"/>
            </a:srgbClr>
          </a:soli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647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36"/>
          <p:cNvSpPr>
            <a:spLocks noGrp="1"/>
          </p:cNvSpPr>
          <p:nvPr>
            <p:ph type="title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2892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2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13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5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F0862E1B-ED43-443F-BF5B-E9D7D9BC8F59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16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1" name="Gerade Verbindung 25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176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480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176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5" name="Diagrammplatzhalter 11"/>
          <p:cNvSpPr>
            <a:spLocks noGrp="1"/>
          </p:cNvSpPr>
          <p:nvPr>
            <p:ph type="chart" sz="quarter" idx="16"/>
          </p:nvPr>
        </p:nvSpPr>
        <p:spPr>
          <a:xfrm>
            <a:off x="6480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37625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1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737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0FB3B69D-B1F1-46C1-82DD-37FB03813268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13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0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68000" y="3356925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2996925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chemeClr val="accent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50983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table on image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761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16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C9AE78C5-74C2-461B-93B4-D657817FDC7B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7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de-DE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2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15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16" name="Oval 17"/>
            <p:cNvSpPr>
              <a:spLocks noChangeAspect="1" noChangeArrowheads="1"/>
            </p:cNvSpPr>
            <p:nvPr/>
          </p:nvSpPr>
          <p:spPr bwMode="auto">
            <a:xfrm>
              <a:off x="712875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7" name="Oval 31"/>
            <p:cNvSpPr>
              <a:spLocks noChangeAspect="1" noChangeArrowheads="1"/>
            </p:cNvSpPr>
            <p:nvPr/>
          </p:nvSpPr>
          <p:spPr bwMode="auto">
            <a:xfrm>
              <a:off x="409027" y="41730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557617" y="165844"/>
              <a:ext cx="280035" cy="28003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/>
              <a:r>
                <a:rPr lang="en-US" altLang="en-US" sz="9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1245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468000" y="2088000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1728000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52595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801192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2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82383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: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07483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774825"/>
            <a:ext cx="3992875" cy="3600000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baseline="0"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519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: full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80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lIns="360000" rIns="360000" bIns="1800000" rtlCol="0" anchor="b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180000"/>
            <a:ext cx="4696800" cy="4315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414000" y="419779"/>
            <a:ext cx="1800000" cy="259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4097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77800" y="5105400"/>
            <a:ext cx="87836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tIns="144000" rIns="144000" bIns="144000" anchor="ctr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endParaRPr lang="en-US" altLang="en-US" sz="14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57350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324600"/>
            <a:ext cx="1295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230896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6115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751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1"/>
          <p:cNvSpPr txBox="1">
            <a:spLocks noChangeArrowheads="1"/>
          </p:cNvSpPr>
          <p:nvPr/>
        </p:nvSpPr>
        <p:spPr bwMode="gray">
          <a:xfrm>
            <a:off x="8369300" y="6300788"/>
            <a:ext cx="3635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 eaLnBrk="1" hangingPunct="1">
              <a:defRPr/>
            </a:pPr>
            <a:fld id="{5C14BD17-A4E4-4353-893F-AC5907132117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Bild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053138"/>
            <a:ext cx="15113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079146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1 column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3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2380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2 columns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13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213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46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46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7093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802895DC-83A9-403B-8B0F-B980B5EB4238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7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2875" cy="2002162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951189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073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3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44D2007C-2769-4C8B-8FA2-4F3476FC3DC7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8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254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0"/>
            <a:ext cx="6374862" cy="2022237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895732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18763850-74EC-46AF-A43A-5DD53193567F}" type="slidenum"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7325" cy="1800000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FFCC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37470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28C035B1-9392-4780-BFB7-61310F1AEAA7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774825"/>
            <a:ext cx="6374862" cy="1861175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D4051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22830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8208000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07897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column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547999"/>
            <a:ext cx="6120000" cy="4320000"/>
          </a:xfrm>
        </p:spPr>
        <p:txBody>
          <a:bodyPr/>
          <a:lstStyle>
            <a:lvl1pPr>
              <a:spcAft>
                <a:spcPts val="1400"/>
              </a:spcAft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762786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columns - 1 lined head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42203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: 2 columns - 2 lined headline + black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32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1760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3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96013"/>
            <a:ext cx="1800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091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6409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1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51783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62121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1698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64033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image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1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5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540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87057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1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985838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547998"/>
            <a:ext cx="3992875" cy="43200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03476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2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368425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3992874" cy="126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1699"/>
            <a:ext cx="3992875" cy="3926301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558261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3 images, 3 lin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2"/>
          <p:cNvCxnSpPr/>
          <p:nvPr userDrawn="1"/>
        </p:nvCxnSpPr>
        <p:spPr>
          <a:xfrm>
            <a:off x="465138" y="1763713"/>
            <a:ext cx="39878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80000" y="468000"/>
            <a:ext cx="3996000" cy="388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8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750000" y="4500000"/>
            <a:ext cx="1926000" cy="1368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7999"/>
            <a:ext cx="3992874" cy="13068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999" y="1940400"/>
            <a:ext cx="3992875" cy="3960000"/>
          </a:xfrm>
        </p:spPr>
        <p:txBody>
          <a:bodyPr/>
          <a:lstStyle>
            <a:lvl1pPr>
              <a:spcAft>
                <a:spcPts val="1400"/>
              </a:spcAft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66967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0363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10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232204A2-359B-4ABE-BC81-7DBE4EBD01EA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2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8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0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7704000" cy="4320000"/>
          </a:xfrm>
        </p:spPr>
        <p:txBody>
          <a:bodyPr lIns="972000" anchor="ctr"/>
          <a:lstStyle>
            <a:lvl1pPr>
              <a:lnSpc>
                <a:spcPts val="3500"/>
              </a:lnSpc>
              <a:defRPr sz="30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249980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828079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transparent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5533750"/>
            <a:ext cx="5256000" cy="722588"/>
          </a:xfrm>
          <a:solidFill>
            <a:srgbClr val="FFCC00">
              <a:alpha val="92000"/>
            </a:srgbClr>
          </a:solidFill>
        </p:spPr>
        <p:txBody>
          <a:bodyPr lIns="180000" tIns="180000" rIns="180000" bIns="180000" anchor="b">
            <a:spAutoFit/>
          </a:bodyPr>
          <a:lstStyle>
            <a:lvl1pPr>
              <a:lnSpc>
                <a:spcPts val="2800"/>
              </a:lnSpc>
              <a:defRPr sz="250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739700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2 graphic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097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5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B33141AF-EACA-4B70-BA1D-CA4CB3AA3661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16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1" name="Gerade Verbindung 25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176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480000" y="3072320"/>
            <a:ext cx="21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176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5" name="Diagrammplatzhalter 11"/>
          <p:cNvSpPr>
            <a:spLocks noGrp="1"/>
          </p:cNvSpPr>
          <p:nvPr>
            <p:ph type="chart" sz="quarter" idx="16"/>
          </p:nvPr>
        </p:nvSpPr>
        <p:spPr>
          <a:xfrm>
            <a:off x="6480000" y="3432320"/>
            <a:ext cx="2196000" cy="2448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952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.T. Kearney TitleOn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4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5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44800" y="804674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057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: 1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121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C111C858-5DCB-46CE-B248-0A287EF5172D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13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0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5"/>
          </p:nvPr>
        </p:nvSpPr>
        <p:spPr>
          <a:xfrm>
            <a:off x="468000" y="3356925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2996925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chemeClr val="accent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50112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table on image,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5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16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9A2C255D-4FCB-479D-8B0F-A4071FAA1099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7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cxnSp>
        <p:nvCxnSpPr>
          <p:cNvPr id="12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 noChangeAspect="1"/>
          </p:cNvGrpSpPr>
          <p:nvPr userDrawn="1"/>
        </p:nvGrpSpPr>
        <p:grpSpPr bwMode="auto">
          <a:xfrm>
            <a:off x="7024688" y="6151563"/>
            <a:ext cx="493712" cy="493712"/>
            <a:chOff x="368731" y="147499"/>
            <a:chExt cx="658842" cy="658842"/>
          </a:xfrm>
        </p:grpSpPr>
        <p:sp>
          <p:nvSpPr>
            <p:cNvPr id="15" name="Oval 30"/>
            <p:cNvSpPr>
              <a:spLocks noChangeAspect="1" noChangeArrowheads="1"/>
            </p:cNvSpPr>
            <p:nvPr/>
          </p:nvSpPr>
          <p:spPr bwMode="auto">
            <a:xfrm>
              <a:off x="368731" y="147499"/>
              <a:ext cx="658842" cy="65884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`</a:t>
              </a:r>
            </a:p>
          </p:txBody>
        </p:sp>
        <p:sp>
          <p:nvSpPr>
            <p:cNvPr id="16" name="Oval 17"/>
            <p:cNvSpPr>
              <a:spLocks noChangeAspect="1" noChangeArrowheads="1"/>
            </p:cNvSpPr>
            <p:nvPr/>
          </p:nvSpPr>
          <p:spPr bwMode="auto">
            <a:xfrm>
              <a:off x="711922" y="416543"/>
              <a:ext cx="281755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3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7" name="Oval 31"/>
            <p:cNvSpPr>
              <a:spLocks noChangeAspect="1" noChangeArrowheads="1"/>
            </p:cNvSpPr>
            <p:nvPr/>
          </p:nvSpPr>
          <p:spPr bwMode="auto">
            <a:xfrm>
              <a:off x="408981" y="416543"/>
              <a:ext cx="279637" cy="2817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8" name="Oval 30"/>
            <p:cNvSpPr>
              <a:spLocks noChangeAspect="1" noChangeArrowheads="1"/>
            </p:cNvSpPr>
            <p:nvPr/>
          </p:nvSpPr>
          <p:spPr bwMode="auto">
            <a:xfrm>
              <a:off x="557274" y="166565"/>
              <a:ext cx="279637" cy="27963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D40511"/>
              </a:solidFill>
              <a:round/>
              <a:headEnd/>
              <a:tailEnd/>
            </a:ln>
          </p:spPr>
          <p:txBody>
            <a:bodyPr wrap="none" lIns="64008" anchor="ctr"/>
            <a:lstStyle>
              <a:lvl1pPr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Frutiger" panose="020B0500000000000000" pitchFamily="34" charset="0"/>
                  <a:sym typeface="Wingdings 2" panose="05020102010507070707" pitchFamily="18" charset="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9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1</a:t>
              </a:r>
              <a:r>
                <a:rPr lang="en-US" altLang="en-US" sz="600" smtClean="0">
                  <a:solidFill>
                    <a:srgbClr val="D4051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5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12450" cy="12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468000" y="2088000"/>
            <a:ext cx="3096000" cy="2520000"/>
          </a:xfrm>
          <a:solidFill>
            <a:schemeClr val="accent2">
              <a:alpha val="65000"/>
            </a:schemeClr>
          </a:solidFill>
        </p:spPr>
        <p:txBody>
          <a:bodyPr rtlCol="0" anchor="ctr" anchorCtr="1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000" y="1728000"/>
            <a:ext cx="3096000" cy="324000"/>
          </a:xfrm>
          <a:solidFill>
            <a:schemeClr val="accent2">
              <a:alpha val="65000"/>
            </a:schemeClr>
          </a:solidFill>
        </p:spPr>
        <p:txBody>
          <a:bodyPr lIns="90000" anchor="ctr"/>
          <a:lstStyle>
            <a:lvl1pPr>
              <a:defRPr sz="1200" b="0" cap="all" normalizeH="0" baseline="0">
                <a:solidFill>
                  <a:srgbClr val="FFCC00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60354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1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068418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only headline - 2 lined headline + black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65070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: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54306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774825"/>
            <a:ext cx="3992875" cy="3600000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 baseline="0"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226797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69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3454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: full p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9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lIns="360000" rIns="360000" bIns="1800000" rtlCol="0" anchor="b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180000"/>
            <a:ext cx="4696800" cy="4315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414000" y="419779"/>
            <a:ext cx="1800000" cy="259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43746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21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2703D0B1-0CA0-4051-8065-FBC7A53D880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10"/>
          <p:cNvCxnSpPr/>
          <p:nvPr/>
        </p:nvCxnSpPr>
        <p:spPr bwMode="gray">
          <a:xfrm>
            <a:off x="414338" y="733425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14000" y="238725"/>
            <a:ext cx="8316000" cy="480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 bwMode="gray"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186580153"/>
      </p:ext>
    </p:extLst>
  </p:cSld>
  <p:clrMapOvr>
    <a:masterClrMapping/>
  </p:clrMapOvr>
  <p:transition spd="med">
    <p:fade/>
  </p:transition>
  <p:hf hd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839E964B-DC89-4008-9FF5-37E4492375D8}" type="datetimeFigureOut">
              <a:rPr lang="en-US"/>
              <a:pPr>
                <a:defRPr/>
              </a:pPr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538" y="6224588"/>
            <a:ext cx="6227762" cy="2524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9300" y="6224588"/>
            <a:ext cx="363538" cy="2524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89233F53-DFDC-4B39-8803-8C2F95436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38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8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4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hteck 8"/>
          <p:cNvSpPr/>
          <p:nvPr/>
        </p:nvSpPr>
        <p:spPr bwMode="gray">
          <a:xfrm>
            <a:off x="8369300" y="6375400"/>
            <a:ext cx="363538" cy="2524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49A3E4A7-3F48-49B7-9F7C-C97838FC7E66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" name="Straight Connector 10"/>
          <p:cNvCxnSpPr/>
          <p:nvPr/>
        </p:nvCxnSpPr>
        <p:spPr bwMode="gray">
          <a:xfrm>
            <a:off x="179388" y="709613"/>
            <a:ext cx="8783637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73813"/>
            <a:ext cx="12588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1884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: full page gradient" userDrawn="1">
  <p:cSld name="Titl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4000" y="1155600"/>
            <a:ext cx="83160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0511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4051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4000" y="6274800"/>
            <a:ext cx="6048000" cy="1873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14000" y="2703600"/>
            <a:ext cx="8316000" cy="40229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14000" y="3106800"/>
            <a:ext cx="8316000" cy="5147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414000" y="3621538"/>
            <a:ext cx="8316000" cy="342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53830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315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9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2" y="2"/>
            <a:ext cx="1702389" cy="187483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675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030400"/>
            <a:ext cx="8316000" cy="32534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746522" rtl="0" eaLnBrk="0" fontAlgn="base" latinLnBrk="0" hangingPunct="0">
              <a:lnSpc>
                <a:spcPct val="100000"/>
              </a:lnSpc>
              <a:spcAft>
                <a:spcPts val="0"/>
              </a:spcAft>
              <a:defRPr sz="1500"/>
            </a:lvl1pPr>
            <a:lvl2pPr marL="0" algn="l" defTabSz="746522" rtl="0" eaLnBrk="0" fontAlgn="base" latinLnBrk="0" hangingPunct="0">
              <a:spcAft>
                <a:spcPts val="1200"/>
              </a:spcAft>
              <a:defRPr lang="en-US" sz="15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2433601"/>
            <a:ext cx="8316000" cy="42240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defRPr sz="15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2948339"/>
            <a:ext cx="8316000" cy="28390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6858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200"/>
              </a:spcAft>
              <a:defRPr sz="15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019586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7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9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75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Gradient, Arial, 42 pt</a:t>
            </a:r>
          </a:p>
        </p:txBody>
      </p:sp>
      <p:sp>
        <p:nvSpPr>
          <p:cNvPr id="6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CSR | USA | </a:t>
            </a:r>
            <a:r>
              <a:rPr lang="es-MX" sz="909" b="0" dirty="0" err="1" smtClean="0">
                <a:solidFill>
                  <a:srgbClr val="000000"/>
                </a:solidFill>
                <a:latin typeface="Arial"/>
              </a:rPr>
              <a:t>October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 26, 2017 | Plantation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7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34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11"/>
          <p:cNvSpPr/>
          <p:nvPr userDrawn="1"/>
        </p:nvSpPr>
        <p:spPr bwMode="hidden">
          <a:xfrm>
            <a:off x="186058" y="5918380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8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80001" y="5923328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50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20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“This space is reserved for quotes. The box adjusts itself to the inserted text. Arial, 25 pt”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592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4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hteck 8"/>
          <p:cNvSpPr/>
          <p:nvPr/>
        </p:nvSpPr>
        <p:spPr bwMode="gray">
          <a:xfrm>
            <a:off x="8369300" y="6375400"/>
            <a:ext cx="363538" cy="2524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1B65650D-D80C-4970-B331-E6FC31E5A5D0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" name="Straight Connector 10"/>
          <p:cNvCxnSpPr/>
          <p:nvPr/>
        </p:nvCxnSpPr>
        <p:spPr bwMode="gray">
          <a:xfrm>
            <a:off x="179388" y="709613"/>
            <a:ext cx="8783637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73813"/>
            <a:ext cx="12588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8164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30 pt”</a:t>
            </a:r>
          </a:p>
        </p:txBody>
      </p:sp>
      <p:sp>
        <p:nvSpPr>
          <p:cNvPr id="5" name="Rechteck 8"/>
          <p:cNvSpPr/>
          <p:nvPr userDrawn="1"/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BR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São Paulo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08329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5578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04499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84520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25 pt”</a:t>
            </a:r>
            <a:endParaRPr lang="en-US" noProof="0" dirty="0"/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9012" y="6300897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DBBD357C-3BDF-4D0D-BAB2-A0C0592CF60E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Bild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68" y="6052431"/>
            <a:ext cx="1512000" cy="3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617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4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SAMPLE TITLE ONE OR</a:t>
            </a:r>
            <a:br>
              <a:rPr lang="en-US" dirty="0"/>
            </a:br>
            <a:r>
              <a:rPr lang="en-US" dirty="0"/>
              <a:t>TWO LINES, Arial, 42 pt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91" b="1"/>
            </a:lvl1pPr>
          </a:lstStyle>
          <a:p>
            <a:pPr lvl="0"/>
            <a:r>
              <a:rPr lang="en-US" dirty="0"/>
              <a:t>Business identifier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688" y="6195612"/>
            <a:ext cx="1800000" cy="259517"/>
          </a:xfrm>
          <a:prstGeom prst="rect">
            <a:avLst/>
          </a:prstGeom>
          <a:noFill/>
        </p:spPr>
      </p:pic>
      <p:sp>
        <p:nvSpPr>
          <p:cNvPr id="8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04885" rtl="0" eaLnBrk="0" fontAlgn="base" latinLnBrk="0" hangingPunct="0"/>
            <a:r>
              <a:rPr lang="en-US" dirty="0" err="1"/>
              <a:t>Subline</a:t>
            </a:r>
            <a:r>
              <a:rPr lang="en-US" dirty="0"/>
              <a:t> in one or two lines, Arial, 20 pt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r>
              <a:rPr lang="en-US" dirty="0"/>
              <a:t>Name of the event or project or presenter, Arial 12 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</p:spTree>
    <p:extLst>
      <p:ext uri="{BB962C8B-B14F-4D97-AF65-F5344CB8AC3E}">
        <p14:creationId xmlns:p14="http://schemas.microsoft.com/office/powerpoint/2010/main" val="217199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.T. Kearney TitleOn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6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4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/>
              <a:t>Headline of maximum two lines here</a:t>
            </a:r>
          </a:p>
        </p:txBody>
      </p:sp>
    </p:spTree>
    <p:extLst>
      <p:ext uri="{BB962C8B-B14F-4D97-AF65-F5344CB8AC3E}">
        <p14:creationId xmlns:p14="http://schemas.microsoft.com/office/powerpoint/2010/main" val="172039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375107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179388" y="709682"/>
            <a:ext cx="8784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373915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87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375107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179388" y="709682"/>
            <a:ext cx="8784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373915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6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62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23"/>
          </p:nvPr>
        </p:nvSpPr>
        <p:spPr bwMode="gray">
          <a:xfrm>
            <a:off x="2143125" y="6224588"/>
            <a:ext cx="6227763" cy="252412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909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2" name="Foliennummernplatzhalter 2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4B349C-833B-4723-8F66-780A0BC889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1579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381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47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7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89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46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6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96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10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2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00"/>
            <a:ext cx="4038600" cy="48574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00"/>
            <a:ext cx="4038600" cy="48574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1206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1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67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68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2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4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0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2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78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44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7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3BEDFC5C-75F0-446F-A9D7-0CA608D419F6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7243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31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5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9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36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90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20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30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68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89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779B4FE3-9A93-4312-962D-5A668369FF0B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2275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8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78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96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76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0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6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588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16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18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8558CA63-3B96-4F79-83D9-AE8FFB8FF68A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2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199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1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0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07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54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7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43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5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63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17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4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5CFEE84D-01A9-4D32-AEEE-59D27780B2B3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1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4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81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56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6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88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7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9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22430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8822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Gradient, Arial, 42 pt</a:t>
            </a:r>
          </a:p>
        </p:txBody>
      </p:sp>
      <p:sp>
        <p:nvSpPr>
          <p:cNvPr id="6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9" b="0" dirty="0">
                <a:solidFill>
                  <a:srgbClr val="000000"/>
                </a:solidFill>
                <a:latin typeface="Arial"/>
              </a:rPr>
              <a:t>MI 2017 </a:t>
            </a:r>
            <a:r>
              <a:rPr lang="it-IT" sz="909" b="0" dirty="0" smtClean="0">
                <a:solidFill>
                  <a:srgbClr val="000000"/>
                </a:solidFill>
                <a:latin typeface="Arial"/>
              </a:rPr>
              <a:t>CO Final </a:t>
            </a:r>
            <a:r>
              <a:rPr lang="it-IT" sz="909" b="0" dirty="0">
                <a:solidFill>
                  <a:srgbClr val="000000"/>
                </a:solidFill>
                <a:latin typeface="Arial"/>
              </a:rPr>
              <a:t>Presentation | Toronto | March 2017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71473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9" b="0" dirty="0">
                <a:solidFill>
                  <a:srgbClr val="000000"/>
                </a:solidFill>
                <a:latin typeface="Arial"/>
              </a:rPr>
              <a:t>MI 2017 </a:t>
            </a:r>
            <a:r>
              <a:rPr lang="it-IT" sz="909" b="0" dirty="0" smtClean="0">
                <a:solidFill>
                  <a:srgbClr val="000000"/>
                </a:solidFill>
                <a:latin typeface="Arial"/>
              </a:rPr>
              <a:t>CO Final </a:t>
            </a:r>
            <a:r>
              <a:rPr lang="it-IT" sz="909" b="0" dirty="0">
                <a:solidFill>
                  <a:srgbClr val="000000"/>
                </a:solidFill>
                <a:latin typeface="Arial"/>
              </a:rPr>
              <a:t>Presentation | Toronto | March 2017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871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7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4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7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0BC6BD9F-FC56-4996-87BF-DE39FA3B97C6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5045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7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9" b="0" dirty="0">
                <a:solidFill>
                  <a:srgbClr val="000000"/>
                </a:solidFill>
                <a:latin typeface="Arial"/>
              </a:rPr>
              <a:t>MI 2017 </a:t>
            </a:r>
            <a:r>
              <a:rPr lang="it-IT" sz="909" b="0" dirty="0" smtClean="0">
                <a:solidFill>
                  <a:srgbClr val="000000"/>
                </a:solidFill>
                <a:latin typeface="Arial"/>
              </a:rPr>
              <a:t>CO Final </a:t>
            </a:r>
            <a:r>
              <a:rPr lang="it-IT" sz="909" b="0" dirty="0">
                <a:solidFill>
                  <a:srgbClr val="000000"/>
                </a:solidFill>
                <a:latin typeface="Arial"/>
              </a:rPr>
              <a:t>Presentation | Toronto | March 2017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7278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7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9" b="0" dirty="0">
                <a:solidFill>
                  <a:srgbClr val="000000"/>
                </a:solidFill>
                <a:latin typeface="Arial"/>
              </a:rPr>
              <a:t>MI 2017 </a:t>
            </a:r>
            <a:r>
              <a:rPr lang="it-IT" sz="909" b="0" dirty="0" smtClean="0">
                <a:solidFill>
                  <a:srgbClr val="000000"/>
                </a:solidFill>
                <a:latin typeface="Arial"/>
              </a:rPr>
              <a:t>CO Final </a:t>
            </a:r>
            <a:r>
              <a:rPr lang="it-IT" sz="909" b="0" dirty="0">
                <a:solidFill>
                  <a:srgbClr val="000000"/>
                </a:solidFill>
                <a:latin typeface="Arial"/>
              </a:rPr>
              <a:t>Presentation | Toronto | March 2017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5475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9" b="0" dirty="0">
                <a:solidFill>
                  <a:srgbClr val="000000"/>
                </a:solidFill>
                <a:latin typeface="Arial"/>
              </a:rPr>
              <a:t>MI 2017 </a:t>
            </a:r>
            <a:r>
              <a:rPr lang="it-IT" sz="909" b="0" dirty="0" smtClean="0">
                <a:solidFill>
                  <a:srgbClr val="000000"/>
                </a:solidFill>
                <a:latin typeface="Arial"/>
              </a:rPr>
              <a:t>CO Final </a:t>
            </a:r>
            <a:r>
              <a:rPr lang="it-IT" sz="909" b="0" dirty="0">
                <a:solidFill>
                  <a:srgbClr val="000000"/>
                </a:solidFill>
                <a:latin typeface="Arial"/>
              </a:rPr>
              <a:t>Presentation | Toronto | March 2017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29710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“This space is reserved for quotes. The box adjusts itself to the inserted text. Arial, 25 pt”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47603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30 pt”</a:t>
            </a:r>
          </a:p>
        </p:txBody>
      </p:sp>
      <p:sp>
        <p:nvSpPr>
          <p:cNvPr id="5" name="Rechteck 8"/>
          <p:cNvSpPr/>
          <p:nvPr userDrawn="1"/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9" b="0" dirty="0">
                <a:solidFill>
                  <a:srgbClr val="000000"/>
                </a:solidFill>
                <a:latin typeface="Arial"/>
              </a:rPr>
              <a:t>MI 2017 </a:t>
            </a:r>
            <a:r>
              <a:rPr lang="it-IT" sz="909" b="0" dirty="0" smtClean="0">
                <a:solidFill>
                  <a:srgbClr val="000000"/>
                </a:solidFill>
                <a:latin typeface="Arial"/>
              </a:rPr>
              <a:t>CO Final </a:t>
            </a:r>
            <a:r>
              <a:rPr lang="it-IT" sz="909" b="0" dirty="0">
                <a:solidFill>
                  <a:srgbClr val="000000"/>
                </a:solidFill>
                <a:latin typeface="Arial"/>
              </a:rPr>
              <a:t>Presentation | Toronto | March 2017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32299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2067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99868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67908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25 pt”</a:t>
            </a:r>
            <a:endParaRPr lang="en-US" noProof="0" dirty="0"/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9012" y="6300897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DBBD357C-3BDF-4D0D-BAB2-A0C0592CF60E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Bild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8" y="6052431"/>
            <a:ext cx="1512000" cy="3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902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1636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18" descr="DHL_Ex_extern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82575"/>
            <a:ext cx="162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41339" y="850900"/>
            <a:ext cx="6838950" cy="882650"/>
          </a:xfrm>
        </p:spPr>
        <p:txBody>
          <a:bodyPr/>
          <a:lstStyle>
            <a:lvl1pPr>
              <a:defRPr sz="2545" noProof="1"/>
            </a:lvl1pPr>
          </a:lstStyle>
          <a:p>
            <a:r>
              <a:rPr lang="en-US" noProof="1"/>
              <a:t>Titelmasterformat durch Klicken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339" y="2006606"/>
            <a:ext cx="6838950" cy="536575"/>
          </a:xfrm>
          <a:ln w="0"/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ct val="0"/>
              </a:spcAft>
              <a:buFontTx/>
              <a:buNone/>
              <a:defRPr sz="1636" noProof="1">
                <a:solidFill>
                  <a:srgbClr val="D40511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67699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9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lIns="180000" tIns="432000" rIns="180000" bIns="180000" anchor="b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23490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SAMPLE TITLE ONE OR</a:t>
            </a:r>
            <a:br>
              <a:rPr lang="en-US" dirty="0"/>
            </a:br>
            <a:r>
              <a:rPr lang="en-US" dirty="0"/>
              <a:t>TWO LINES, Arial, 42 pt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91" b="1"/>
            </a:lvl1pPr>
          </a:lstStyle>
          <a:p>
            <a:pPr lvl="0"/>
            <a:r>
              <a:rPr lang="en-US" dirty="0"/>
              <a:t>Business identifier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75688" y="6195612"/>
            <a:ext cx="1800000" cy="259517"/>
          </a:xfrm>
          <a:prstGeom prst="rect">
            <a:avLst/>
          </a:prstGeom>
          <a:noFill/>
        </p:spPr>
      </p:pic>
      <p:sp>
        <p:nvSpPr>
          <p:cNvPr id="8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04885" rtl="0" eaLnBrk="0" fontAlgn="base" latinLnBrk="0" hangingPunct="0"/>
            <a:r>
              <a:rPr lang="en-US" dirty="0" err="1"/>
              <a:t>Subline</a:t>
            </a:r>
            <a:r>
              <a:rPr lang="en-US" dirty="0"/>
              <a:t> in one or two lines, Arial, 20 pt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r>
              <a:rPr lang="en-US" dirty="0"/>
              <a:t>Name of the event or project or presenter, Arial 12 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</p:spTree>
    <p:extLst>
      <p:ext uri="{BB962C8B-B14F-4D97-AF65-F5344CB8AC3E}">
        <p14:creationId xmlns:p14="http://schemas.microsoft.com/office/powerpoint/2010/main" val="220677311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.T. Kearney TitleOn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8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4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/>
              <a:t>Headline of maximum two lines here</a:t>
            </a:r>
          </a:p>
        </p:txBody>
      </p:sp>
    </p:spTree>
    <p:extLst>
      <p:ext uri="{BB962C8B-B14F-4D97-AF65-F5344CB8AC3E}">
        <p14:creationId xmlns:p14="http://schemas.microsoft.com/office/powerpoint/2010/main" val="68894007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29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53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68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4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4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69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49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2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BE78E74D-F064-4560-94F4-66CE2FDE9767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rIns="900000" anchor="ctr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84397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70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46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61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3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11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07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2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30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3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71116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68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30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0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569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3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8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4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8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14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20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255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18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22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59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4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28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6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5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55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9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36"/>
          <p:cNvSpPr>
            <a:spLocks noGrp="1"/>
          </p:cNvSpPr>
          <p:nvPr>
            <p:ph type="title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790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40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89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73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7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1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11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37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6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13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44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1"/>
          <p:cNvSpPr txBox="1">
            <a:spLocks noChangeArrowheads="1"/>
          </p:cNvSpPr>
          <p:nvPr/>
        </p:nvSpPr>
        <p:spPr bwMode="gray">
          <a:xfrm>
            <a:off x="8369300" y="6300788"/>
            <a:ext cx="3635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 eaLnBrk="1" hangingPunct="1">
              <a:defRPr/>
            </a:pPr>
            <a:fld id="{D88F804F-3E28-424E-BE8B-13CB800362B1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Bild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053138"/>
            <a:ext cx="15113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648744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43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32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24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64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75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16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9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3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05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7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36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18" descr="DHL_Ex_extern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82575"/>
            <a:ext cx="162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41339" y="850900"/>
            <a:ext cx="6838950" cy="882650"/>
          </a:xfrm>
        </p:spPr>
        <p:txBody>
          <a:bodyPr/>
          <a:lstStyle>
            <a:lvl1pPr>
              <a:defRPr sz="2545" noProof="1"/>
            </a:lvl1pPr>
          </a:lstStyle>
          <a:p>
            <a:r>
              <a:rPr lang="en-US" noProof="1"/>
              <a:t>Titelmasterformat durch Klicken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339" y="2006606"/>
            <a:ext cx="6838950" cy="536575"/>
          </a:xfrm>
          <a:ln w="0"/>
        </p:spPr>
        <p:txBody>
          <a:bodyPr/>
          <a:lstStyle>
            <a:lvl1pPr marL="0" indent="0">
              <a:lnSpc>
                <a:spcPct val="110000"/>
              </a:lnSpc>
              <a:spcAft>
                <a:spcPct val="0"/>
              </a:spcAft>
              <a:buFontTx/>
              <a:buNone/>
              <a:defRPr sz="1636" noProof="1">
                <a:solidFill>
                  <a:srgbClr val="D40511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92562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50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28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0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9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39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9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32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95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4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36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96013"/>
            <a:ext cx="1800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091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50743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00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29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6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64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09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1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3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602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13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4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23"/>
          </p:nvPr>
        </p:nvSpPr>
        <p:spPr bwMode="gray">
          <a:xfrm>
            <a:off x="2143125" y="6224588"/>
            <a:ext cx="6227763" cy="252412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909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2" name="Foliennummernplatzhalter 2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5074AB-6C92-4C12-9AAB-C7DE5434C9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0189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16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1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9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5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73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4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71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82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8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96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7948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36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76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87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85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8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4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31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7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9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56042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74870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Gradient, Arial, 42 pt</a:t>
            </a:r>
          </a:p>
        </p:txBody>
      </p:sp>
      <p:sp>
        <p:nvSpPr>
          <p:cNvPr id="6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CO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Bogotá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790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2A0A91AA-970D-4B09-B996-57711C35F824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4178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CO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Bogotá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04127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CO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Bogotá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577193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CO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Bogotá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26529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2019 PE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Lima</a:t>
            </a:r>
            <a:r>
              <a:rPr lang="es-MX" sz="909" b="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|  </a:t>
            </a:r>
            <a:r>
              <a:rPr lang="es-MX" sz="909" b="0" dirty="0" err="1" smtClean="0">
                <a:solidFill>
                  <a:srgbClr val="000000"/>
                </a:solidFill>
                <a:latin typeface="Arial"/>
              </a:rPr>
              <a:t>May</a:t>
            </a:r>
            <a:r>
              <a:rPr lang="es-MX" sz="909" b="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2019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4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“This space is reserved for quotes. The box adjusts itself to the inserted text. Arial, 25 pt”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89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30 pt”</a:t>
            </a:r>
          </a:p>
        </p:txBody>
      </p:sp>
      <p:sp>
        <p:nvSpPr>
          <p:cNvPr id="5" name="Rechteck 8"/>
          <p:cNvSpPr/>
          <p:nvPr userDrawn="1"/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2019 PE</a:t>
            </a:r>
            <a:r>
              <a:rPr lang="es-MX" sz="909" b="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Lima</a:t>
            </a:r>
            <a:r>
              <a:rPr lang="es-MX" sz="909" b="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|  </a:t>
            </a:r>
            <a:r>
              <a:rPr lang="es-MX" sz="909" b="0" dirty="0" err="1" smtClean="0">
                <a:solidFill>
                  <a:srgbClr val="000000"/>
                </a:solidFill>
                <a:latin typeface="Arial"/>
              </a:rPr>
              <a:t>May</a:t>
            </a:r>
            <a:r>
              <a:rPr lang="es-MX" sz="909" b="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MX" sz="909" b="0" dirty="0" smtClean="0">
                <a:solidFill>
                  <a:srgbClr val="000000"/>
                </a:solidFill>
                <a:latin typeface="Arial"/>
              </a:rPr>
              <a:t>2019</a:t>
            </a:r>
            <a:endParaRPr lang="es-MX" sz="909" b="0" dirty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9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8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79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00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25 pt”</a:t>
            </a:r>
            <a:endParaRPr lang="en-US" noProof="0" dirty="0"/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9012" y="6300897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DBBD357C-3BDF-4D0D-BAB2-A0C0592CF60E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Bild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8" y="6052431"/>
            <a:ext cx="1512000" cy="3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0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8473FB5D-0506-40BB-B9AA-3E6CD57BB8E4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3333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1636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18" descr="DHL_Ex_extern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82575"/>
            <a:ext cx="162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41339" y="850900"/>
            <a:ext cx="6838950" cy="882650"/>
          </a:xfrm>
        </p:spPr>
        <p:txBody>
          <a:bodyPr/>
          <a:lstStyle>
            <a:lvl1pPr>
              <a:defRPr sz="2545" noProof="1"/>
            </a:lvl1pPr>
          </a:lstStyle>
          <a:p>
            <a:r>
              <a:rPr lang="en-US" noProof="1"/>
              <a:t>Titelmasterformat durch Klicken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339" y="2006606"/>
            <a:ext cx="6838950" cy="536575"/>
          </a:xfrm>
          <a:ln w="0"/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ct val="0"/>
              </a:spcAft>
              <a:buFontTx/>
              <a:buNone/>
              <a:defRPr sz="1636" noProof="1">
                <a:solidFill>
                  <a:srgbClr val="D40511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0797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31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SAMPLE TITLE ONE OR</a:t>
            </a:r>
            <a:br>
              <a:rPr lang="en-US" dirty="0"/>
            </a:br>
            <a:r>
              <a:rPr lang="en-US" dirty="0"/>
              <a:t>TWO LINES, Arial, 42 pt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91" b="1"/>
            </a:lvl1pPr>
          </a:lstStyle>
          <a:p>
            <a:pPr lvl="0"/>
            <a:r>
              <a:rPr lang="en-US" dirty="0"/>
              <a:t>Business identifier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75688" y="6195612"/>
            <a:ext cx="1800000" cy="259517"/>
          </a:xfrm>
          <a:prstGeom prst="rect">
            <a:avLst/>
          </a:prstGeom>
          <a:noFill/>
        </p:spPr>
      </p:pic>
      <p:sp>
        <p:nvSpPr>
          <p:cNvPr id="8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04885" rtl="0" eaLnBrk="0" fontAlgn="base" latinLnBrk="0" hangingPunct="0"/>
            <a:r>
              <a:rPr lang="en-US" dirty="0" err="1"/>
              <a:t>Subline</a:t>
            </a:r>
            <a:r>
              <a:rPr lang="en-US" dirty="0"/>
              <a:t> in one or two lines, Arial, 20 pt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r>
              <a:rPr lang="en-US" dirty="0"/>
              <a:t>Name of the event or project or presenter, Arial 12 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</p:spTree>
    <p:extLst>
      <p:ext uri="{BB962C8B-B14F-4D97-AF65-F5344CB8AC3E}">
        <p14:creationId xmlns:p14="http://schemas.microsoft.com/office/powerpoint/2010/main" val="408809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.T. Kearney TitleOn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3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4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/>
              <a:t>Headline of maximum two lines here</a:t>
            </a:r>
          </a:p>
        </p:txBody>
      </p:sp>
    </p:spTree>
    <p:extLst>
      <p:ext uri="{BB962C8B-B14F-4D97-AF65-F5344CB8AC3E}">
        <p14:creationId xmlns:p14="http://schemas.microsoft.com/office/powerpoint/2010/main" val="160583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44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114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278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0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39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74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5BC97063-D244-4D8C-B0BA-8045CC451B33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2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3623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51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38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13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09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92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82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79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17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2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26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4F6F467E-2803-43B8-9086-5C8CE46C446E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92311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6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38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63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193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3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0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6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96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32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42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1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28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4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28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E8ED7B15-A81A-43DF-923B-38A23046CE48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6438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9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9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0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10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01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77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2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4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0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1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lIns="180000" tIns="432000" rIns="180000" bIns="180000" anchor="b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980828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6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054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150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93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1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1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21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4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87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13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E2497342-134E-4EC4-A5E6-05A1B2A4DE52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rIns="900000" anchor="ctr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874581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20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0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61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6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84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9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53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1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8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8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3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32279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97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68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94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2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16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85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06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12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04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70077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87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20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33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35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94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47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4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40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38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0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36"/>
          <p:cNvSpPr>
            <a:spLocks noGrp="1"/>
          </p:cNvSpPr>
          <p:nvPr>
            <p:ph type="title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6118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393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88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6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5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63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74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1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35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54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13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1"/>
          <p:cNvSpPr txBox="1">
            <a:spLocks noChangeArrowheads="1"/>
          </p:cNvSpPr>
          <p:nvPr/>
        </p:nvSpPr>
        <p:spPr bwMode="gray">
          <a:xfrm>
            <a:off x="8369300" y="6300788"/>
            <a:ext cx="3635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 eaLnBrk="1" hangingPunct="1">
              <a:defRPr/>
            </a:pPr>
            <a:fld id="{FF320825-34F4-4F22-9E79-2FAC27CB2438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Bild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053138"/>
            <a:ext cx="15113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50978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93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8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42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1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66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6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8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00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4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757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36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18" descr="DHL_Ex_extern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82575"/>
            <a:ext cx="162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41339" y="850900"/>
            <a:ext cx="6838950" cy="882650"/>
          </a:xfrm>
        </p:spPr>
        <p:txBody>
          <a:bodyPr/>
          <a:lstStyle>
            <a:lvl1pPr>
              <a:defRPr sz="2545" noProof="1"/>
            </a:lvl1pPr>
          </a:lstStyle>
          <a:p>
            <a:r>
              <a:rPr lang="en-US" noProof="1"/>
              <a:t>Titelmasterformat durch Klicken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339" y="2006606"/>
            <a:ext cx="6838950" cy="536575"/>
          </a:xfrm>
          <a:ln w="0"/>
        </p:spPr>
        <p:txBody>
          <a:bodyPr/>
          <a:lstStyle>
            <a:lvl1pPr marL="0" indent="0">
              <a:lnSpc>
                <a:spcPct val="110000"/>
              </a:lnSpc>
              <a:spcAft>
                <a:spcPct val="0"/>
              </a:spcAft>
              <a:buFontTx/>
              <a:buNone/>
              <a:defRPr sz="1636" noProof="1">
                <a:solidFill>
                  <a:srgbClr val="D40511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6035020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033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0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61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85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69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55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41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51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65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3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96013"/>
            <a:ext cx="1800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091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327445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81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17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60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</a:t>
            </a:r>
            <a:r>
              <a:rPr lang="en-US" smtClean="0">
                <a:solidFill>
                  <a:srgbClr val="000000"/>
                </a:solidFill>
              </a:rPr>
              <a:t>| Location </a:t>
            </a:r>
            <a:r>
              <a:rPr lang="en-US" dirty="0" smtClean="0">
                <a:solidFill>
                  <a:srgbClr val="000000"/>
                </a:solidFill>
              </a:rPr>
              <a:t>| xx Month 20xx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29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4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6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97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39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36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50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2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23"/>
          </p:nvPr>
        </p:nvSpPr>
        <p:spPr bwMode="gray">
          <a:xfrm>
            <a:off x="2143125" y="6224588"/>
            <a:ext cx="6227763" cy="252412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909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2" name="Foliennummernplatzhalter 2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906AB1-8018-40D0-8974-093B30363D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72191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03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86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86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04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62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3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10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50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700"/>
            <a:ext cx="4038600" cy="518472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00"/>
            <a:ext cx="4038600" cy="518472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2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00608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23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75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07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2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7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04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65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53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27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E769BBF0-325C-4F3D-9A10-13A250F6B29A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90894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3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99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25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17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7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65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88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19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6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3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DA9FA3E4-48F2-4DB2-AAED-B79E2C0C4AB5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1869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76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33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1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6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2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895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15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26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3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3C09B3AB-ADCF-461A-B442-5D62346D3695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2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909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7405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7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56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00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1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88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74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94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43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9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66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57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57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FF99BEC0-C82C-4E55-B0BE-39E473D4E074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5591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40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9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7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88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23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115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5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17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4" name="Object 30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30909" tIns="130909" rIns="130909" bIns="130909" anchor="ctr"/>
          <a:lstStyle/>
          <a:p>
            <a:pPr defTabSz="904885">
              <a:defRPr/>
            </a:pPr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8031D7A0-F2DC-4AC4-BEA6-83CBBF4253A4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" name="Straight Connector 10"/>
          <p:cNvCxnSpPr/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10517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98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1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56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87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85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59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70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69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71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26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lIns="180000" tIns="432000" rIns="180000" bIns="180000" anchor="b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003441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7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80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168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87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21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2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62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85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4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8"/>
          <p:cNvSpPr/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b"/>
          <a:lstStyle/>
          <a:p>
            <a:pPr algn="r" defTabSz="904885">
              <a:defRPr/>
            </a:pPr>
            <a:fld id="{5C447D6A-F8A2-41A4-B621-57AA85A60EFA}" type="slidenum">
              <a:rPr lang="en-US" sz="909" b="0">
                <a:solidFill>
                  <a:srgbClr val="000000"/>
                </a:solidFill>
                <a:latin typeface="Arial"/>
              </a:rPr>
              <a:pPr algn="r" defTabSz="904885">
                <a:defRPr/>
              </a:pPr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5422900" y="6342063"/>
            <a:ext cx="3306763" cy="355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9" b="0" dirty="0">
                <a:solidFill>
                  <a:srgbClr val="000000"/>
                </a:solidFill>
                <a:latin typeface="Arial"/>
              </a:rPr>
              <a:t>MI 2017 MX Final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ES" sz="909" b="0" dirty="0" err="1">
                <a:solidFill>
                  <a:srgbClr val="000000"/>
                </a:solidFill>
                <a:latin typeface="Arial"/>
              </a:rPr>
              <a:t>Mexico</a:t>
            </a:r>
            <a:r>
              <a:rPr lang="es-ES" sz="909" b="0" dirty="0">
                <a:solidFill>
                  <a:srgbClr val="000000"/>
                </a:solidFill>
                <a:latin typeface="Arial"/>
              </a:rPr>
              <a:t> City 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defRPr/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rIns="900000" anchor="ctr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795704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27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81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9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21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17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13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03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62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3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790726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5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48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087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626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73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1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9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59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9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83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4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none" anchor="b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973992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60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49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8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47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72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62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74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52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8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3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66018"/>
            <a:ext cx="4038600" cy="52153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67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51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36"/>
          <p:cNvSpPr>
            <a:spLocks noGrp="1"/>
          </p:cNvSpPr>
          <p:nvPr>
            <p:ph type="title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7409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75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158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63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52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6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3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5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40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69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1"/>
          <p:cNvSpPr txBox="1">
            <a:spLocks noChangeArrowheads="1"/>
          </p:cNvSpPr>
          <p:nvPr/>
        </p:nvSpPr>
        <p:spPr bwMode="gray">
          <a:xfrm>
            <a:off x="8369300" y="6300788"/>
            <a:ext cx="3635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 eaLnBrk="1" hangingPunct="1">
              <a:defRPr/>
            </a:pPr>
            <a:fld id="{9D0F8B85-3E38-4AA8-8646-1B5F8207488E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Bild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053138"/>
            <a:ext cx="15113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01326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60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36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93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65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88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29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24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1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1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70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36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18" descr="DHL_Ex_extern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82575"/>
            <a:ext cx="162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41339" y="850900"/>
            <a:ext cx="6838950" cy="882650"/>
          </a:xfrm>
        </p:spPr>
        <p:txBody>
          <a:bodyPr/>
          <a:lstStyle>
            <a:lvl1pPr>
              <a:defRPr sz="2545" noProof="1"/>
            </a:lvl1pPr>
          </a:lstStyle>
          <a:p>
            <a:r>
              <a:rPr lang="en-US" noProof="1"/>
              <a:t>Titelmasterformat durch Klicken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339" y="2006606"/>
            <a:ext cx="6838950" cy="536575"/>
          </a:xfrm>
          <a:ln w="0"/>
        </p:spPr>
        <p:txBody>
          <a:bodyPr/>
          <a:lstStyle>
            <a:lvl1pPr marL="0" indent="0">
              <a:lnSpc>
                <a:spcPct val="110000"/>
              </a:lnSpc>
              <a:spcAft>
                <a:spcPct val="0"/>
              </a:spcAft>
              <a:buFontTx/>
              <a:buNone/>
              <a:defRPr sz="1636" noProof="1">
                <a:solidFill>
                  <a:srgbClr val="D40511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4674511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02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84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90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5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9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83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29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24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88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1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4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96013"/>
            <a:ext cx="1800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091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tIns="828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50810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6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45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26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19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7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0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6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61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74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78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4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C1781E72-B930-47E3-977F-A8B990708028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818825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30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05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5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91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12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37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16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98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19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80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4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EA0499CA-F265-4F48-B64F-D896812D0323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950865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85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61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24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3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34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3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9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72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48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4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96013"/>
            <a:ext cx="1800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6"/>
          <p:cNvSpPr>
            <a:spLocks noGrp="1"/>
          </p:cNvSpPr>
          <p:nvPr>
            <p:ph type="title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bIns="46800" rtlCol="0"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44000" rtlCol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149927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780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8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0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78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41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74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30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2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5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7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83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BA71DD2-A83F-4AA2-AB3A-8F2F2063E2A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2143125" y="6224588"/>
            <a:ext cx="6227763" cy="252412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  <p:sp>
        <p:nvSpPr>
          <p:cNvPr id="35" name="Foliennummernplatzhalter 23"/>
          <p:cNvSpPr>
            <a:spLocks noGrp="1"/>
          </p:cNvSpPr>
          <p:nvPr>
            <p:ph type="sldNum" sz="quarter" idx="24"/>
          </p:nvPr>
        </p:nvSpPr>
        <p:spPr bwMode="gray">
          <a:xfrm>
            <a:off x="8369300" y="6224588"/>
            <a:ext cx="363538" cy="252412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DF9870-028D-4968-B8CF-F2D5023F7B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615943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28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27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2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4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4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1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42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7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9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srgbClr val="000000"/>
              </a:solidFill>
            </a:endParaRP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676655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1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image, </a:t>
            </a:r>
            <a:r>
              <a:rPr lang="en-US" dirty="0" err="1"/>
              <a:t>arial</a:t>
            </a:r>
            <a:r>
              <a:rPr lang="en-US" dirty="0"/>
              <a:t>, 42 pt</a:t>
            </a:r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562463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728000"/>
            <a:ext cx="8261999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section divider with Gradient, Arial, 42 pt</a:t>
            </a:r>
          </a:p>
        </p:txBody>
      </p:sp>
      <p:sp>
        <p:nvSpPr>
          <p:cNvPr id="6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PA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Panama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City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51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85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6AD7DD4-B4BD-40D2-84A0-D1662DD655C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4475551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1" y="1418590"/>
            <a:ext cx="4049999" cy="4586210"/>
          </a:xfrm>
          <a:prstGeom prst="rect">
            <a:avLst/>
          </a:prstGeom>
        </p:spPr>
        <p:txBody>
          <a:bodyPr lIns="0" tIns="0" rIns="0" bIns="0"/>
          <a:lstStyle>
            <a:lvl1pPr marL="242457" marR="0" indent="-242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PA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Panama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City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992689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10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6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3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41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1" y="1249200"/>
            <a:ext cx="4049999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45457" marR="0" indent="-245457" algn="l" defTabSz="831281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273" b="1" baseline="0"/>
            </a:lvl1pPr>
            <a:lvl2pPr marL="245457" marR="0" indent="0" algn="l" defTabSz="831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 sz="1273" b="0"/>
            </a:lvl2pPr>
            <a:lvl3pPr marL="163638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27276" marR="0" indent="-163638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484914" marR="0" indent="-158752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3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8312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909" b="0"/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PA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Panama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City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177683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3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40" y="1418590"/>
            <a:ext cx="8315325" cy="45862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PA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Panama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City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329715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4" y="1589"/>
          <a:ext cx="14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589"/>
                        <a:ext cx="144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909" tIns="130909" rIns="130909" bIns="130909" numCol="1" rtlCol="0" anchor="ctr" anchorCtr="0" compatLnSpc="1">
            <a:prstTxWarp prst="textNoShape">
              <a:avLst/>
            </a:prstTxWarp>
          </a:bodyPr>
          <a:lstStyle/>
          <a:p>
            <a:pPr defTabSz="904885"/>
            <a:endParaRPr lang="en-US" sz="1273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 userDrawn="1"/>
        </p:nvCxnSpPr>
        <p:spPr bwMode="gray">
          <a:xfrm>
            <a:off x="414001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PA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Panama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City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951840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2" y="4484010"/>
            <a:ext cx="5302037" cy="17723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273" b="0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“This space is reserved for quotes. The box adjusts itself to the inserted text. Arial, 25 pt”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543883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1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2727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30 pt”</a:t>
            </a:r>
          </a:p>
        </p:txBody>
      </p:sp>
      <p:sp>
        <p:nvSpPr>
          <p:cNvPr id="5" name="Rechteck 8"/>
          <p:cNvSpPr/>
          <p:nvPr userDrawn="1"/>
        </p:nvSpPr>
        <p:spPr bwMode="gray">
          <a:xfrm>
            <a:off x="8369986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04885"/>
            <a:fld id="{2E45E626-985F-4F96-B1C4-178AC390C14C}" type="slidenum">
              <a:rPr lang="en-US" sz="909" b="0" smtClean="0">
                <a:solidFill>
                  <a:srgbClr val="000000"/>
                </a:solidFill>
                <a:latin typeface="Arial"/>
              </a:rPr>
              <a:pPr algn="r" defTabSz="904885"/>
              <a:t>‹#›</a:t>
            </a:fld>
            <a:endParaRPr lang="en-US" sz="909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423004" y="6341652"/>
            <a:ext cx="3306661" cy="355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9" b="0" dirty="0">
                <a:solidFill>
                  <a:srgbClr val="000000"/>
                </a:solidFill>
                <a:latin typeface="Arial"/>
              </a:rPr>
              <a:t>MI 2017 PA Final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Presentation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Panama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City | </a:t>
            </a:r>
            <a:r>
              <a:rPr lang="es-MX" sz="909" b="0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es-MX" sz="909" b="0" dirty="0">
                <a:solidFill>
                  <a:srgbClr val="000000"/>
                </a:solidFill>
                <a:latin typeface="Arial"/>
              </a:rPr>
              <a:t> 2017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5"/>
              </a:spcAft>
            </a:pPr>
            <a:endParaRPr lang="es-MX" sz="1273" b="0" dirty="0" err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008623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1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1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5075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1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2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5628465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4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3999" y="625320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1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b" anchorCtr="0"/>
          <a:lstStyle>
            <a:lvl1pPr>
              <a:defRPr sz="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655077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5455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14001" y="6278381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791104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8000"/>
            <a:ext cx="8316000" cy="432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Arial, 25 pt”</a:t>
            </a:r>
            <a:endParaRPr lang="en-US" noProof="0" dirty="0"/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9012" y="6300897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DBBD357C-3BDF-4D0D-BAB2-A0C0592CF60E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Bild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8" y="6052431"/>
            <a:ext cx="1512000" cy="3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5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97E284D4-8DE3-409C-ABAD-11FB0A7613B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287D581-0875-4E2E-B66F-04A405E3CA50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6"/>
          <p:cNvSpPr>
            <a:spLocks noGrp="1"/>
          </p:cNvSpPr>
          <p:nvPr>
            <p:ph type="title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226340955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1636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18" descr="DHL_Ex_extern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82575"/>
            <a:ext cx="162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41339" y="850900"/>
            <a:ext cx="6838950" cy="882650"/>
          </a:xfrm>
        </p:spPr>
        <p:txBody>
          <a:bodyPr/>
          <a:lstStyle>
            <a:lvl1pPr>
              <a:defRPr sz="2545" noProof="1"/>
            </a:lvl1pPr>
          </a:lstStyle>
          <a:p>
            <a:r>
              <a:rPr lang="en-US" noProof="1"/>
              <a:t>Titelmasterformat durch Klicken bearbeiten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339" y="2006606"/>
            <a:ext cx="6838950" cy="536575"/>
          </a:xfrm>
          <a:ln w="0"/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ct val="0"/>
              </a:spcAft>
              <a:buFontTx/>
              <a:buNone/>
              <a:defRPr sz="1636" noProof="1">
                <a:solidFill>
                  <a:srgbClr val="D40511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57820043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6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1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3818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/>
              <a:t>SAMPLE TITLE ONE OR</a:t>
            </a:r>
            <a:br>
              <a:rPr lang="en-US" dirty="0"/>
            </a:br>
            <a:r>
              <a:rPr lang="en-US" dirty="0"/>
              <a:t>TWO LINES, Arial, 42 pt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3999" y="6274804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91" b="1"/>
            </a:lvl1pPr>
          </a:lstStyle>
          <a:p>
            <a:pPr lvl="0"/>
            <a:r>
              <a:rPr lang="en-US" dirty="0"/>
              <a:t>Business identifier</a:t>
            </a:r>
          </a:p>
        </p:txBody>
      </p:sp>
      <p:sp>
        <p:nvSpPr>
          <p:cNvPr id="7" name="Text Placeholder 4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3999" y="1"/>
            <a:ext cx="2063065" cy="209477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818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818" b="1">
                <a:solidFill>
                  <a:schemeClr val="accent1"/>
                </a:solidFill>
              </a:rPr>
              <a:t>PLEASE INSERT CLASSIFICATION HERE</a:t>
            </a:r>
            <a:endParaRPr lang="en-US" sz="818" b="1" kern="0" cap="all" baseline="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875688" y="6195612"/>
            <a:ext cx="1800000" cy="259517"/>
          </a:xfrm>
          <a:prstGeom prst="rect">
            <a:avLst/>
          </a:prstGeom>
          <a:noFill/>
        </p:spPr>
      </p:pic>
      <p:sp>
        <p:nvSpPr>
          <p:cNvPr id="8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4001" y="2703604"/>
            <a:ext cx="8316000" cy="37427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18"/>
            </a:lvl1pPr>
            <a:lvl2pPr marL="0" algn="l" defTabSz="904885" rtl="0" eaLnBrk="0" fontAlgn="base" latinLnBrk="0" hangingPunct="0">
              <a:spcAft>
                <a:spcPts val="1455"/>
              </a:spcAft>
              <a:defRPr lang="en-US" sz="1818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04885" rtl="0" eaLnBrk="0" fontAlgn="base" latinLnBrk="0" hangingPunct="0"/>
            <a:r>
              <a:rPr lang="en-US" dirty="0" err="1"/>
              <a:t>Subline</a:t>
            </a:r>
            <a:r>
              <a:rPr lang="en-US" dirty="0"/>
              <a:t> in one or two lines, Arial, 20 pt</a:t>
            </a:r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14001" y="3106800"/>
            <a:ext cx="8316000" cy="48113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831281" rtl="0" eaLnBrk="1" latinLnBrk="0" hangingPunct="1">
              <a:lnSpc>
                <a:spcPct val="100000"/>
              </a:lnSpc>
              <a:spcAft>
                <a:spcPts val="0"/>
              </a:spcAft>
              <a:defRPr lang="en-US" sz="109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455"/>
              </a:spcAft>
              <a:defRPr sz="1818" b="0" baseline="0"/>
            </a:lvl2pPr>
          </a:lstStyle>
          <a:p>
            <a:r>
              <a:rPr lang="en-US" dirty="0"/>
              <a:t>Name of the event or project or presenter, Arial 12 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</p:spTree>
    <p:extLst>
      <p:ext uri="{BB962C8B-B14F-4D97-AF65-F5344CB8AC3E}">
        <p14:creationId xmlns:p14="http://schemas.microsoft.com/office/powerpoint/2010/main" val="107810120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.T. Kearney TitleOn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3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4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/>
              <a:t>Headline of maximum two lines here</a:t>
            </a:r>
          </a:p>
        </p:txBody>
      </p:sp>
    </p:spTree>
    <p:extLst>
      <p:ext uri="{BB962C8B-B14F-4D97-AF65-F5344CB8AC3E}">
        <p14:creationId xmlns:p14="http://schemas.microsoft.com/office/powerpoint/2010/main" val="270314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349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0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11E44074-DF8C-465F-A0A8-299676B1D82E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AF28B84E-5812-4976-8F12-330FAD224DC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289532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2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E820E213-502B-4D08-AC63-00FBDC31CD5C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EAABE00F-91DF-499C-810E-2B394BF763E0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5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17578113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95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A18C615-6337-4528-9F43-18D2ED49034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D05404E4-E241-44FE-9311-6B7179639ED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819487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9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C74A1D30-1EDE-40F9-827C-0DEF46BE02AF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FD1C1375-9483-4E11-AACF-FDEA244FB61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4117235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4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F6E3B57-902A-42D6-B372-65E80D312641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1AB91D9E-8011-42C3-8639-90C0823224A7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542441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4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3FE29F7F-BAF2-462B-8EB6-17ED66567D3E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FE96AA3A-DD92-483E-88D5-85E6AEBC62A5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2365048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9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D1529DF2-42A3-4235-A274-648E00ECD50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0CF52F7-7EAD-47F8-BC16-AC36F0DB536A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4057807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44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B60C97B-E1CF-4806-B91A-C8385D60E705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lIns="180000" tIns="432000" rIns="180000" bIns="180000" anchor="b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649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53A12D97-18F8-4DCC-8D3D-05A1A6A314FB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97BF052B-9963-48C9-A006-3791C383A8F4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rIns="900000" anchor="ctr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25303929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7C157C42-3776-4BEC-88DA-016966B5DF2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11"/>
          <p:cNvSpPr/>
          <p:nvPr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hteck 8"/>
          <p:cNvSpPr>
            <a:spLocks noChangeArrowheads="1"/>
          </p:cNvSpPr>
          <p:nvPr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9B4229C-2243-410D-A6A8-903820C94BFD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Straight Connector 10"/>
          <p:cNvCxnSpPr/>
          <p:nvPr/>
        </p:nvCxnSpPr>
        <p:spPr bwMode="gray">
          <a:xfrm>
            <a:off x="414338" y="1014413"/>
            <a:ext cx="831532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Frutiger" panose="020B0500000000000000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</p:spTree>
    <p:extLst>
      <p:ext uri="{BB962C8B-B14F-4D97-AF65-F5344CB8AC3E}">
        <p14:creationId xmlns:p14="http://schemas.microsoft.com/office/powerpoint/2010/main" val="30785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3">
            <a:extLst/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2107"/>
            <a:ext cx="7212013" cy="7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18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3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5ABAFC8-7EF7-474E-8510-BA68196F96D9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7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2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684B00CB-D6C2-4E38-A5BA-5C4645646FA4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tIns="82800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none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018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: full page gradient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812F9ED5-EB9B-4BCD-B4D0-A3DC88E8593D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36"/>
          <p:cNvSpPr>
            <a:spLocks noGrp="1"/>
          </p:cNvSpPr>
          <p:nvPr>
            <p:ph type="title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anchor="t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08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lack font, big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77800" y="5105400"/>
            <a:ext cx="87836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tIns="144000" rIns="144000" bIns="144000" anchor="ctr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endParaRPr lang="en-US" altLang="en-US" sz="14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1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57350"/>
            <a:ext cx="878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6324600"/>
            <a:ext cx="12954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1728000"/>
            <a:ext cx="8208000" cy="1548000"/>
          </a:xfrm>
        </p:spPr>
        <p:txBody>
          <a:bodyPr/>
          <a:lstStyle>
            <a:lvl1pPr algn="l">
              <a:lnSpc>
                <a:spcPts val="6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000" y="3456000"/>
            <a:ext cx="8208000" cy="108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34155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0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6115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3877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1 column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3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 b="1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0260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: 2 columns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9"/>
          <p:cNvCxnSpPr/>
          <p:nvPr userDrawn="1"/>
        </p:nvCxnSpPr>
        <p:spPr>
          <a:xfrm>
            <a:off x="465138" y="985838"/>
            <a:ext cx="8207375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548000"/>
            <a:ext cx="3996000" cy="2520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/>
          </p:nvPr>
        </p:nvSpPr>
        <p:spPr>
          <a:xfrm>
            <a:off x="379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9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6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46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712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712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8"/>
          </p:nvPr>
        </p:nvSpPr>
        <p:spPr>
          <a:xfrm>
            <a:off x="2133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2133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468000" y="4788000"/>
            <a:ext cx="1548000" cy="1080000"/>
          </a:xfrm>
          <a:solidFill>
            <a:schemeClr val="tx2"/>
          </a:solidFill>
        </p:spPr>
        <p:txBody>
          <a:bodyPr lIns="90000" tIns="90000" rIns="90000" bIns="9000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468000" y="4428000"/>
            <a:ext cx="1548000" cy="360000"/>
          </a:xfrm>
        </p:spPr>
        <p:txBody>
          <a:bodyPr bIns="72000" anchor="b"/>
          <a:lstStyle>
            <a:lvl1pPr>
              <a:defRPr sz="800" b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9468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Verlauf_laengs_larg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0063"/>
            <a:ext cx="8785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802895DC-83A9-403B-8B0F-B980B5EB4238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7" name="Bild 9" descr="DHL_rgb_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2875" cy="2002162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754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grad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19" name="think-cell Folie" r:id="rId4" imgW="270" imgH="270" progId="">
                  <p:embed/>
                </p:oleObj>
              </mc:Choice>
              <mc:Fallback>
                <p:oleObj name="think-cell Foli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21" descr="Verlauf_laengs_larg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13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44D2007C-2769-4C8B-8FA2-4F3476FC3DC7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pic>
        <p:nvPicPr>
          <p:cNvPr id="8" name="Bild 9" descr="DHL_rgb_B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254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0"/>
            <a:ext cx="6374862" cy="2022237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203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: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18763850-74EC-46AF-A43A-5DD53193567F}" type="slidenum"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10"/>
          <p:cNvSpPr>
            <a:spLocks noChangeArrowheads="1"/>
          </p:cNvSpPr>
          <p:nvPr userDrawn="1"/>
        </p:nvSpPr>
        <p:spPr bwMode="auto">
          <a:xfrm>
            <a:off x="828675" y="6253163"/>
            <a:ext cx="63182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de-DE" altLang="en-US" sz="1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r>
              <a:rPr lang="de-DE" altLang="en-US" sz="10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Location </a:t>
            </a:r>
            <a:r>
              <a:rPr lang="de-DE" altLang="en-US" sz="1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xx month 20xx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lIns="180000" tIns="180000" rIns="180000" bIns="2880000" rtlCol="0" anchor="b" anchorCtr="1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4" y="985838"/>
            <a:ext cx="3997325" cy="1800000"/>
          </a:xfrm>
        </p:spPr>
        <p:txBody>
          <a:bodyPr/>
          <a:lstStyle>
            <a:lvl1pPr>
              <a:lnSpc>
                <a:spcPts val="4600"/>
              </a:lnSpc>
              <a:defRPr sz="4200">
                <a:solidFill>
                  <a:srgbClr val="FFCC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37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21" Type="http://schemas.openxmlformats.org/officeDocument/2006/relationships/vmlDrawing" Target="../drawings/vmlDrawing99.v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oleObject" Target="../embeddings/oleObject109.bin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tags" Target="../tags/tag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26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0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18" Type="http://schemas.openxmlformats.org/officeDocument/2006/relationships/slideLayout" Target="../slideLayouts/slideLayout255.xml"/><Relationship Id="rId26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58.xml"/><Relationship Id="rId34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slideLayout" Target="../slideLayouts/slideLayout254.xml"/><Relationship Id="rId25" Type="http://schemas.openxmlformats.org/officeDocument/2006/relationships/slideLayout" Target="../slideLayouts/slideLayout262.xml"/><Relationship Id="rId33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20" Type="http://schemas.openxmlformats.org/officeDocument/2006/relationships/slideLayout" Target="../slideLayouts/slideLayout257.xml"/><Relationship Id="rId29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24" Type="http://schemas.openxmlformats.org/officeDocument/2006/relationships/slideLayout" Target="../slideLayouts/slideLayout261.xml"/><Relationship Id="rId32" Type="http://schemas.openxmlformats.org/officeDocument/2006/relationships/slideLayout" Target="../slideLayouts/slideLayout269.xml"/><Relationship Id="rId37" Type="http://schemas.openxmlformats.org/officeDocument/2006/relationships/image" Target="../media/image22.png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23" Type="http://schemas.openxmlformats.org/officeDocument/2006/relationships/slideLayout" Target="../slideLayouts/slideLayout260.xml"/><Relationship Id="rId28" Type="http://schemas.openxmlformats.org/officeDocument/2006/relationships/slideLayout" Target="../slideLayouts/slideLayout265.xml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56.xml"/><Relationship Id="rId31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Relationship Id="rId22" Type="http://schemas.openxmlformats.org/officeDocument/2006/relationships/slideLayout" Target="../slideLayouts/slideLayout259.xml"/><Relationship Id="rId27" Type="http://schemas.openxmlformats.org/officeDocument/2006/relationships/slideLayout" Target="../slideLayouts/slideLayout264.xml"/><Relationship Id="rId30" Type="http://schemas.openxmlformats.org/officeDocument/2006/relationships/slideLayout" Target="../slideLayouts/slideLayout267.xml"/><Relationship Id="rId35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74.xml"/><Relationship Id="rId21" Type="http://schemas.openxmlformats.org/officeDocument/2006/relationships/oleObject" Target="../embeddings/oleObject140.bin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1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3.xml"/><Relationship Id="rId16" Type="http://schemas.openxmlformats.org/officeDocument/2006/relationships/slideLayout" Target="../slideLayouts/slideLayout287.xml"/><Relationship Id="rId20" Type="http://schemas.openxmlformats.org/officeDocument/2006/relationships/tags" Target="../tags/tag14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1.xml"/><Relationship Id="rId19" Type="http://schemas.openxmlformats.org/officeDocument/2006/relationships/vmlDrawing" Target="../drawings/vmlDrawing130.v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slideLayout" Target="../slideLayouts/slideLayout285.xml"/><Relationship Id="rId22" Type="http://schemas.openxmlformats.org/officeDocument/2006/relationships/image" Target="../media/image8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21" Type="http://schemas.openxmlformats.org/officeDocument/2006/relationships/vmlDrawing" Target="../drawings/vmlDrawing136.v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oleObject" Target="../embeddings/oleObject146.bin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tags" Target="../tags/tag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1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0.xml"/><Relationship Id="rId21" Type="http://schemas.openxmlformats.org/officeDocument/2006/relationships/vmlDrawing" Target="../drawings/vmlDrawing137.v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17" Type="http://schemas.openxmlformats.org/officeDocument/2006/relationships/slideLayout" Target="../slideLayouts/slideLayout324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23.xml"/><Relationship Id="rId20" Type="http://schemas.openxmlformats.org/officeDocument/2006/relationships/theme" Target="../theme/theme15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312.xml"/><Relationship Id="rId15" Type="http://schemas.openxmlformats.org/officeDocument/2006/relationships/slideLayout" Target="../slideLayouts/slideLayout322.xml"/><Relationship Id="rId23" Type="http://schemas.openxmlformats.org/officeDocument/2006/relationships/oleObject" Target="../embeddings/oleObject147.bin"/><Relationship Id="rId10" Type="http://schemas.openxmlformats.org/officeDocument/2006/relationships/slideLayout" Target="../slideLayouts/slideLayout317.xml"/><Relationship Id="rId19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Relationship Id="rId22" Type="http://schemas.openxmlformats.org/officeDocument/2006/relationships/tags" Target="../tags/tag15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18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29.xml"/><Relationship Id="rId21" Type="http://schemas.openxmlformats.org/officeDocument/2006/relationships/vmlDrawing" Target="../drawings/vmlDrawing138.v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17" Type="http://schemas.openxmlformats.org/officeDocument/2006/relationships/slideLayout" Target="../slideLayouts/slideLayout343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328.xml"/><Relationship Id="rId16" Type="http://schemas.openxmlformats.org/officeDocument/2006/relationships/slideLayout" Target="../slideLayouts/slideLayout342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331.xml"/><Relationship Id="rId15" Type="http://schemas.openxmlformats.org/officeDocument/2006/relationships/slideLayout" Target="../slideLayouts/slideLayout341.xml"/><Relationship Id="rId23" Type="http://schemas.openxmlformats.org/officeDocument/2006/relationships/oleObject" Target="../embeddings/oleObject148.bin"/><Relationship Id="rId10" Type="http://schemas.openxmlformats.org/officeDocument/2006/relationships/slideLayout" Target="../slideLayouts/slideLayout336.xml"/><Relationship Id="rId19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slideLayout" Target="../slideLayouts/slideLayout340.xml"/><Relationship Id="rId22" Type="http://schemas.openxmlformats.org/officeDocument/2006/relationships/tags" Target="../tags/tag15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slideLayout" Target="../slideLayouts/slideLayout358.xml"/><Relationship Id="rId18" Type="http://schemas.openxmlformats.org/officeDocument/2006/relationships/vmlDrawing" Target="../drawings/vmlDrawing139.vml"/><Relationship Id="rId3" Type="http://schemas.openxmlformats.org/officeDocument/2006/relationships/slideLayout" Target="../slideLayouts/slideLayout348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347.xml"/><Relationship Id="rId16" Type="http://schemas.openxmlformats.org/officeDocument/2006/relationships/slideLayout" Target="../slideLayouts/slideLayout361.xml"/><Relationship Id="rId20" Type="http://schemas.openxmlformats.org/officeDocument/2006/relationships/oleObject" Target="../embeddings/oleObject149.bin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55.xml"/><Relationship Id="rId19" Type="http://schemas.openxmlformats.org/officeDocument/2006/relationships/tags" Target="../tags/tag152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slideLayout" Target="../slideLayouts/slideLayout35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18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64.xml"/><Relationship Id="rId21" Type="http://schemas.openxmlformats.org/officeDocument/2006/relationships/vmlDrawing" Target="../drawings/vmlDrawing145.v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slideLayout" Target="../slideLayouts/slideLayout378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77.xml"/><Relationship Id="rId20" Type="http://schemas.openxmlformats.org/officeDocument/2006/relationships/theme" Target="../theme/theme18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366.xml"/><Relationship Id="rId15" Type="http://schemas.openxmlformats.org/officeDocument/2006/relationships/slideLayout" Target="../slideLayouts/slideLayout376.xml"/><Relationship Id="rId23" Type="http://schemas.openxmlformats.org/officeDocument/2006/relationships/oleObject" Target="../embeddings/oleObject155.bin"/><Relationship Id="rId10" Type="http://schemas.openxmlformats.org/officeDocument/2006/relationships/slideLayout" Target="../slideLayouts/slideLayout371.xml"/><Relationship Id="rId19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Relationship Id="rId22" Type="http://schemas.openxmlformats.org/officeDocument/2006/relationships/tags" Target="../tags/tag15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slideLayout" Target="../slideLayouts/slideLayout393.xml"/><Relationship Id="rId18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83.xml"/><Relationship Id="rId21" Type="http://schemas.openxmlformats.org/officeDocument/2006/relationships/vmlDrawing" Target="../drawings/vmlDrawing146.v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17" Type="http://schemas.openxmlformats.org/officeDocument/2006/relationships/slideLayout" Target="../slideLayouts/slideLayout397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382.xml"/><Relationship Id="rId16" Type="http://schemas.openxmlformats.org/officeDocument/2006/relationships/slideLayout" Target="../slideLayouts/slideLayout396.xml"/><Relationship Id="rId20" Type="http://schemas.openxmlformats.org/officeDocument/2006/relationships/theme" Target="../theme/theme19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385.xml"/><Relationship Id="rId15" Type="http://schemas.openxmlformats.org/officeDocument/2006/relationships/slideLayout" Target="../slideLayouts/slideLayout395.xml"/><Relationship Id="rId23" Type="http://schemas.openxmlformats.org/officeDocument/2006/relationships/oleObject" Target="../embeddings/oleObject156.bin"/><Relationship Id="rId10" Type="http://schemas.openxmlformats.org/officeDocument/2006/relationships/slideLayout" Target="../slideLayouts/slideLayout390.xml"/><Relationship Id="rId19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slideLayout" Target="../slideLayouts/slideLayout394.xml"/><Relationship Id="rId22" Type="http://schemas.openxmlformats.org/officeDocument/2006/relationships/tags" Target="../tags/tag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vmlDrawing" Target="../drawings/vmlDrawing2.v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8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slideLayout" Target="../slideLayouts/slideLayout412.xml"/><Relationship Id="rId1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02.xml"/><Relationship Id="rId21" Type="http://schemas.openxmlformats.org/officeDocument/2006/relationships/vmlDrawing" Target="../drawings/vmlDrawing147.vml"/><Relationship Id="rId7" Type="http://schemas.openxmlformats.org/officeDocument/2006/relationships/slideLayout" Target="../slideLayouts/slideLayout406.xml"/><Relationship Id="rId12" Type="http://schemas.openxmlformats.org/officeDocument/2006/relationships/slideLayout" Target="../slideLayouts/slideLayout411.xml"/><Relationship Id="rId17" Type="http://schemas.openxmlformats.org/officeDocument/2006/relationships/slideLayout" Target="../slideLayouts/slideLayout416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401.xml"/><Relationship Id="rId16" Type="http://schemas.openxmlformats.org/officeDocument/2006/relationships/slideLayout" Target="../slideLayouts/slideLayout415.xml"/><Relationship Id="rId20" Type="http://schemas.openxmlformats.org/officeDocument/2006/relationships/theme" Target="../theme/theme20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404.xml"/><Relationship Id="rId15" Type="http://schemas.openxmlformats.org/officeDocument/2006/relationships/slideLayout" Target="../slideLayouts/slideLayout414.xml"/><Relationship Id="rId23" Type="http://schemas.openxmlformats.org/officeDocument/2006/relationships/oleObject" Target="../embeddings/oleObject157.bin"/><Relationship Id="rId10" Type="http://schemas.openxmlformats.org/officeDocument/2006/relationships/slideLayout" Target="../slideLayouts/slideLayout409.xml"/><Relationship Id="rId19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Relationship Id="rId14" Type="http://schemas.openxmlformats.org/officeDocument/2006/relationships/slideLayout" Target="../slideLayouts/slideLayout413.xml"/><Relationship Id="rId22" Type="http://schemas.openxmlformats.org/officeDocument/2006/relationships/tags" Target="../tags/tag16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1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21.xml"/><Relationship Id="rId21" Type="http://schemas.openxmlformats.org/officeDocument/2006/relationships/vmlDrawing" Target="../drawings/vmlDrawing148.v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17" Type="http://schemas.openxmlformats.org/officeDocument/2006/relationships/slideLayout" Target="../slideLayouts/slideLayout435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420.xml"/><Relationship Id="rId16" Type="http://schemas.openxmlformats.org/officeDocument/2006/relationships/slideLayout" Target="../slideLayouts/slideLayout434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23" Type="http://schemas.openxmlformats.org/officeDocument/2006/relationships/oleObject" Target="../embeddings/oleObject158.bin"/><Relationship Id="rId10" Type="http://schemas.openxmlformats.org/officeDocument/2006/relationships/slideLayout" Target="../slideLayouts/slideLayout428.xml"/><Relationship Id="rId19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Relationship Id="rId22" Type="http://schemas.openxmlformats.org/officeDocument/2006/relationships/tags" Target="../tags/tag16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slideLayout" Target="../slideLayouts/slideLayout450.xml"/><Relationship Id="rId1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40.xml"/><Relationship Id="rId21" Type="http://schemas.openxmlformats.org/officeDocument/2006/relationships/vmlDrawing" Target="../drawings/vmlDrawing149.vml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17" Type="http://schemas.openxmlformats.org/officeDocument/2006/relationships/slideLayout" Target="../slideLayouts/slideLayout454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439.xml"/><Relationship Id="rId16" Type="http://schemas.openxmlformats.org/officeDocument/2006/relationships/slideLayout" Target="../slideLayouts/slideLayout453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442.xml"/><Relationship Id="rId15" Type="http://schemas.openxmlformats.org/officeDocument/2006/relationships/slideLayout" Target="../slideLayouts/slideLayout452.xml"/><Relationship Id="rId23" Type="http://schemas.openxmlformats.org/officeDocument/2006/relationships/oleObject" Target="../embeddings/oleObject159.bin"/><Relationship Id="rId10" Type="http://schemas.openxmlformats.org/officeDocument/2006/relationships/slideLayout" Target="../slideLayouts/slideLayout447.xml"/><Relationship Id="rId19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slideLayout" Target="../slideLayouts/slideLayout451.xml"/><Relationship Id="rId22" Type="http://schemas.openxmlformats.org/officeDocument/2006/relationships/tags" Target="../tags/tag16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slideLayout" Target="../slideLayouts/slideLayout469.xml"/><Relationship Id="rId18" Type="http://schemas.openxmlformats.org/officeDocument/2006/relationships/vmlDrawing" Target="../drawings/vmlDrawing150.vml"/><Relationship Id="rId3" Type="http://schemas.openxmlformats.org/officeDocument/2006/relationships/slideLayout" Target="../slideLayouts/slideLayout459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458.xml"/><Relationship Id="rId16" Type="http://schemas.openxmlformats.org/officeDocument/2006/relationships/slideLayout" Target="../slideLayouts/slideLayout472.xml"/><Relationship Id="rId20" Type="http://schemas.openxmlformats.org/officeDocument/2006/relationships/oleObject" Target="../embeddings/oleObject160.bin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66.xml"/><Relationship Id="rId19" Type="http://schemas.openxmlformats.org/officeDocument/2006/relationships/tags" Target="../tags/tag164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slideLayout" Target="../slideLayouts/slideLayout47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75.xml"/><Relationship Id="rId21" Type="http://schemas.openxmlformats.org/officeDocument/2006/relationships/vmlDrawing" Target="../drawings/vmlDrawing156.v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theme" Target="../theme/theme24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oleObject" Target="../embeddings/oleObject166.bin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tags" Target="../tags/tag17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slideLayout" Target="../slideLayouts/slideLayout504.xml"/><Relationship Id="rId18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494.xml"/><Relationship Id="rId21" Type="http://schemas.openxmlformats.org/officeDocument/2006/relationships/vmlDrawing" Target="../drawings/vmlDrawing157.vml"/><Relationship Id="rId7" Type="http://schemas.openxmlformats.org/officeDocument/2006/relationships/slideLayout" Target="../slideLayouts/slideLayout498.xml"/><Relationship Id="rId12" Type="http://schemas.openxmlformats.org/officeDocument/2006/relationships/slideLayout" Target="../slideLayouts/slideLayout503.xml"/><Relationship Id="rId17" Type="http://schemas.openxmlformats.org/officeDocument/2006/relationships/slideLayout" Target="../slideLayouts/slideLayout508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493.xml"/><Relationship Id="rId16" Type="http://schemas.openxmlformats.org/officeDocument/2006/relationships/slideLayout" Target="../slideLayouts/slideLayout507.xml"/><Relationship Id="rId20" Type="http://schemas.openxmlformats.org/officeDocument/2006/relationships/theme" Target="../theme/theme25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496.xml"/><Relationship Id="rId15" Type="http://schemas.openxmlformats.org/officeDocument/2006/relationships/slideLayout" Target="../slideLayouts/slideLayout506.xml"/><Relationship Id="rId23" Type="http://schemas.openxmlformats.org/officeDocument/2006/relationships/oleObject" Target="../embeddings/oleObject167.bin"/><Relationship Id="rId10" Type="http://schemas.openxmlformats.org/officeDocument/2006/relationships/slideLayout" Target="../slideLayouts/slideLayout501.xml"/><Relationship Id="rId19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Relationship Id="rId14" Type="http://schemas.openxmlformats.org/officeDocument/2006/relationships/slideLayout" Target="../slideLayouts/slideLayout505.xml"/><Relationship Id="rId22" Type="http://schemas.openxmlformats.org/officeDocument/2006/relationships/tags" Target="../tags/tag17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slideLayout" Target="../slideLayouts/slideLayout523.xml"/><Relationship Id="rId18" Type="http://schemas.openxmlformats.org/officeDocument/2006/relationships/slideLayout" Target="../slideLayouts/slideLayout528.xml"/><Relationship Id="rId3" Type="http://schemas.openxmlformats.org/officeDocument/2006/relationships/slideLayout" Target="../slideLayouts/slideLayout513.xml"/><Relationship Id="rId21" Type="http://schemas.openxmlformats.org/officeDocument/2006/relationships/vmlDrawing" Target="../drawings/vmlDrawing158.vml"/><Relationship Id="rId7" Type="http://schemas.openxmlformats.org/officeDocument/2006/relationships/slideLayout" Target="../slideLayouts/slideLayout517.xml"/><Relationship Id="rId12" Type="http://schemas.openxmlformats.org/officeDocument/2006/relationships/slideLayout" Target="../slideLayouts/slideLayout522.xml"/><Relationship Id="rId17" Type="http://schemas.openxmlformats.org/officeDocument/2006/relationships/slideLayout" Target="../slideLayouts/slideLayout527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512.xml"/><Relationship Id="rId16" Type="http://schemas.openxmlformats.org/officeDocument/2006/relationships/slideLayout" Target="../slideLayouts/slideLayout526.xml"/><Relationship Id="rId20" Type="http://schemas.openxmlformats.org/officeDocument/2006/relationships/theme" Target="../theme/theme26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515.xml"/><Relationship Id="rId15" Type="http://schemas.openxmlformats.org/officeDocument/2006/relationships/slideLayout" Target="../slideLayouts/slideLayout525.xml"/><Relationship Id="rId23" Type="http://schemas.openxmlformats.org/officeDocument/2006/relationships/oleObject" Target="../embeddings/oleObject168.bin"/><Relationship Id="rId10" Type="http://schemas.openxmlformats.org/officeDocument/2006/relationships/slideLayout" Target="../slideLayouts/slideLayout520.xml"/><Relationship Id="rId19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Relationship Id="rId14" Type="http://schemas.openxmlformats.org/officeDocument/2006/relationships/slideLayout" Target="../slideLayouts/slideLayout524.xml"/><Relationship Id="rId22" Type="http://schemas.openxmlformats.org/officeDocument/2006/relationships/tags" Target="../tags/tag17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7.xml"/><Relationship Id="rId13" Type="http://schemas.openxmlformats.org/officeDocument/2006/relationships/slideLayout" Target="../slideLayouts/slideLayout542.xml"/><Relationship Id="rId1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32.xml"/><Relationship Id="rId21" Type="http://schemas.openxmlformats.org/officeDocument/2006/relationships/vmlDrawing" Target="../drawings/vmlDrawing159.vml"/><Relationship Id="rId7" Type="http://schemas.openxmlformats.org/officeDocument/2006/relationships/slideLayout" Target="../slideLayouts/slideLayout536.xml"/><Relationship Id="rId12" Type="http://schemas.openxmlformats.org/officeDocument/2006/relationships/slideLayout" Target="../slideLayouts/slideLayout541.xml"/><Relationship Id="rId17" Type="http://schemas.openxmlformats.org/officeDocument/2006/relationships/slideLayout" Target="../slideLayouts/slideLayout546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531.xml"/><Relationship Id="rId16" Type="http://schemas.openxmlformats.org/officeDocument/2006/relationships/slideLayout" Target="../slideLayouts/slideLayout545.xml"/><Relationship Id="rId20" Type="http://schemas.openxmlformats.org/officeDocument/2006/relationships/theme" Target="../theme/theme27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11" Type="http://schemas.openxmlformats.org/officeDocument/2006/relationships/slideLayout" Target="../slideLayouts/slideLayout540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534.xml"/><Relationship Id="rId15" Type="http://schemas.openxmlformats.org/officeDocument/2006/relationships/slideLayout" Target="../slideLayouts/slideLayout544.xml"/><Relationship Id="rId23" Type="http://schemas.openxmlformats.org/officeDocument/2006/relationships/oleObject" Target="../embeddings/oleObject169.bin"/><Relationship Id="rId10" Type="http://schemas.openxmlformats.org/officeDocument/2006/relationships/slideLayout" Target="../slideLayouts/slideLayout539.xml"/><Relationship Id="rId19" Type="http://schemas.openxmlformats.org/officeDocument/2006/relationships/slideLayout" Target="../slideLayouts/slideLayout548.xml"/><Relationship Id="rId4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8.xml"/><Relationship Id="rId14" Type="http://schemas.openxmlformats.org/officeDocument/2006/relationships/slideLayout" Target="../slideLayouts/slideLayout543.xml"/><Relationship Id="rId22" Type="http://schemas.openxmlformats.org/officeDocument/2006/relationships/tags" Target="../tags/tag17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6.xml"/><Relationship Id="rId13" Type="http://schemas.openxmlformats.org/officeDocument/2006/relationships/slideLayout" Target="../slideLayouts/slideLayout561.xml"/><Relationship Id="rId18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51.xml"/><Relationship Id="rId21" Type="http://schemas.openxmlformats.org/officeDocument/2006/relationships/vmlDrawing" Target="../drawings/vmlDrawing160.vml"/><Relationship Id="rId7" Type="http://schemas.openxmlformats.org/officeDocument/2006/relationships/slideLayout" Target="../slideLayouts/slideLayout555.xml"/><Relationship Id="rId12" Type="http://schemas.openxmlformats.org/officeDocument/2006/relationships/slideLayout" Target="../slideLayouts/slideLayout560.xml"/><Relationship Id="rId17" Type="http://schemas.openxmlformats.org/officeDocument/2006/relationships/slideLayout" Target="../slideLayouts/slideLayout565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550.xml"/><Relationship Id="rId16" Type="http://schemas.openxmlformats.org/officeDocument/2006/relationships/slideLayout" Target="../slideLayouts/slideLayout564.xml"/><Relationship Id="rId20" Type="http://schemas.openxmlformats.org/officeDocument/2006/relationships/theme" Target="../theme/theme28.xml"/><Relationship Id="rId1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4.xml"/><Relationship Id="rId11" Type="http://schemas.openxmlformats.org/officeDocument/2006/relationships/slideLayout" Target="../slideLayouts/slideLayout559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553.xml"/><Relationship Id="rId15" Type="http://schemas.openxmlformats.org/officeDocument/2006/relationships/slideLayout" Target="../slideLayouts/slideLayout563.xml"/><Relationship Id="rId23" Type="http://schemas.openxmlformats.org/officeDocument/2006/relationships/oleObject" Target="../embeddings/oleObject170.bin"/><Relationship Id="rId10" Type="http://schemas.openxmlformats.org/officeDocument/2006/relationships/slideLayout" Target="../slideLayouts/slideLayout558.xml"/><Relationship Id="rId19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52.xml"/><Relationship Id="rId9" Type="http://schemas.openxmlformats.org/officeDocument/2006/relationships/slideLayout" Target="../slideLayouts/slideLayout557.xml"/><Relationship Id="rId14" Type="http://schemas.openxmlformats.org/officeDocument/2006/relationships/slideLayout" Target="../slideLayouts/slideLayout562.xml"/><Relationship Id="rId22" Type="http://schemas.openxmlformats.org/officeDocument/2006/relationships/tags" Target="../tags/tag17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13" Type="http://schemas.openxmlformats.org/officeDocument/2006/relationships/slideLayout" Target="../slideLayouts/slideLayout580.xml"/><Relationship Id="rId18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70.xml"/><Relationship Id="rId21" Type="http://schemas.openxmlformats.org/officeDocument/2006/relationships/vmlDrawing" Target="../drawings/vmlDrawing161.vml"/><Relationship Id="rId7" Type="http://schemas.openxmlformats.org/officeDocument/2006/relationships/slideLayout" Target="../slideLayouts/slideLayout574.xml"/><Relationship Id="rId12" Type="http://schemas.openxmlformats.org/officeDocument/2006/relationships/slideLayout" Target="../slideLayouts/slideLayout579.xml"/><Relationship Id="rId17" Type="http://schemas.openxmlformats.org/officeDocument/2006/relationships/slideLayout" Target="../slideLayouts/slideLayout584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569.xml"/><Relationship Id="rId16" Type="http://schemas.openxmlformats.org/officeDocument/2006/relationships/slideLayout" Target="../slideLayouts/slideLayout583.xml"/><Relationship Id="rId20" Type="http://schemas.openxmlformats.org/officeDocument/2006/relationships/theme" Target="../theme/theme29.xml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572.xml"/><Relationship Id="rId15" Type="http://schemas.openxmlformats.org/officeDocument/2006/relationships/slideLayout" Target="../slideLayouts/slideLayout582.xml"/><Relationship Id="rId23" Type="http://schemas.openxmlformats.org/officeDocument/2006/relationships/oleObject" Target="../embeddings/oleObject171.bin"/><Relationship Id="rId10" Type="http://schemas.openxmlformats.org/officeDocument/2006/relationships/slideLayout" Target="../slideLayouts/slideLayout577.xml"/><Relationship Id="rId19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Relationship Id="rId14" Type="http://schemas.openxmlformats.org/officeDocument/2006/relationships/slideLayout" Target="../slideLayouts/slideLayout581.xml"/><Relationship Id="rId22" Type="http://schemas.openxmlformats.org/officeDocument/2006/relationships/tags" Target="../tags/tag1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ags" Target="../tags/tag2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vmlDrawing" Target="../drawings/vmlDrawing19.v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oleObject" Target="../embeddings/oleObject23.bin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4.xml"/><Relationship Id="rId13" Type="http://schemas.openxmlformats.org/officeDocument/2006/relationships/slideLayout" Target="../slideLayouts/slideLayout599.xml"/><Relationship Id="rId18" Type="http://schemas.openxmlformats.org/officeDocument/2006/relationships/slideLayout" Target="../slideLayouts/slideLayout604.xml"/><Relationship Id="rId3" Type="http://schemas.openxmlformats.org/officeDocument/2006/relationships/slideLayout" Target="../slideLayouts/slideLayout589.xml"/><Relationship Id="rId21" Type="http://schemas.openxmlformats.org/officeDocument/2006/relationships/vmlDrawing" Target="../drawings/vmlDrawing162.vml"/><Relationship Id="rId7" Type="http://schemas.openxmlformats.org/officeDocument/2006/relationships/slideLayout" Target="../slideLayouts/slideLayout593.xml"/><Relationship Id="rId12" Type="http://schemas.openxmlformats.org/officeDocument/2006/relationships/slideLayout" Target="../slideLayouts/slideLayout598.xml"/><Relationship Id="rId17" Type="http://schemas.openxmlformats.org/officeDocument/2006/relationships/slideLayout" Target="../slideLayouts/slideLayout603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588.xml"/><Relationship Id="rId16" Type="http://schemas.openxmlformats.org/officeDocument/2006/relationships/slideLayout" Target="../slideLayouts/slideLayout602.xml"/><Relationship Id="rId20" Type="http://schemas.openxmlformats.org/officeDocument/2006/relationships/theme" Target="../theme/theme30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11" Type="http://schemas.openxmlformats.org/officeDocument/2006/relationships/slideLayout" Target="../slideLayouts/slideLayout597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591.xml"/><Relationship Id="rId15" Type="http://schemas.openxmlformats.org/officeDocument/2006/relationships/slideLayout" Target="../slideLayouts/slideLayout601.xml"/><Relationship Id="rId23" Type="http://schemas.openxmlformats.org/officeDocument/2006/relationships/oleObject" Target="../embeddings/oleObject172.bin"/><Relationship Id="rId10" Type="http://schemas.openxmlformats.org/officeDocument/2006/relationships/slideLayout" Target="../slideLayouts/slideLayout596.xml"/><Relationship Id="rId19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0.xml"/><Relationship Id="rId9" Type="http://schemas.openxmlformats.org/officeDocument/2006/relationships/slideLayout" Target="../slideLayouts/slideLayout595.xml"/><Relationship Id="rId14" Type="http://schemas.openxmlformats.org/officeDocument/2006/relationships/slideLayout" Target="../slideLayouts/slideLayout600.xml"/><Relationship Id="rId22" Type="http://schemas.openxmlformats.org/officeDocument/2006/relationships/tags" Target="../tags/tag17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slideLayout" Target="../slideLayouts/slideLayout618.xml"/><Relationship Id="rId18" Type="http://schemas.openxmlformats.org/officeDocument/2006/relationships/slideLayout" Target="../slideLayouts/slideLayout623.xml"/><Relationship Id="rId3" Type="http://schemas.openxmlformats.org/officeDocument/2006/relationships/slideLayout" Target="../slideLayouts/slideLayout608.xml"/><Relationship Id="rId21" Type="http://schemas.openxmlformats.org/officeDocument/2006/relationships/vmlDrawing" Target="../drawings/vmlDrawing163.vml"/><Relationship Id="rId7" Type="http://schemas.openxmlformats.org/officeDocument/2006/relationships/slideLayout" Target="../slideLayouts/slideLayout612.xml"/><Relationship Id="rId12" Type="http://schemas.openxmlformats.org/officeDocument/2006/relationships/slideLayout" Target="../slideLayouts/slideLayout617.xml"/><Relationship Id="rId17" Type="http://schemas.openxmlformats.org/officeDocument/2006/relationships/slideLayout" Target="../slideLayouts/slideLayout622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607.xml"/><Relationship Id="rId16" Type="http://schemas.openxmlformats.org/officeDocument/2006/relationships/slideLayout" Target="../slideLayouts/slideLayout621.xml"/><Relationship Id="rId20" Type="http://schemas.openxmlformats.org/officeDocument/2006/relationships/theme" Target="../theme/theme31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610.xml"/><Relationship Id="rId15" Type="http://schemas.openxmlformats.org/officeDocument/2006/relationships/slideLayout" Target="../slideLayouts/slideLayout620.xml"/><Relationship Id="rId23" Type="http://schemas.openxmlformats.org/officeDocument/2006/relationships/oleObject" Target="../embeddings/oleObject173.bin"/><Relationship Id="rId10" Type="http://schemas.openxmlformats.org/officeDocument/2006/relationships/slideLayout" Target="../slideLayouts/slideLayout615.xml"/><Relationship Id="rId19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Relationship Id="rId14" Type="http://schemas.openxmlformats.org/officeDocument/2006/relationships/slideLayout" Target="../slideLayouts/slideLayout619.xml"/><Relationship Id="rId22" Type="http://schemas.openxmlformats.org/officeDocument/2006/relationships/tags" Target="../tags/tag17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2.xml"/><Relationship Id="rId13" Type="http://schemas.openxmlformats.org/officeDocument/2006/relationships/slideLayout" Target="../slideLayouts/slideLayout637.xml"/><Relationship Id="rId18" Type="http://schemas.openxmlformats.org/officeDocument/2006/relationships/slideLayout" Target="../slideLayouts/slideLayout642.xml"/><Relationship Id="rId3" Type="http://schemas.openxmlformats.org/officeDocument/2006/relationships/slideLayout" Target="../slideLayouts/slideLayout627.xml"/><Relationship Id="rId21" Type="http://schemas.openxmlformats.org/officeDocument/2006/relationships/vmlDrawing" Target="../drawings/vmlDrawing164.vml"/><Relationship Id="rId7" Type="http://schemas.openxmlformats.org/officeDocument/2006/relationships/slideLayout" Target="../slideLayouts/slideLayout631.xml"/><Relationship Id="rId12" Type="http://schemas.openxmlformats.org/officeDocument/2006/relationships/slideLayout" Target="../slideLayouts/slideLayout636.xml"/><Relationship Id="rId17" Type="http://schemas.openxmlformats.org/officeDocument/2006/relationships/slideLayout" Target="../slideLayouts/slideLayout641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626.xml"/><Relationship Id="rId16" Type="http://schemas.openxmlformats.org/officeDocument/2006/relationships/slideLayout" Target="../slideLayouts/slideLayout640.xml"/><Relationship Id="rId20" Type="http://schemas.openxmlformats.org/officeDocument/2006/relationships/theme" Target="../theme/theme32.xml"/><Relationship Id="rId1" Type="http://schemas.openxmlformats.org/officeDocument/2006/relationships/slideLayout" Target="../slideLayouts/slideLayout625.xml"/><Relationship Id="rId6" Type="http://schemas.openxmlformats.org/officeDocument/2006/relationships/slideLayout" Target="../slideLayouts/slideLayout630.xml"/><Relationship Id="rId11" Type="http://schemas.openxmlformats.org/officeDocument/2006/relationships/slideLayout" Target="../slideLayouts/slideLayout635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629.xml"/><Relationship Id="rId15" Type="http://schemas.openxmlformats.org/officeDocument/2006/relationships/slideLayout" Target="../slideLayouts/slideLayout639.xml"/><Relationship Id="rId23" Type="http://schemas.openxmlformats.org/officeDocument/2006/relationships/oleObject" Target="../embeddings/oleObject174.bin"/><Relationship Id="rId10" Type="http://schemas.openxmlformats.org/officeDocument/2006/relationships/slideLayout" Target="../slideLayouts/slideLayout634.xml"/><Relationship Id="rId19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28.xml"/><Relationship Id="rId9" Type="http://schemas.openxmlformats.org/officeDocument/2006/relationships/slideLayout" Target="../slideLayouts/slideLayout633.xml"/><Relationship Id="rId14" Type="http://schemas.openxmlformats.org/officeDocument/2006/relationships/slideLayout" Target="../slideLayouts/slideLayout638.xml"/><Relationship Id="rId22" Type="http://schemas.openxmlformats.org/officeDocument/2006/relationships/tags" Target="../tags/tag17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1.xml"/><Relationship Id="rId13" Type="http://schemas.openxmlformats.org/officeDocument/2006/relationships/slideLayout" Target="../slideLayouts/slideLayout656.xml"/><Relationship Id="rId18" Type="http://schemas.openxmlformats.org/officeDocument/2006/relationships/slideLayout" Target="../slideLayouts/slideLayout661.xml"/><Relationship Id="rId3" Type="http://schemas.openxmlformats.org/officeDocument/2006/relationships/slideLayout" Target="../slideLayouts/slideLayout646.xml"/><Relationship Id="rId21" Type="http://schemas.openxmlformats.org/officeDocument/2006/relationships/vmlDrawing" Target="../drawings/vmlDrawing165.vml"/><Relationship Id="rId7" Type="http://schemas.openxmlformats.org/officeDocument/2006/relationships/slideLayout" Target="../slideLayouts/slideLayout650.xml"/><Relationship Id="rId12" Type="http://schemas.openxmlformats.org/officeDocument/2006/relationships/slideLayout" Target="../slideLayouts/slideLayout655.xml"/><Relationship Id="rId17" Type="http://schemas.openxmlformats.org/officeDocument/2006/relationships/slideLayout" Target="../slideLayouts/slideLayout660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645.xml"/><Relationship Id="rId16" Type="http://schemas.openxmlformats.org/officeDocument/2006/relationships/slideLayout" Target="../slideLayouts/slideLayout659.xml"/><Relationship Id="rId20" Type="http://schemas.openxmlformats.org/officeDocument/2006/relationships/theme" Target="../theme/theme33.xml"/><Relationship Id="rId1" Type="http://schemas.openxmlformats.org/officeDocument/2006/relationships/slideLayout" Target="../slideLayouts/slideLayout644.xml"/><Relationship Id="rId6" Type="http://schemas.openxmlformats.org/officeDocument/2006/relationships/slideLayout" Target="../slideLayouts/slideLayout649.xml"/><Relationship Id="rId11" Type="http://schemas.openxmlformats.org/officeDocument/2006/relationships/slideLayout" Target="../slideLayouts/slideLayout654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648.xml"/><Relationship Id="rId15" Type="http://schemas.openxmlformats.org/officeDocument/2006/relationships/slideLayout" Target="../slideLayouts/slideLayout658.xml"/><Relationship Id="rId23" Type="http://schemas.openxmlformats.org/officeDocument/2006/relationships/oleObject" Target="../embeddings/oleObject175.bin"/><Relationship Id="rId10" Type="http://schemas.openxmlformats.org/officeDocument/2006/relationships/slideLayout" Target="../slideLayouts/slideLayout653.xml"/><Relationship Id="rId19" Type="http://schemas.openxmlformats.org/officeDocument/2006/relationships/slideLayout" Target="../slideLayouts/slideLayout662.xml"/><Relationship Id="rId4" Type="http://schemas.openxmlformats.org/officeDocument/2006/relationships/slideLayout" Target="../slideLayouts/slideLayout647.xml"/><Relationship Id="rId9" Type="http://schemas.openxmlformats.org/officeDocument/2006/relationships/slideLayout" Target="../slideLayouts/slideLayout652.xml"/><Relationship Id="rId14" Type="http://schemas.openxmlformats.org/officeDocument/2006/relationships/slideLayout" Target="../slideLayouts/slideLayout657.xml"/><Relationship Id="rId22" Type="http://schemas.openxmlformats.org/officeDocument/2006/relationships/tags" Target="../tags/tag1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0.xml"/><Relationship Id="rId13" Type="http://schemas.openxmlformats.org/officeDocument/2006/relationships/slideLayout" Target="../slideLayouts/slideLayout675.xml"/><Relationship Id="rId18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65.xml"/><Relationship Id="rId21" Type="http://schemas.openxmlformats.org/officeDocument/2006/relationships/vmlDrawing" Target="../drawings/vmlDrawing166.vml"/><Relationship Id="rId7" Type="http://schemas.openxmlformats.org/officeDocument/2006/relationships/slideLayout" Target="../slideLayouts/slideLayout669.xml"/><Relationship Id="rId12" Type="http://schemas.openxmlformats.org/officeDocument/2006/relationships/slideLayout" Target="../slideLayouts/slideLayout674.xml"/><Relationship Id="rId17" Type="http://schemas.openxmlformats.org/officeDocument/2006/relationships/slideLayout" Target="../slideLayouts/slideLayout679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664.xml"/><Relationship Id="rId16" Type="http://schemas.openxmlformats.org/officeDocument/2006/relationships/slideLayout" Target="../slideLayouts/slideLayout678.xml"/><Relationship Id="rId20" Type="http://schemas.openxmlformats.org/officeDocument/2006/relationships/theme" Target="../theme/theme34.xml"/><Relationship Id="rId1" Type="http://schemas.openxmlformats.org/officeDocument/2006/relationships/slideLayout" Target="../slideLayouts/slideLayout663.xml"/><Relationship Id="rId6" Type="http://schemas.openxmlformats.org/officeDocument/2006/relationships/slideLayout" Target="../slideLayouts/slideLayout668.xml"/><Relationship Id="rId11" Type="http://schemas.openxmlformats.org/officeDocument/2006/relationships/slideLayout" Target="../slideLayouts/slideLayout673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667.xml"/><Relationship Id="rId15" Type="http://schemas.openxmlformats.org/officeDocument/2006/relationships/slideLayout" Target="../slideLayouts/slideLayout677.xml"/><Relationship Id="rId23" Type="http://schemas.openxmlformats.org/officeDocument/2006/relationships/oleObject" Target="../embeddings/oleObject176.bin"/><Relationship Id="rId10" Type="http://schemas.openxmlformats.org/officeDocument/2006/relationships/slideLayout" Target="../slideLayouts/slideLayout672.xml"/><Relationship Id="rId19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66.xml"/><Relationship Id="rId9" Type="http://schemas.openxmlformats.org/officeDocument/2006/relationships/slideLayout" Target="../slideLayouts/slideLayout671.xml"/><Relationship Id="rId14" Type="http://schemas.openxmlformats.org/officeDocument/2006/relationships/slideLayout" Target="../slideLayouts/slideLayout676.xml"/><Relationship Id="rId22" Type="http://schemas.openxmlformats.org/officeDocument/2006/relationships/tags" Target="../tags/tag181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9.xml"/><Relationship Id="rId13" Type="http://schemas.openxmlformats.org/officeDocument/2006/relationships/slideLayout" Target="../slideLayouts/slideLayout694.xml"/><Relationship Id="rId18" Type="http://schemas.openxmlformats.org/officeDocument/2006/relationships/slideLayout" Target="../slideLayouts/slideLayout699.xml"/><Relationship Id="rId3" Type="http://schemas.openxmlformats.org/officeDocument/2006/relationships/slideLayout" Target="../slideLayouts/slideLayout684.xml"/><Relationship Id="rId21" Type="http://schemas.openxmlformats.org/officeDocument/2006/relationships/vmlDrawing" Target="../drawings/vmlDrawing167.vml"/><Relationship Id="rId7" Type="http://schemas.openxmlformats.org/officeDocument/2006/relationships/slideLayout" Target="../slideLayouts/slideLayout688.xml"/><Relationship Id="rId12" Type="http://schemas.openxmlformats.org/officeDocument/2006/relationships/slideLayout" Target="../slideLayouts/slideLayout693.xml"/><Relationship Id="rId17" Type="http://schemas.openxmlformats.org/officeDocument/2006/relationships/slideLayout" Target="../slideLayouts/slideLayout698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683.xml"/><Relationship Id="rId16" Type="http://schemas.openxmlformats.org/officeDocument/2006/relationships/slideLayout" Target="../slideLayouts/slideLayout697.xml"/><Relationship Id="rId20" Type="http://schemas.openxmlformats.org/officeDocument/2006/relationships/theme" Target="../theme/theme35.xml"/><Relationship Id="rId1" Type="http://schemas.openxmlformats.org/officeDocument/2006/relationships/slideLayout" Target="../slideLayouts/slideLayout682.xml"/><Relationship Id="rId6" Type="http://schemas.openxmlformats.org/officeDocument/2006/relationships/slideLayout" Target="../slideLayouts/slideLayout687.xml"/><Relationship Id="rId11" Type="http://schemas.openxmlformats.org/officeDocument/2006/relationships/slideLayout" Target="../slideLayouts/slideLayout692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686.xml"/><Relationship Id="rId15" Type="http://schemas.openxmlformats.org/officeDocument/2006/relationships/slideLayout" Target="../slideLayouts/slideLayout696.xml"/><Relationship Id="rId23" Type="http://schemas.openxmlformats.org/officeDocument/2006/relationships/oleObject" Target="../embeddings/oleObject177.bin"/><Relationship Id="rId10" Type="http://schemas.openxmlformats.org/officeDocument/2006/relationships/slideLayout" Target="../slideLayouts/slideLayout691.xml"/><Relationship Id="rId19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685.xml"/><Relationship Id="rId9" Type="http://schemas.openxmlformats.org/officeDocument/2006/relationships/slideLayout" Target="../slideLayouts/slideLayout690.xml"/><Relationship Id="rId14" Type="http://schemas.openxmlformats.org/officeDocument/2006/relationships/slideLayout" Target="../slideLayouts/slideLayout695.xml"/><Relationship Id="rId22" Type="http://schemas.openxmlformats.org/officeDocument/2006/relationships/tags" Target="../tags/tag18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8.xml"/><Relationship Id="rId13" Type="http://schemas.openxmlformats.org/officeDocument/2006/relationships/slideLayout" Target="../slideLayouts/slideLayout713.xml"/><Relationship Id="rId18" Type="http://schemas.openxmlformats.org/officeDocument/2006/relationships/slideLayout" Target="../slideLayouts/slideLayout718.xml"/><Relationship Id="rId3" Type="http://schemas.openxmlformats.org/officeDocument/2006/relationships/slideLayout" Target="../slideLayouts/slideLayout703.xml"/><Relationship Id="rId21" Type="http://schemas.openxmlformats.org/officeDocument/2006/relationships/vmlDrawing" Target="../drawings/vmlDrawing168.vml"/><Relationship Id="rId7" Type="http://schemas.openxmlformats.org/officeDocument/2006/relationships/slideLayout" Target="../slideLayouts/slideLayout707.xml"/><Relationship Id="rId12" Type="http://schemas.openxmlformats.org/officeDocument/2006/relationships/slideLayout" Target="../slideLayouts/slideLayout712.xml"/><Relationship Id="rId17" Type="http://schemas.openxmlformats.org/officeDocument/2006/relationships/slideLayout" Target="../slideLayouts/slideLayout717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702.xml"/><Relationship Id="rId16" Type="http://schemas.openxmlformats.org/officeDocument/2006/relationships/slideLayout" Target="../slideLayouts/slideLayout716.xml"/><Relationship Id="rId20" Type="http://schemas.openxmlformats.org/officeDocument/2006/relationships/theme" Target="../theme/theme36.xml"/><Relationship Id="rId1" Type="http://schemas.openxmlformats.org/officeDocument/2006/relationships/slideLayout" Target="../slideLayouts/slideLayout701.xml"/><Relationship Id="rId6" Type="http://schemas.openxmlformats.org/officeDocument/2006/relationships/slideLayout" Target="../slideLayouts/slideLayout706.xml"/><Relationship Id="rId11" Type="http://schemas.openxmlformats.org/officeDocument/2006/relationships/slideLayout" Target="../slideLayouts/slideLayout711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705.xml"/><Relationship Id="rId15" Type="http://schemas.openxmlformats.org/officeDocument/2006/relationships/slideLayout" Target="../slideLayouts/slideLayout715.xml"/><Relationship Id="rId23" Type="http://schemas.openxmlformats.org/officeDocument/2006/relationships/oleObject" Target="../embeddings/oleObject178.bin"/><Relationship Id="rId10" Type="http://schemas.openxmlformats.org/officeDocument/2006/relationships/slideLayout" Target="../slideLayouts/slideLayout710.xml"/><Relationship Id="rId19" Type="http://schemas.openxmlformats.org/officeDocument/2006/relationships/slideLayout" Target="../slideLayouts/slideLayout719.xml"/><Relationship Id="rId4" Type="http://schemas.openxmlformats.org/officeDocument/2006/relationships/slideLayout" Target="../slideLayouts/slideLayout704.xml"/><Relationship Id="rId9" Type="http://schemas.openxmlformats.org/officeDocument/2006/relationships/slideLayout" Target="../slideLayouts/slideLayout709.xml"/><Relationship Id="rId14" Type="http://schemas.openxmlformats.org/officeDocument/2006/relationships/slideLayout" Target="../slideLayouts/slideLayout714.xml"/><Relationship Id="rId22" Type="http://schemas.openxmlformats.org/officeDocument/2006/relationships/tags" Target="../tags/tag183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slideLayout" Target="../slideLayouts/slideLayout732.xml"/><Relationship Id="rId18" Type="http://schemas.openxmlformats.org/officeDocument/2006/relationships/slideLayout" Target="../slideLayouts/slideLayout737.xml"/><Relationship Id="rId3" Type="http://schemas.openxmlformats.org/officeDocument/2006/relationships/slideLayout" Target="../slideLayouts/slideLayout722.xml"/><Relationship Id="rId21" Type="http://schemas.openxmlformats.org/officeDocument/2006/relationships/vmlDrawing" Target="../drawings/vmlDrawing169.vml"/><Relationship Id="rId7" Type="http://schemas.openxmlformats.org/officeDocument/2006/relationships/slideLayout" Target="../slideLayouts/slideLayout726.xml"/><Relationship Id="rId12" Type="http://schemas.openxmlformats.org/officeDocument/2006/relationships/slideLayout" Target="../slideLayouts/slideLayout731.xml"/><Relationship Id="rId17" Type="http://schemas.openxmlformats.org/officeDocument/2006/relationships/slideLayout" Target="../slideLayouts/slideLayout736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721.xml"/><Relationship Id="rId16" Type="http://schemas.openxmlformats.org/officeDocument/2006/relationships/slideLayout" Target="../slideLayouts/slideLayout735.xml"/><Relationship Id="rId20" Type="http://schemas.openxmlformats.org/officeDocument/2006/relationships/theme" Target="../theme/theme37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724.xml"/><Relationship Id="rId15" Type="http://schemas.openxmlformats.org/officeDocument/2006/relationships/slideLayout" Target="../slideLayouts/slideLayout734.xml"/><Relationship Id="rId23" Type="http://schemas.openxmlformats.org/officeDocument/2006/relationships/oleObject" Target="../embeddings/oleObject179.bin"/><Relationship Id="rId10" Type="http://schemas.openxmlformats.org/officeDocument/2006/relationships/slideLayout" Target="../slideLayouts/slideLayout729.xml"/><Relationship Id="rId19" Type="http://schemas.openxmlformats.org/officeDocument/2006/relationships/slideLayout" Target="../slideLayouts/slideLayout738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Relationship Id="rId14" Type="http://schemas.openxmlformats.org/officeDocument/2006/relationships/slideLayout" Target="../slideLayouts/slideLayout733.xml"/><Relationship Id="rId22" Type="http://schemas.openxmlformats.org/officeDocument/2006/relationships/tags" Target="../tags/tag184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6.xml"/><Relationship Id="rId13" Type="http://schemas.openxmlformats.org/officeDocument/2006/relationships/slideLayout" Target="../slideLayouts/slideLayout751.xml"/><Relationship Id="rId18" Type="http://schemas.openxmlformats.org/officeDocument/2006/relationships/slideLayout" Target="../slideLayouts/slideLayout756.xml"/><Relationship Id="rId3" Type="http://schemas.openxmlformats.org/officeDocument/2006/relationships/slideLayout" Target="../slideLayouts/slideLayout741.xml"/><Relationship Id="rId21" Type="http://schemas.openxmlformats.org/officeDocument/2006/relationships/vmlDrawing" Target="../drawings/vmlDrawing170.vml"/><Relationship Id="rId7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50.xml"/><Relationship Id="rId17" Type="http://schemas.openxmlformats.org/officeDocument/2006/relationships/slideLayout" Target="../slideLayouts/slideLayout755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740.xml"/><Relationship Id="rId16" Type="http://schemas.openxmlformats.org/officeDocument/2006/relationships/slideLayout" Target="../slideLayouts/slideLayout754.xml"/><Relationship Id="rId20" Type="http://schemas.openxmlformats.org/officeDocument/2006/relationships/theme" Target="../theme/theme38.xml"/><Relationship Id="rId1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4.xml"/><Relationship Id="rId11" Type="http://schemas.openxmlformats.org/officeDocument/2006/relationships/slideLayout" Target="../slideLayouts/slideLayout749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743.xml"/><Relationship Id="rId15" Type="http://schemas.openxmlformats.org/officeDocument/2006/relationships/slideLayout" Target="../slideLayouts/slideLayout753.xml"/><Relationship Id="rId23" Type="http://schemas.openxmlformats.org/officeDocument/2006/relationships/oleObject" Target="../embeddings/oleObject180.bin"/><Relationship Id="rId10" Type="http://schemas.openxmlformats.org/officeDocument/2006/relationships/slideLayout" Target="../slideLayouts/slideLayout748.xml"/><Relationship Id="rId19" Type="http://schemas.openxmlformats.org/officeDocument/2006/relationships/slideLayout" Target="../slideLayouts/slideLayout757.xml"/><Relationship Id="rId4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7.xml"/><Relationship Id="rId14" Type="http://schemas.openxmlformats.org/officeDocument/2006/relationships/slideLayout" Target="../slideLayouts/slideLayout752.xml"/><Relationship Id="rId22" Type="http://schemas.openxmlformats.org/officeDocument/2006/relationships/tags" Target="../tags/tag18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5.xml"/><Relationship Id="rId13" Type="http://schemas.openxmlformats.org/officeDocument/2006/relationships/slideLayout" Target="../slideLayouts/slideLayout770.xml"/><Relationship Id="rId18" Type="http://schemas.openxmlformats.org/officeDocument/2006/relationships/slideLayout" Target="../slideLayouts/slideLayout775.xml"/><Relationship Id="rId3" Type="http://schemas.openxmlformats.org/officeDocument/2006/relationships/slideLayout" Target="../slideLayouts/slideLayout760.xml"/><Relationship Id="rId21" Type="http://schemas.openxmlformats.org/officeDocument/2006/relationships/vmlDrawing" Target="../drawings/vmlDrawing171.vml"/><Relationship Id="rId7" Type="http://schemas.openxmlformats.org/officeDocument/2006/relationships/slideLayout" Target="../slideLayouts/slideLayout764.xml"/><Relationship Id="rId12" Type="http://schemas.openxmlformats.org/officeDocument/2006/relationships/slideLayout" Target="../slideLayouts/slideLayout769.xml"/><Relationship Id="rId17" Type="http://schemas.openxmlformats.org/officeDocument/2006/relationships/slideLayout" Target="../slideLayouts/slideLayout774.xml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759.xml"/><Relationship Id="rId16" Type="http://schemas.openxmlformats.org/officeDocument/2006/relationships/slideLayout" Target="../slideLayouts/slideLayout773.xml"/><Relationship Id="rId20" Type="http://schemas.openxmlformats.org/officeDocument/2006/relationships/theme" Target="../theme/theme39.xml"/><Relationship Id="rId1" Type="http://schemas.openxmlformats.org/officeDocument/2006/relationships/slideLayout" Target="../slideLayouts/slideLayout758.xml"/><Relationship Id="rId6" Type="http://schemas.openxmlformats.org/officeDocument/2006/relationships/slideLayout" Target="../slideLayouts/slideLayout763.xml"/><Relationship Id="rId11" Type="http://schemas.openxmlformats.org/officeDocument/2006/relationships/slideLayout" Target="../slideLayouts/slideLayout768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762.xml"/><Relationship Id="rId15" Type="http://schemas.openxmlformats.org/officeDocument/2006/relationships/slideLayout" Target="../slideLayouts/slideLayout772.xml"/><Relationship Id="rId23" Type="http://schemas.openxmlformats.org/officeDocument/2006/relationships/oleObject" Target="../embeddings/oleObject181.bin"/><Relationship Id="rId10" Type="http://schemas.openxmlformats.org/officeDocument/2006/relationships/slideLayout" Target="../slideLayouts/slideLayout767.xml"/><Relationship Id="rId19" Type="http://schemas.openxmlformats.org/officeDocument/2006/relationships/slideLayout" Target="../slideLayouts/slideLayout776.xml"/><Relationship Id="rId4" Type="http://schemas.openxmlformats.org/officeDocument/2006/relationships/slideLayout" Target="../slideLayouts/slideLayout761.xml"/><Relationship Id="rId9" Type="http://schemas.openxmlformats.org/officeDocument/2006/relationships/slideLayout" Target="../slideLayouts/slideLayout766.xml"/><Relationship Id="rId14" Type="http://schemas.openxmlformats.org/officeDocument/2006/relationships/slideLayout" Target="../slideLayouts/slideLayout771.xml"/><Relationship Id="rId22" Type="http://schemas.openxmlformats.org/officeDocument/2006/relationships/tags" Target="../tags/tag1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ags" Target="../tags/tag40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vmlDrawing" Target="../drawings/vmlDrawing33.v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oleObject" Target="../embeddings/oleObject39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4.xml"/><Relationship Id="rId13" Type="http://schemas.openxmlformats.org/officeDocument/2006/relationships/slideLayout" Target="../slideLayouts/slideLayout789.xml"/><Relationship Id="rId18" Type="http://schemas.openxmlformats.org/officeDocument/2006/relationships/vmlDrawing" Target="../drawings/vmlDrawing172.vml"/><Relationship Id="rId3" Type="http://schemas.openxmlformats.org/officeDocument/2006/relationships/slideLayout" Target="../slideLayouts/slideLayout779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783.xml"/><Relationship Id="rId12" Type="http://schemas.openxmlformats.org/officeDocument/2006/relationships/slideLayout" Target="../slideLayouts/slideLayout788.xml"/><Relationship Id="rId17" Type="http://schemas.openxmlformats.org/officeDocument/2006/relationships/theme" Target="../theme/theme40.xml"/><Relationship Id="rId2" Type="http://schemas.openxmlformats.org/officeDocument/2006/relationships/slideLayout" Target="../slideLayouts/slideLayout778.xml"/><Relationship Id="rId16" Type="http://schemas.openxmlformats.org/officeDocument/2006/relationships/slideLayout" Target="../slideLayouts/slideLayout792.xml"/><Relationship Id="rId20" Type="http://schemas.openxmlformats.org/officeDocument/2006/relationships/oleObject" Target="../embeddings/oleObject182.bin"/><Relationship Id="rId1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82.xml"/><Relationship Id="rId11" Type="http://schemas.openxmlformats.org/officeDocument/2006/relationships/slideLayout" Target="../slideLayouts/slideLayout787.xml"/><Relationship Id="rId5" Type="http://schemas.openxmlformats.org/officeDocument/2006/relationships/slideLayout" Target="../slideLayouts/slideLayout781.xml"/><Relationship Id="rId15" Type="http://schemas.openxmlformats.org/officeDocument/2006/relationships/slideLayout" Target="../slideLayouts/slideLayout791.xml"/><Relationship Id="rId10" Type="http://schemas.openxmlformats.org/officeDocument/2006/relationships/slideLayout" Target="../slideLayouts/slideLayout786.xml"/><Relationship Id="rId19" Type="http://schemas.openxmlformats.org/officeDocument/2006/relationships/tags" Target="../tags/tag187.xml"/><Relationship Id="rId4" Type="http://schemas.openxmlformats.org/officeDocument/2006/relationships/slideLayout" Target="../slideLayouts/slideLayout780.xml"/><Relationship Id="rId9" Type="http://schemas.openxmlformats.org/officeDocument/2006/relationships/slideLayout" Target="../slideLayouts/slideLayout785.xml"/><Relationship Id="rId14" Type="http://schemas.openxmlformats.org/officeDocument/2006/relationships/slideLayout" Target="../slideLayouts/slideLayout7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ags" Target="../tags/tag5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vmlDrawing" Target="../drawings/vmlDrawing47.v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oleObject" Target="../embeddings/oleObject55.bin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vmlDrawing" Target="../drawings/vmlDrawing61.v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oleObject" Target="../embeddings/oleObject71.bin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tags" Target="../tags/tag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37" Type="http://schemas.openxmlformats.org/officeDocument/2006/relationships/image" Target="../media/image22.png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image" Target="../media/image22.png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26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28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Relationship Id="rId27" Type="http://schemas.openxmlformats.org/officeDocument/2006/relationships/slideLayout" Target="../slideLayouts/slideLayout187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1">
            <a:extLst>
              <a:ext uri="{FF2B5EF4-FFF2-40B4-BE49-F238E27FC236}"/>
            </a:extLst>
          </p:cNvPr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  <a:gs pos="36000">
                <a:srgbClr val="FFCC00">
                  <a:alpha val="77000"/>
                </a:srgbClr>
              </a:gs>
              <a:gs pos="52000">
                <a:srgbClr val="FFCC00">
                  <a:alpha val="90000"/>
                </a:srgbClr>
              </a:gs>
              <a:gs pos="74000">
                <a:srgbClr val="FFCC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 ker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Rectangle 24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0" y="6627813"/>
            <a:ext cx="1016000" cy="1793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D4051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" name="Rectangle 25" hidden="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000" y="6627813"/>
            <a:ext cx="7378700" cy="1793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D4051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Title Placeholder 13"/>
          <p:cNvSpPr>
            <a:spLocks noGrp="1"/>
          </p:cNvSpPr>
          <p:nvPr>
            <p:ph type="title"/>
          </p:nvPr>
        </p:nvSpPr>
        <p:spPr bwMode="auto">
          <a:xfrm>
            <a:off x="457200" y="222250"/>
            <a:ext cx="72120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" name="meta-classification">
            <a:extLst>
              <a:ext uri="{FF2B5EF4-FFF2-40B4-BE49-F238E27FC236}"/>
            </a:extLst>
          </p:cNvPr>
          <p:cNvSpPr txBox="1"/>
          <p:nvPr userDrawn="1"/>
        </p:nvSpPr>
        <p:spPr bwMode="gray">
          <a:xfrm>
            <a:off x="501650" y="0"/>
            <a:ext cx="2270125" cy="222250"/>
          </a:xfrm>
          <a:prstGeom prst="rect">
            <a:avLst/>
          </a:prstGeom>
          <a:noFill/>
        </p:spPr>
        <p:txBody>
          <a:bodyPr wrap="none" lIns="0" tIns="828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cap="all" dirty="0">
                <a:solidFill>
                  <a:srgbClr val="969696"/>
                </a:solidFill>
                <a:latin typeface="Arial"/>
                <a:cs typeface="Arial"/>
              </a:rPr>
              <a:t>PLEASE </a:t>
            </a:r>
            <a:r>
              <a:rPr lang="en-US" sz="900" kern="0" cap="all">
                <a:solidFill>
                  <a:srgbClr val="969696"/>
                </a:solidFill>
                <a:latin typeface="Arial"/>
                <a:cs typeface="Arial"/>
              </a:rPr>
              <a:t>INSERT </a:t>
            </a:r>
            <a:r>
              <a:rPr lang="en-US" sz="900" kern="0" cap="all" smtClean="0">
                <a:solidFill>
                  <a:srgbClr val="969696"/>
                </a:solidFill>
                <a:latin typeface="Arial"/>
                <a:cs typeface="Arial"/>
              </a:rPr>
              <a:t>CLASSIFICATION </a:t>
            </a:r>
            <a:r>
              <a:rPr lang="en-US" sz="900" kern="0" cap="all" dirty="0">
                <a:solidFill>
                  <a:srgbClr val="969696"/>
                </a:solidFill>
                <a:latin typeface="Arial"/>
                <a:cs typeface="Arial"/>
              </a:rPr>
              <a:t>HERE</a:t>
            </a:r>
          </a:p>
        </p:txBody>
      </p:sp>
      <p:sp>
        <p:nvSpPr>
          <p:cNvPr id="16" name="Footer Placeholder 2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 bwMode="gray"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Frutiger" pitchFamily="34" charset="0"/>
                <a:ea typeface="+mn-ea"/>
                <a:cs typeface="+mn-cs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Country Sales Review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cxnSp>
        <p:nvCxnSpPr>
          <p:cNvPr id="1035" name="Straight Connector 10"/>
          <p:cNvCxnSpPr>
            <a:cxnSpLocks noChangeShapeType="1"/>
          </p:cNvCxnSpPr>
          <p:nvPr userDrawn="1"/>
        </p:nvCxnSpPr>
        <p:spPr bwMode="gray">
          <a:xfrm>
            <a:off x="414338" y="1014413"/>
            <a:ext cx="8315325" cy="0"/>
          </a:xfrm>
          <a:prstGeom prst="line">
            <a:avLst/>
          </a:prstGeom>
          <a:noFill/>
          <a:ln w="12700" algn="ctr">
            <a:solidFill>
              <a:srgbClr val="D405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6" name="Rechteck 8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369567D8-AC38-443D-844C-6C09D0D0D2F4}" type="slidenum">
              <a:rPr lang="en-US" altLang="cs-CZ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cs-CZ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12" name="Rectangle 11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54" r:id="rId1"/>
    <p:sldLayoutId id="2147492372" r:id="rId2"/>
    <p:sldLayoutId id="2147492373" r:id="rId3"/>
    <p:sldLayoutId id="2147492374" r:id="rId4"/>
    <p:sldLayoutId id="2147492375" r:id="rId5"/>
    <p:sldLayoutId id="2147492376" r:id="rId6"/>
    <p:sldLayoutId id="2147492377" r:id="rId7"/>
    <p:sldLayoutId id="2147492378" r:id="rId8"/>
    <p:sldLayoutId id="2147492379" r:id="rId9"/>
    <p:sldLayoutId id="2147492380" r:id="rId10"/>
    <p:sldLayoutId id="21474924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Frutiger" pitchFamily="34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Frutiger" pitchFamily="34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Frutiger" pitchFamily="34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Frutiger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000000"/>
        </a:buClr>
        <a:buSzPct val="100000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185738" indent="-185738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SzPct val="100000"/>
        <a:buChar char="•"/>
        <a:defRPr sz="1600">
          <a:solidFill>
            <a:srgbClr val="000000"/>
          </a:solidFill>
          <a:latin typeface="+mn-lt"/>
        </a:defRPr>
      </a:lvl2pPr>
      <a:lvl3pPr marL="403225" indent="-207963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chemeClr val="accent1"/>
        </a:buClr>
        <a:buSzPct val="100000"/>
        <a:buFont typeface="Wingdings 2" panose="05020102010507070707" pitchFamily="18" charset="2"/>
        <a:defRPr sz="1600">
          <a:solidFill>
            <a:srgbClr val="000000"/>
          </a:solidFill>
          <a:latin typeface="+mn-lt"/>
        </a:defRPr>
      </a:lvl3pPr>
      <a:lvl4pPr marL="596900" indent="-180975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chemeClr val="accent1"/>
        </a:buClr>
        <a:buSzPct val="100000"/>
        <a:buFont typeface="Wingdings 2" panose="05020102010507070707" pitchFamily="18" charset="2"/>
        <a:buChar char="®"/>
        <a:defRPr sz="1600">
          <a:solidFill>
            <a:srgbClr val="000000"/>
          </a:solidFill>
          <a:latin typeface="+mn-lt"/>
        </a:defRPr>
      </a:lvl4pPr>
      <a:lvl5pPr marL="790575" indent="-180975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SzPct val="100000"/>
        <a:defRPr sz="1600">
          <a:solidFill>
            <a:srgbClr val="000000"/>
          </a:solidFill>
          <a:latin typeface="+mn-lt"/>
        </a:defRPr>
      </a:lvl5pPr>
      <a:lvl6pPr marL="1247775" indent="-180975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SzPct val="100000"/>
        <a:defRPr sz="1600">
          <a:solidFill>
            <a:srgbClr val="000000"/>
          </a:solidFill>
          <a:latin typeface="+mn-lt"/>
        </a:defRPr>
      </a:lvl6pPr>
      <a:lvl7pPr marL="1704975" indent="-180975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SzPct val="100000"/>
        <a:defRPr sz="1600">
          <a:solidFill>
            <a:srgbClr val="000000"/>
          </a:solidFill>
          <a:latin typeface="+mn-lt"/>
        </a:defRPr>
      </a:lvl7pPr>
      <a:lvl8pPr marL="2162175" indent="-180975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SzPct val="100000"/>
        <a:defRPr sz="1600">
          <a:solidFill>
            <a:srgbClr val="000000"/>
          </a:solidFill>
          <a:latin typeface="+mn-lt"/>
        </a:defRPr>
      </a:lvl8pPr>
      <a:lvl9pPr marL="2619375" indent="-180975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SzPct val="100000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kt 1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828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itelplatzhalter 33"/>
          <p:cNvSpPr>
            <a:spLocks noGrp="1"/>
          </p:cNvSpPr>
          <p:nvPr>
            <p:ph type="title"/>
          </p:nvPr>
        </p:nvSpPr>
        <p:spPr bwMode="auto">
          <a:xfrm>
            <a:off x="414338" y="201613"/>
            <a:ext cx="8315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Textplatzhalter 60"/>
          <p:cNvSpPr>
            <a:spLocks noGrp="1"/>
          </p:cNvSpPr>
          <p:nvPr>
            <p:ph type="body" idx="1"/>
          </p:nvPr>
        </p:nvSpPr>
        <p:spPr bwMode="auto">
          <a:xfrm>
            <a:off x="414338" y="1249363"/>
            <a:ext cx="83153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4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250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1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3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3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E2230E1-5BEA-4D6E-8849-9D51DC75E50F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  <p:pic>
        <p:nvPicPr>
          <p:cNvPr id="1024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0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30" r:id="rId1"/>
    <p:sldLayoutId id="2147492931" r:id="rId2"/>
    <p:sldLayoutId id="2147492932" r:id="rId3"/>
    <p:sldLayoutId id="2147492933" r:id="rId4"/>
    <p:sldLayoutId id="2147492934" r:id="rId5"/>
    <p:sldLayoutId id="2147492935" r:id="rId6"/>
    <p:sldLayoutId id="2147492936" r:id="rId7"/>
    <p:sldLayoutId id="2147492937" r:id="rId8"/>
    <p:sldLayoutId id="2147492938" r:id="rId9"/>
    <p:sldLayoutId id="2147492939" r:id="rId10"/>
    <p:sldLayoutId id="2147492940" r:id="rId11"/>
    <p:sldLayoutId id="2147492941" r:id="rId12"/>
    <p:sldLayoutId id="2147492942" r:id="rId13"/>
    <p:sldLayoutId id="2147492943" r:id="rId14"/>
    <p:sldLayoutId id="2147492944" r:id="rId15"/>
    <p:sldLayoutId id="2147492945" r:id="rId16"/>
    <p:sldLayoutId id="2147492946" r:id="rId17"/>
    <p:sldLayoutId id="2147492947" r:id="rId18"/>
    <p:sldLayoutId id="2147492948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D4051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Font typeface="Arial" panose="020B0604020202020204" pitchFamily="34" charset="0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Clr>
          <a:schemeClr val="tx1"/>
        </a:buClr>
        <a:buFont typeface="Arial" panose="020B0604020202020204" pitchFamily="34" charset="0"/>
        <a:buChar char="–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9388"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Clr>
          <a:schemeClr val="tx1"/>
        </a:buClr>
        <a:buFont typeface="Arial" panose="020B0604020202020204" pitchFamily="34" charset="0"/>
        <a:buChar char="–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eaLnBrk="0" fontAlgn="base" hangingPunct="0">
        <a:spcBef>
          <a:spcPct val="0"/>
        </a:spcBef>
        <a:spcAft>
          <a:spcPts val="1400"/>
        </a:spcAft>
        <a:buClr>
          <a:schemeClr val="tx1"/>
        </a:buClr>
        <a:defRPr lang="en-US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468313"/>
            <a:ext cx="8207375" cy="42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2048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028700"/>
            <a:ext cx="82073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Insert here copy text bold (first level)</a:t>
            </a:r>
          </a:p>
          <a:p>
            <a:pPr lvl="1"/>
            <a:r>
              <a:rPr lang="en-US" altLang="en-US" smtClean="0"/>
              <a:t>Insert here copy text (second level)</a:t>
            </a:r>
          </a:p>
          <a:p>
            <a:pPr lvl="2"/>
            <a:r>
              <a:rPr lang="en-US" altLang="en-US" smtClean="0"/>
              <a:t>Insert here bullet text (third level)</a:t>
            </a:r>
          </a:p>
          <a:p>
            <a:pPr lvl="3"/>
            <a:r>
              <a:rPr lang="en-US" altLang="en-US" smtClean="0"/>
              <a:t>Insert here bullet text (fourth level)</a:t>
            </a:r>
          </a:p>
          <a:p>
            <a:pPr lvl="4"/>
            <a:r>
              <a:rPr lang="en-US" altLang="en-US" smtClean="0"/>
              <a:t>Insert here bullet text (fifth level)</a:t>
            </a:r>
          </a:p>
        </p:txBody>
      </p:sp>
      <p:pic>
        <p:nvPicPr>
          <p:cNvPr id="20484" name="Bild 21" descr="Verlauf_laengs_large_RGB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19813"/>
            <a:ext cx="878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4D473199-999C-4584-8FC9-DC8587E4C9E0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Bild 9" descr="DHL_rgb_BG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76" r:id="rId1"/>
    <p:sldLayoutId id="2147493077" r:id="rId2"/>
    <p:sldLayoutId id="2147493078" r:id="rId3"/>
    <p:sldLayoutId id="2147493079" r:id="rId4"/>
    <p:sldLayoutId id="2147493080" r:id="rId5"/>
    <p:sldLayoutId id="2147493081" r:id="rId6"/>
    <p:sldLayoutId id="2147493082" r:id="rId7"/>
    <p:sldLayoutId id="2147493083" r:id="rId8"/>
    <p:sldLayoutId id="2147493084" r:id="rId9"/>
    <p:sldLayoutId id="2147493085" r:id="rId10"/>
    <p:sldLayoutId id="2147493086" r:id="rId11"/>
    <p:sldLayoutId id="2147493087" r:id="rId12"/>
    <p:sldLayoutId id="2147493088" r:id="rId13"/>
    <p:sldLayoutId id="2147493089" r:id="rId14"/>
    <p:sldLayoutId id="2147493090" r:id="rId15"/>
    <p:sldLayoutId id="2147493091" r:id="rId16"/>
    <p:sldLayoutId id="2147493092" r:id="rId17"/>
    <p:sldLayoutId id="2147493093" r:id="rId18"/>
    <p:sldLayoutId id="2147493094" r:id="rId19"/>
    <p:sldLayoutId id="2147493095" r:id="rId20"/>
    <p:sldLayoutId id="2147493096" r:id="rId21"/>
    <p:sldLayoutId id="2147493097" r:id="rId22"/>
    <p:sldLayoutId id="2147493098" r:id="rId23"/>
    <p:sldLayoutId id="2147493099" r:id="rId24"/>
    <p:sldLayoutId id="2147493100" r:id="rId25"/>
    <p:sldLayoutId id="2147493101" r:id="rId26"/>
    <p:sldLayoutId id="2147493102" r:id="rId27"/>
    <p:sldLayoutId id="2147493103" r:id="rId28"/>
    <p:sldLayoutId id="2147493105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400" b="1" kern="1200" cap="all">
          <a:solidFill>
            <a:srgbClr val="D40511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9pPr>
    </p:titleStyle>
    <p:bodyStyle>
      <a:lvl1pPr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79388" indent="-179388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358775" indent="-179388" algn="l" rtl="0" fontAlgn="base">
        <a:spcBef>
          <a:spcPct val="0"/>
        </a:spcBef>
        <a:spcAft>
          <a:spcPts val="5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539750" indent="-179388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468313"/>
            <a:ext cx="8207375" cy="42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63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028700"/>
            <a:ext cx="82073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Insert here copy text bold (first level)</a:t>
            </a:r>
          </a:p>
          <a:p>
            <a:pPr lvl="1"/>
            <a:r>
              <a:rPr lang="en-US" altLang="en-US" smtClean="0"/>
              <a:t>Insert here copy text (second level)</a:t>
            </a:r>
          </a:p>
          <a:p>
            <a:pPr lvl="2"/>
            <a:r>
              <a:rPr lang="en-US" altLang="en-US" smtClean="0"/>
              <a:t>Insert here bullet text (third level)</a:t>
            </a:r>
          </a:p>
          <a:p>
            <a:pPr lvl="3"/>
            <a:r>
              <a:rPr lang="en-US" altLang="en-US" smtClean="0"/>
              <a:t>Insert here bullet text (fourth level)</a:t>
            </a:r>
          </a:p>
          <a:p>
            <a:pPr lvl="4"/>
            <a:r>
              <a:rPr lang="en-US" altLang="en-US" smtClean="0"/>
              <a:t>Insert here bullet text (fifth level)</a:t>
            </a:r>
          </a:p>
        </p:txBody>
      </p:sp>
      <p:pic>
        <p:nvPicPr>
          <p:cNvPr id="16388" name="Bild 21" descr="Verlauf_laengs_large_RGB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19813"/>
            <a:ext cx="878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995D1B4D-306F-4B62-900C-E8F63CA4708C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0" name="Bild 9" descr="DHL_rgb_BG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8" name="Rectangle 7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95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156" r:id="rId1"/>
    <p:sldLayoutId id="2147493157" r:id="rId2"/>
    <p:sldLayoutId id="2147493158" r:id="rId3"/>
    <p:sldLayoutId id="2147493159" r:id="rId4"/>
    <p:sldLayoutId id="2147493160" r:id="rId5"/>
    <p:sldLayoutId id="2147493161" r:id="rId6"/>
    <p:sldLayoutId id="2147493162" r:id="rId7"/>
    <p:sldLayoutId id="2147493163" r:id="rId8"/>
    <p:sldLayoutId id="2147493164" r:id="rId9"/>
    <p:sldLayoutId id="2147493165" r:id="rId10"/>
    <p:sldLayoutId id="2147493166" r:id="rId11"/>
    <p:sldLayoutId id="2147493167" r:id="rId12"/>
    <p:sldLayoutId id="2147493168" r:id="rId13"/>
    <p:sldLayoutId id="2147493169" r:id="rId14"/>
    <p:sldLayoutId id="2147493170" r:id="rId15"/>
    <p:sldLayoutId id="2147493171" r:id="rId16"/>
    <p:sldLayoutId id="2147493172" r:id="rId17"/>
    <p:sldLayoutId id="2147493173" r:id="rId18"/>
    <p:sldLayoutId id="2147493174" r:id="rId19"/>
    <p:sldLayoutId id="2147493175" r:id="rId20"/>
    <p:sldLayoutId id="2147493176" r:id="rId21"/>
    <p:sldLayoutId id="2147493177" r:id="rId22"/>
    <p:sldLayoutId id="2147493178" r:id="rId23"/>
    <p:sldLayoutId id="2147493179" r:id="rId24"/>
    <p:sldLayoutId id="2147493180" r:id="rId25"/>
    <p:sldLayoutId id="2147493181" r:id="rId26"/>
    <p:sldLayoutId id="2147493182" r:id="rId27"/>
    <p:sldLayoutId id="2147493183" r:id="rId28"/>
    <p:sldLayoutId id="2147493184" r:id="rId29"/>
    <p:sldLayoutId id="2147493185" r:id="rId30"/>
    <p:sldLayoutId id="2147493186" r:id="rId31"/>
    <p:sldLayoutId id="2147493187" r:id="rId32"/>
    <p:sldLayoutId id="2147493189" r:id="rId33"/>
    <p:sldLayoutId id="2147493190" r:id="rId3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 kern="1200" cap="all">
          <a:solidFill>
            <a:srgbClr val="D4051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79388" indent="-179388"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358775" indent="-179388" algn="l" rtl="0" eaLnBrk="0" fontAlgn="base" hangingPunct="0">
        <a:spcBef>
          <a:spcPct val="0"/>
        </a:spcBef>
        <a:spcAft>
          <a:spcPts val="5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539750" indent="-179388"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46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1" y="1249201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09" y="0"/>
            <a:ext cx="9145586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1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en-US" sz="90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000000"/>
                </a:solidFill>
              </a:rPr>
              <a:t>US CSR | October 26, 2017 | Plantation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10A7141-4479-40B7-966D-BCE9989F046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3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28" r:id="rId1"/>
    <p:sldLayoutId id="2147493229" r:id="rId2"/>
    <p:sldLayoutId id="2147493230" r:id="rId3"/>
    <p:sldLayoutId id="2147493231" r:id="rId4"/>
    <p:sldLayoutId id="2147493232" r:id="rId5"/>
    <p:sldLayoutId id="2147493233" r:id="rId6"/>
    <p:sldLayoutId id="2147493234" r:id="rId7"/>
    <p:sldLayoutId id="2147493235" r:id="rId8"/>
    <p:sldLayoutId id="2147493236" r:id="rId9"/>
    <p:sldLayoutId id="2147493237" r:id="rId10"/>
    <p:sldLayoutId id="2147493238" r:id="rId11"/>
    <p:sldLayoutId id="2147493239" r:id="rId12"/>
    <p:sldLayoutId id="2147493240" r:id="rId13"/>
    <p:sldLayoutId id="2147493241" r:id="rId14"/>
    <p:sldLayoutId id="2147493242" r:id="rId15"/>
    <p:sldLayoutId id="2147493243" r:id="rId16"/>
    <p:sldLayoutId id="2147493244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31281" rtl="0" eaLnBrk="1" latinLnBrk="0" hangingPunct="1">
        <a:lnSpc>
          <a:spcPct val="90000"/>
        </a:lnSpc>
        <a:spcBef>
          <a:spcPct val="0"/>
        </a:spcBef>
        <a:buNone/>
        <a:defRPr sz="1818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None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63638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Char char="•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27276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490914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831281" rtl="0" eaLnBrk="1" fontAlgn="auto" latinLnBrk="0" hangingPunct="1">
        <a:lnSpc>
          <a:spcPct val="100000"/>
        </a:lnSpc>
        <a:spcBef>
          <a:spcPts val="0"/>
        </a:spcBef>
        <a:spcAft>
          <a:spcPts val="1273"/>
        </a:spcAft>
        <a:buClr>
          <a:schemeClr val="tx1"/>
        </a:buClr>
        <a:buSzTx/>
        <a:buFontTx/>
        <a:buNone/>
        <a:tabLst/>
        <a:defRPr kumimoji="0" lang="en-US" sz="1636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41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0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46" r:id="rId1"/>
    <p:sldLayoutId id="2147493247" r:id="rId2"/>
    <p:sldLayoutId id="2147493248" r:id="rId3"/>
    <p:sldLayoutId id="2147493249" r:id="rId4"/>
    <p:sldLayoutId id="2147493250" r:id="rId5"/>
    <p:sldLayoutId id="2147493251" r:id="rId6"/>
    <p:sldLayoutId id="2147493252" r:id="rId7"/>
    <p:sldLayoutId id="2147493253" r:id="rId8"/>
    <p:sldLayoutId id="2147493254" r:id="rId9"/>
    <p:sldLayoutId id="2147493255" r:id="rId10"/>
    <p:sldLayoutId id="2147493256" r:id="rId11"/>
    <p:sldLayoutId id="2147493257" r:id="rId12"/>
    <p:sldLayoutId id="2147493258" r:id="rId13"/>
    <p:sldLayoutId id="2147493259" r:id="rId14"/>
    <p:sldLayoutId id="2147493260" r:id="rId15"/>
    <p:sldLayoutId id="2147493261" r:id="rId16"/>
    <p:sldLayoutId id="2147493262" r:id="rId17"/>
    <p:sldLayoutId id="2147493263" r:id="rId18"/>
    <p:sldLayoutId id="2147493264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65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81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67" r:id="rId1"/>
    <p:sldLayoutId id="2147493268" r:id="rId2"/>
    <p:sldLayoutId id="2147493269" r:id="rId3"/>
    <p:sldLayoutId id="2147493270" r:id="rId4"/>
    <p:sldLayoutId id="2147493271" r:id="rId5"/>
    <p:sldLayoutId id="2147493272" r:id="rId6"/>
    <p:sldLayoutId id="2147493273" r:id="rId7"/>
    <p:sldLayoutId id="2147493274" r:id="rId8"/>
    <p:sldLayoutId id="2147493275" r:id="rId9"/>
    <p:sldLayoutId id="2147493276" r:id="rId10"/>
    <p:sldLayoutId id="2147493277" r:id="rId11"/>
    <p:sldLayoutId id="2147493278" r:id="rId12"/>
    <p:sldLayoutId id="2147493279" r:id="rId13"/>
    <p:sldLayoutId id="2147493280" r:id="rId14"/>
    <p:sldLayoutId id="2147493281" r:id="rId15"/>
    <p:sldLayoutId id="2147493282" r:id="rId16"/>
    <p:sldLayoutId id="2147493283" r:id="rId17"/>
    <p:sldLayoutId id="2147493284" r:id="rId18"/>
    <p:sldLayoutId id="2147493285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72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90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25" r:id="rId1"/>
    <p:sldLayoutId id="2147493326" r:id="rId2"/>
    <p:sldLayoutId id="2147493327" r:id="rId3"/>
    <p:sldLayoutId id="2147493328" r:id="rId4"/>
    <p:sldLayoutId id="2147493329" r:id="rId5"/>
    <p:sldLayoutId id="2147493330" r:id="rId6"/>
    <p:sldLayoutId id="2147493331" r:id="rId7"/>
    <p:sldLayoutId id="2147493332" r:id="rId8"/>
    <p:sldLayoutId id="2147493333" r:id="rId9"/>
    <p:sldLayoutId id="2147493334" r:id="rId10"/>
    <p:sldLayoutId id="2147493335" r:id="rId11"/>
    <p:sldLayoutId id="2147493336" r:id="rId12"/>
    <p:sldLayoutId id="2147493337" r:id="rId13"/>
    <p:sldLayoutId id="2147493338" r:id="rId14"/>
    <p:sldLayoutId id="2147493339" r:id="rId15"/>
    <p:sldLayoutId id="2147493340" r:id="rId16"/>
    <p:sldLayoutId id="2147493341" r:id="rId17"/>
    <p:sldLayoutId id="2147493342" r:id="rId18"/>
    <p:sldLayoutId id="2147493343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/>
          <p:cNvGraphicFramePr>
            <a:graphicFrameLocks noChangeAspect="1"/>
          </p:cNvGraphicFramePr>
          <p:nvPr>
            <p:custDataLst>
              <p:tags r:id="rId19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95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1" y="1249201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09" y="0"/>
            <a:ext cx="9145586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1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en-US" sz="90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10A7141-4479-40B7-966D-BCE9989F046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1" r:id="rId1"/>
    <p:sldLayoutId id="2147493382" r:id="rId2"/>
    <p:sldLayoutId id="2147493383" r:id="rId3"/>
    <p:sldLayoutId id="2147493384" r:id="rId4"/>
    <p:sldLayoutId id="2147493385" r:id="rId5"/>
    <p:sldLayoutId id="2147493386" r:id="rId6"/>
    <p:sldLayoutId id="2147493387" r:id="rId7"/>
    <p:sldLayoutId id="2147493388" r:id="rId8"/>
    <p:sldLayoutId id="2147493389" r:id="rId9"/>
    <p:sldLayoutId id="2147493390" r:id="rId10"/>
    <p:sldLayoutId id="2147493391" r:id="rId11"/>
    <p:sldLayoutId id="2147493392" r:id="rId12"/>
    <p:sldLayoutId id="2147493393" r:id="rId13"/>
    <p:sldLayoutId id="2147493394" r:id="rId14"/>
    <p:sldLayoutId id="2147493395" r:id="rId15"/>
    <p:sldLayoutId id="2147493396" r:id="rId16"/>
  </p:sldLayoutIdLst>
  <p:hf sldNum="0" hdr="0" dt="0"/>
  <p:txStyles>
    <p:titleStyle>
      <a:lvl1pPr algn="l" defTabSz="831281" rtl="0" eaLnBrk="1" latinLnBrk="0" hangingPunct="1">
        <a:lnSpc>
          <a:spcPct val="90000"/>
        </a:lnSpc>
        <a:spcBef>
          <a:spcPct val="0"/>
        </a:spcBef>
        <a:buNone/>
        <a:defRPr sz="1818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None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63638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Char char="•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27276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490914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831281" rtl="0" eaLnBrk="1" fontAlgn="auto" latinLnBrk="0" hangingPunct="1">
        <a:lnSpc>
          <a:spcPct val="100000"/>
        </a:lnSpc>
        <a:spcBef>
          <a:spcPts val="0"/>
        </a:spcBef>
        <a:spcAft>
          <a:spcPts val="1273"/>
        </a:spcAft>
        <a:buClr>
          <a:schemeClr val="tx1"/>
        </a:buClr>
        <a:buSzTx/>
        <a:buFontTx/>
        <a:buNone/>
        <a:tabLst/>
        <a:defRPr kumimoji="0" lang="en-US" sz="1636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39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1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98" r:id="rId1"/>
    <p:sldLayoutId id="2147493399" r:id="rId2"/>
    <p:sldLayoutId id="2147493400" r:id="rId3"/>
    <p:sldLayoutId id="2147493401" r:id="rId4"/>
    <p:sldLayoutId id="2147493402" r:id="rId5"/>
    <p:sldLayoutId id="2147493403" r:id="rId6"/>
    <p:sldLayoutId id="2147493404" r:id="rId7"/>
    <p:sldLayoutId id="2147493405" r:id="rId8"/>
    <p:sldLayoutId id="2147493406" r:id="rId9"/>
    <p:sldLayoutId id="2147493407" r:id="rId10"/>
    <p:sldLayoutId id="2147493408" r:id="rId11"/>
    <p:sldLayoutId id="2147493409" r:id="rId12"/>
    <p:sldLayoutId id="2147493410" r:id="rId13"/>
    <p:sldLayoutId id="2147493411" r:id="rId14"/>
    <p:sldLayoutId id="2147493412" r:id="rId15"/>
    <p:sldLayoutId id="2147493413" r:id="rId16"/>
    <p:sldLayoutId id="2147493414" r:id="rId17"/>
    <p:sldLayoutId id="2147493415" r:id="rId18"/>
    <p:sldLayoutId id="2147493416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909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76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18" r:id="rId1"/>
    <p:sldLayoutId id="2147493419" r:id="rId2"/>
    <p:sldLayoutId id="2147493420" r:id="rId3"/>
    <p:sldLayoutId id="2147493421" r:id="rId4"/>
    <p:sldLayoutId id="2147493422" r:id="rId5"/>
    <p:sldLayoutId id="2147493423" r:id="rId6"/>
    <p:sldLayoutId id="2147493424" r:id="rId7"/>
    <p:sldLayoutId id="2147493425" r:id="rId8"/>
    <p:sldLayoutId id="2147493426" r:id="rId9"/>
    <p:sldLayoutId id="2147493427" r:id="rId10"/>
    <p:sldLayoutId id="2147493428" r:id="rId11"/>
    <p:sldLayoutId id="2147493429" r:id="rId12"/>
    <p:sldLayoutId id="2147493430" r:id="rId13"/>
    <p:sldLayoutId id="2147493431" r:id="rId14"/>
    <p:sldLayoutId id="2147493432" r:id="rId15"/>
    <p:sldLayoutId id="2147493433" r:id="rId16"/>
    <p:sldLayoutId id="2147493434" r:id="rId17"/>
    <p:sldLayoutId id="2147493435" r:id="rId18"/>
    <p:sldLayoutId id="2147493436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kt 31" hidden="1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Objek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itelplatzhalter 33"/>
          <p:cNvSpPr>
            <a:spLocks noGrp="1"/>
          </p:cNvSpPr>
          <p:nvPr>
            <p:ph type="title"/>
          </p:nvPr>
        </p:nvSpPr>
        <p:spPr bwMode="auto">
          <a:xfrm>
            <a:off x="414338" y="201613"/>
            <a:ext cx="8315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platzhalter 60"/>
          <p:cNvSpPr>
            <a:spLocks noGrp="1"/>
          </p:cNvSpPr>
          <p:nvPr>
            <p:ph type="body" idx="1"/>
          </p:nvPr>
        </p:nvSpPr>
        <p:spPr bwMode="auto">
          <a:xfrm>
            <a:off x="414338" y="1249363"/>
            <a:ext cx="83153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grpSp>
        <p:nvGrpSpPr>
          <p:cNvPr id="512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5128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0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1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3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4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8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9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0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1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2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3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4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5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en-US" sz="90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US CSR | October 26, 2017 | Plantation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2F2042-667D-4AE9-8B41-F18356F6AC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27" name="Rectangle 26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65" r:id="rId1"/>
    <p:sldLayoutId id="2147492466" r:id="rId2"/>
    <p:sldLayoutId id="2147492467" r:id="rId3"/>
    <p:sldLayoutId id="2147492468" r:id="rId4"/>
    <p:sldLayoutId id="2147492469" r:id="rId5"/>
    <p:sldLayoutId id="2147492470" r:id="rId6"/>
    <p:sldLayoutId id="2147492471" r:id="rId7"/>
    <p:sldLayoutId id="2147492472" r:id="rId8"/>
    <p:sldLayoutId id="2147492473" r:id="rId9"/>
    <p:sldLayoutId id="2147492474" r:id="rId10"/>
    <p:sldLayoutId id="2147492475" r:id="rId11"/>
    <p:sldLayoutId id="2147492476" r:id="rId12"/>
    <p:sldLayoutId id="2147492477" r:id="rId13"/>
    <p:sldLayoutId id="2147492478" r:id="rId14"/>
    <p:sldLayoutId id="2147492479" r:id="rId15"/>
    <p:sldLayoutId id="2147492480" r:id="rId16"/>
    <p:sldLayoutId id="2147492481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rgbClr val="D40511"/>
          </a:solidFill>
          <a:latin typeface="+mj-lt"/>
          <a:ea typeface="+mj-ea"/>
          <a:cs typeface="+mj-cs"/>
        </a:defRPr>
      </a:lvl1pPr>
      <a:lvl2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2pPr>
      <a:lvl3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3pPr>
      <a:lvl4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4pPr>
      <a:lvl5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5pPr>
      <a:lvl6pPr marL="4572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6pPr>
      <a:lvl7pPr marL="9144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7pPr>
      <a:lvl8pPr marL="13716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8pPr>
      <a:lvl9pPr marL="18288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9pPr>
    </p:titleStyle>
    <p:bodyStyle>
      <a:lvl1pPr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63513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•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27025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830263" rtl="0" eaLnBrk="0" fontAlgn="base" hangingPunct="0">
        <a:spcBef>
          <a:spcPct val="0"/>
        </a:spcBef>
        <a:spcAft>
          <a:spcPts val="1275"/>
        </a:spcAft>
        <a:buClr>
          <a:schemeClr val="tx1"/>
        </a:buClr>
        <a:defRPr lang="en-US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933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90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39" r:id="rId1"/>
    <p:sldLayoutId id="2147493440" r:id="rId2"/>
    <p:sldLayoutId id="2147493441" r:id="rId3"/>
    <p:sldLayoutId id="2147493442" r:id="rId4"/>
    <p:sldLayoutId id="2147493443" r:id="rId5"/>
    <p:sldLayoutId id="2147493444" r:id="rId6"/>
    <p:sldLayoutId id="2147493445" r:id="rId7"/>
    <p:sldLayoutId id="2147493446" r:id="rId8"/>
    <p:sldLayoutId id="2147493447" r:id="rId9"/>
    <p:sldLayoutId id="2147493448" r:id="rId10"/>
    <p:sldLayoutId id="2147493449" r:id="rId11"/>
    <p:sldLayoutId id="2147493450" r:id="rId12"/>
    <p:sldLayoutId id="2147493451" r:id="rId13"/>
    <p:sldLayoutId id="2147493452" r:id="rId14"/>
    <p:sldLayoutId id="2147493453" r:id="rId15"/>
    <p:sldLayoutId id="2147493454" r:id="rId16"/>
    <p:sldLayoutId id="2147493455" r:id="rId17"/>
    <p:sldLayoutId id="2147493456" r:id="rId18"/>
    <p:sldLayoutId id="2147493457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957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7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0" r:id="rId1"/>
    <p:sldLayoutId id="2147493461" r:id="rId2"/>
    <p:sldLayoutId id="2147493462" r:id="rId3"/>
    <p:sldLayoutId id="2147493463" r:id="rId4"/>
    <p:sldLayoutId id="2147493464" r:id="rId5"/>
    <p:sldLayoutId id="2147493465" r:id="rId6"/>
    <p:sldLayoutId id="2147493466" r:id="rId7"/>
    <p:sldLayoutId id="2147493467" r:id="rId8"/>
    <p:sldLayoutId id="2147493468" r:id="rId9"/>
    <p:sldLayoutId id="2147493469" r:id="rId10"/>
    <p:sldLayoutId id="2147493470" r:id="rId11"/>
    <p:sldLayoutId id="2147493471" r:id="rId12"/>
    <p:sldLayoutId id="2147493472" r:id="rId13"/>
    <p:sldLayoutId id="2147493473" r:id="rId14"/>
    <p:sldLayoutId id="2147493474" r:id="rId15"/>
    <p:sldLayoutId id="2147493475" r:id="rId16"/>
    <p:sldLayoutId id="2147493476" r:id="rId17"/>
    <p:sldLayoutId id="2147493477" r:id="rId18"/>
    <p:sldLayoutId id="2147493478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981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2" r:id="rId2"/>
    <p:sldLayoutId id="2147493483" r:id="rId3"/>
    <p:sldLayoutId id="2147493484" r:id="rId4"/>
    <p:sldLayoutId id="2147493485" r:id="rId5"/>
    <p:sldLayoutId id="2147493486" r:id="rId6"/>
    <p:sldLayoutId id="2147493487" r:id="rId7"/>
    <p:sldLayoutId id="2147493488" r:id="rId8"/>
    <p:sldLayoutId id="2147493489" r:id="rId9"/>
    <p:sldLayoutId id="2147493490" r:id="rId10"/>
    <p:sldLayoutId id="2147493491" r:id="rId11"/>
    <p:sldLayoutId id="2147493492" r:id="rId12"/>
    <p:sldLayoutId id="2147493493" r:id="rId13"/>
    <p:sldLayoutId id="2147493494" r:id="rId14"/>
    <p:sldLayoutId id="2147493495" r:id="rId15"/>
    <p:sldLayoutId id="2147493496" r:id="rId16"/>
    <p:sldLayoutId id="2147493497" r:id="rId17"/>
    <p:sldLayoutId id="2147493498" r:id="rId18"/>
    <p:sldLayoutId id="214749349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/>
          <p:cNvGraphicFramePr>
            <a:graphicFrameLocks noChangeAspect="1"/>
          </p:cNvGraphicFramePr>
          <p:nvPr>
            <p:custDataLst>
              <p:tags r:id="rId19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1" y="1249201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09" y="0"/>
            <a:ext cx="9145586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1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en-US" sz="90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10A7141-4479-40B7-966D-BCE9989F046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3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2" r:id="rId1"/>
    <p:sldLayoutId id="2147493503" r:id="rId2"/>
    <p:sldLayoutId id="2147493504" r:id="rId3"/>
    <p:sldLayoutId id="2147493505" r:id="rId4"/>
    <p:sldLayoutId id="2147493506" r:id="rId5"/>
    <p:sldLayoutId id="2147493507" r:id="rId6"/>
    <p:sldLayoutId id="2147493508" r:id="rId7"/>
    <p:sldLayoutId id="2147493509" r:id="rId8"/>
    <p:sldLayoutId id="2147493510" r:id="rId9"/>
    <p:sldLayoutId id="2147493511" r:id="rId10"/>
    <p:sldLayoutId id="2147493512" r:id="rId11"/>
    <p:sldLayoutId id="2147493513" r:id="rId12"/>
    <p:sldLayoutId id="2147493514" r:id="rId13"/>
    <p:sldLayoutId id="2147493515" r:id="rId14"/>
    <p:sldLayoutId id="2147493516" r:id="rId15"/>
    <p:sldLayoutId id="2147493517" r:id="rId16"/>
  </p:sldLayoutIdLst>
  <p:hf sldNum="0" hdr="0" dt="0"/>
  <p:txStyles>
    <p:titleStyle>
      <a:lvl1pPr algn="l" defTabSz="831281" rtl="0" eaLnBrk="1" latinLnBrk="0" hangingPunct="1">
        <a:lnSpc>
          <a:spcPct val="90000"/>
        </a:lnSpc>
        <a:spcBef>
          <a:spcPct val="0"/>
        </a:spcBef>
        <a:buNone/>
        <a:defRPr sz="1818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None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63638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Char char="•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27276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490914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831281" rtl="0" eaLnBrk="1" fontAlgn="auto" latinLnBrk="0" hangingPunct="1">
        <a:lnSpc>
          <a:spcPct val="100000"/>
        </a:lnSpc>
        <a:spcBef>
          <a:spcPts val="0"/>
        </a:spcBef>
        <a:spcAft>
          <a:spcPts val="1273"/>
        </a:spcAft>
        <a:buClr>
          <a:schemeClr val="tx1"/>
        </a:buClr>
        <a:buSzTx/>
        <a:buFontTx/>
        <a:buNone/>
        <a:tabLst/>
        <a:defRPr kumimoji="0" lang="en-US" sz="1636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367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8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21" r:id="rId2"/>
    <p:sldLayoutId id="2147493522" r:id="rId3"/>
    <p:sldLayoutId id="2147493523" r:id="rId4"/>
    <p:sldLayoutId id="2147493524" r:id="rId5"/>
    <p:sldLayoutId id="2147493525" r:id="rId6"/>
    <p:sldLayoutId id="2147493526" r:id="rId7"/>
    <p:sldLayoutId id="2147493527" r:id="rId8"/>
    <p:sldLayoutId id="2147493528" r:id="rId9"/>
    <p:sldLayoutId id="2147493529" r:id="rId10"/>
    <p:sldLayoutId id="2147493530" r:id="rId11"/>
    <p:sldLayoutId id="2147493531" r:id="rId12"/>
    <p:sldLayoutId id="2147493532" r:id="rId13"/>
    <p:sldLayoutId id="2147493533" r:id="rId14"/>
    <p:sldLayoutId id="2147493534" r:id="rId15"/>
    <p:sldLayoutId id="2147493535" r:id="rId16"/>
    <p:sldLayoutId id="2147493536" r:id="rId17"/>
    <p:sldLayoutId id="2147493537" r:id="rId18"/>
    <p:sldLayoutId id="2147493538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33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23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1" r:id="rId1"/>
    <p:sldLayoutId id="2147493542" r:id="rId2"/>
    <p:sldLayoutId id="2147493543" r:id="rId3"/>
    <p:sldLayoutId id="2147493544" r:id="rId4"/>
    <p:sldLayoutId id="2147493545" r:id="rId5"/>
    <p:sldLayoutId id="2147493546" r:id="rId6"/>
    <p:sldLayoutId id="2147493547" r:id="rId7"/>
    <p:sldLayoutId id="2147493548" r:id="rId8"/>
    <p:sldLayoutId id="2147493549" r:id="rId9"/>
    <p:sldLayoutId id="2147493550" r:id="rId10"/>
    <p:sldLayoutId id="2147493551" r:id="rId11"/>
    <p:sldLayoutId id="2147493552" r:id="rId12"/>
    <p:sldLayoutId id="2147493553" r:id="rId13"/>
    <p:sldLayoutId id="2147493554" r:id="rId14"/>
    <p:sldLayoutId id="2147493555" r:id="rId15"/>
    <p:sldLayoutId id="2147493556" r:id="rId16"/>
    <p:sldLayoutId id="2147493557" r:id="rId17"/>
    <p:sldLayoutId id="2147493558" r:id="rId18"/>
    <p:sldLayoutId id="214749355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557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9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  <p:sldLayoutId id="2147493567" r:id="rId6"/>
    <p:sldLayoutId id="2147493568" r:id="rId7"/>
    <p:sldLayoutId id="2147493569" r:id="rId8"/>
    <p:sldLayoutId id="2147493570" r:id="rId9"/>
    <p:sldLayoutId id="2147493571" r:id="rId10"/>
    <p:sldLayoutId id="2147493572" r:id="rId11"/>
    <p:sldLayoutId id="2147493573" r:id="rId12"/>
    <p:sldLayoutId id="2147493574" r:id="rId13"/>
    <p:sldLayoutId id="2147493575" r:id="rId14"/>
    <p:sldLayoutId id="2147493576" r:id="rId15"/>
    <p:sldLayoutId id="2147493577" r:id="rId16"/>
    <p:sldLayoutId id="2147493578" r:id="rId17"/>
    <p:sldLayoutId id="2147493579" r:id="rId18"/>
    <p:sldLayoutId id="2147493580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81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0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3" r:id="rId1"/>
    <p:sldLayoutId id="2147493584" r:id="rId2"/>
    <p:sldLayoutId id="2147493585" r:id="rId3"/>
    <p:sldLayoutId id="2147493586" r:id="rId4"/>
    <p:sldLayoutId id="2147493587" r:id="rId5"/>
    <p:sldLayoutId id="2147493588" r:id="rId6"/>
    <p:sldLayoutId id="2147493589" r:id="rId7"/>
    <p:sldLayoutId id="2147493590" r:id="rId8"/>
    <p:sldLayoutId id="2147493591" r:id="rId9"/>
    <p:sldLayoutId id="2147493592" r:id="rId10"/>
    <p:sldLayoutId id="2147493593" r:id="rId11"/>
    <p:sldLayoutId id="2147493594" r:id="rId12"/>
    <p:sldLayoutId id="2147493595" r:id="rId13"/>
    <p:sldLayoutId id="2147493596" r:id="rId14"/>
    <p:sldLayoutId id="2147493597" r:id="rId15"/>
    <p:sldLayoutId id="2147493598" r:id="rId16"/>
    <p:sldLayoutId id="2147493599" r:id="rId17"/>
    <p:sldLayoutId id="2147493600" r:id="rId18"/>
    <p:sldLayoutId id="2147493601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605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53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4" r:id="rId1"/>
    <p:sldLayoutId id="2147493605" r:id="rId2"/>
    <p:sldLayoutId id="2147493606" r:id="rId3"/>
    <p:sldLayoutId id="2147493607" r:id="rId4"/>
    <p:sldLayoutId id="2147493608" r:id="rId5"/>
    <p:sldLayoutId id="2147493609" r:id="rId6"/>
    <p:sldLayoutId id="2147493610" r:id="rId7"/>
    <p:sldLayoutId id="2147493611" r:id="rId8"/>
    <p:sldLayoutId id="2147493612" r:id="rId9"/>
    <p:sldLayoutId id="2147493613" r:id="rId10"/>
    <p:sldLayoutId id="2147493614" r:id="rId11"/>
    <p:sldLayoutId id="2147493615" r:id="rId12"/>
    <p:sldLayoutId id="2147493616" r:id="rId13"/>
    <p:sldLayoutId id="2147493617" r:id="rId14"/>
    <p:sldLayoutId id="2147493618" r:id="rId15"/>
    <p:sldLayoutId id="2147493619" r:id="rId16"/>
    <p:sldLayoutId id="2147493620" r:id="rId17"/>
    <p:sldLayoutId id="2147493621" r:id="rId18"/>
    <p:sldLayoutId id="2147493622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629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| Location </a:t>
            </a:r>
            <a:r>
              <a:rPr lang="en-US" b="0" dirty="0" smtClean="0">
                <a:solidFill>
                  <a:srgbClr val="000000"/>
                </a:solidFill>
                <a:latin typeface="Arial"/>
              </a:rPr>
              <a:t>| xx Month 20xx</a:t>
            </a: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23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5" r:id="rId1"/>
    <p:sldLayoutId id="2147493626" r:id="rId2"/>
    <p:sldLayoutId id="2147493627" r:id="rId3"/>
    <p:sldLayoutId id="2147493628" r:id="rId4"/>
    <p:sldLayoutId id="2147493629" r:id="rId5"/>
    <p:sldLayoutId id="2147493630" r:id="rId6"/>
    <p:sldLayoutId id="2147493631" r:id="rId7"/>
    <p:sldLayoutId id="2147493632" r:id="rId8"/>
    <p:sldLayoutId id="2147493633" r:id="rId9"/>
    <p:sldLayoutId id="2147493634" r:id="rId10"/>
    <p:sldLayoutId id="2147493635" r:id="rId11"/>
    <p:sldLayoutId id="2147493636" r:id="rId12"/>
    <p:sldLayoutId id="2147493637" r:id="rId13"/>
    <p:sldLayoutId id="2147493638" r:id="rId14"/>
    <p:sldLayoutId id="2147493639" r:id="rId15"/>
    <p:sldLayoutId id="2147493640" r:id="rId16"/>
    <p:sldLayoutId id="2147493641" r:id="rId17"/>
    <p:sldLayoutId id="2147493642" r:id="rId18"/>
    <p:sldLayoutId id="2147493643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kt 31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Objek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itelplatzhalter 33"/>
          <p:cNvSpPr>
            <a:spLocks noGrp="1"/>
          </p:cNvSpPr>
          <p:nvPr>
            <p:ph type="title"/>
          </p:nvPr>
        </p:nvSpPr>
        <p:spPr bwMode="auto">
          <a:xfrm>
            <a:off x="414338" y="201613"/>
            <a:ext cx="8315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Textplatzhalter 60"/>
          <p:cNvSpPr>
            <a:spLocks noGrp="1"/>
          </p:cNvSpPr>
          <p:nvPr>
            <p:ph type="body" idx="1"/>
          </p:nvPr>
        </p:nvSpPr>
        <p:spPr bwMode="auto">
          <a:xfrm>
            <a:off x="414338" y="1249363"/>
            <a:ext cx="83153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grpSp>
        <p:nvGrpSpPr>
          <p:cNvPr id="6149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6152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3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7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4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6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en-US" sz="90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49BB10-53F6-49CF-9516-5CA6F0570B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27" name="Rectangle 26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82" r:id="rId1"/>
    <p:sldLayoutId id="2147492483" r:id="rId2"/>
    <p:sldLayoutId id="2147492484" r:id="rId3"/>
    <p:sldLayoutId id="2147492485" r:id="rId4"/>
    <p:sldLayoutId id="2147492486" r:id="rId5"/>
    <p:sldLayoutId id="2147492487" r:id="rId6"/>
    <p:sldLayoutId id="2147492488" r:id="rId7"/>
    <p:sldLayoutId id="2147492489" r:id="rId8"/>
    <p:sldLayoutId id="2147492490" r:id="rId9"/>
    <p:sldLayoutId id="2147492491" r:id="rId10"/>
    <p:sldLayoutId id="2147492492" r:id="rId11"/>
    <p:sldLayoutId id="2147492493" r:id="rId12"/>
    <p:sldLayoutId id="2147492494" r:id="rId13"/>
    <p:sldLayoutId id="2147492495" r:id="rId14"/>
    <p:sldLayoutId id="2147492496" r:id="rId15"/>
  </p:sldLayoutIdLst>
  <p:hf sldNum="0" hdr="0" dt="0"/>
  <p:txStyles>
    <p:titleStyle>
      <a:lvl1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rgbClr val="D40511"/>
          </a:solidFill>
          <a:latin typeface="+mj-lt"/>
          <a:ea typeface="+mj-ea"/>
          <a:cs typeface="+mj-cs"/>
        </a:defRPr>
      </a:lvl1pPr>
      <a:lvl2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2pPr>
      <a:lvl3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3pPr>
      <a:lvl4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4pPr>
      <a:lvl5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5pPr>
      <a:lvl6pPr marL="4572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6pPr>
      <a:lvl7pPr marL="9144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7pPr>
      <a:lvl8pPr marL="13716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8pPr>
      <a:lvl9pPr marL="18288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9pPr>
    </p:titleStyle>
    <p:bodyStyle>
      <a:lvl1pPr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63513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•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27025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830263" rtl="0" eaLnBrk="0" fontAlgn="base" hangingPunct="0">
        <a:spcBef>
          <a:spcPct val="0"/>
        </a:spcBef>
        <a:spcAft>
          <a:spcPts val="1275"/>
        </a:spcAft>
        <a:buClr>
          <a:schemeClr val="tx1"/>
        </a:buClr>
        <a:defRPr lang="en-US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30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36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46" r:id="rId1"/>
    <p:sldLayoutId id="2147493647" r:id="rId2"/>
    <p:sldLayoutId id="2147493648" r:id="rId3"/>
    <p:sldLayoutId id="2147493649" r:id="rId4"/>
    <p:sldLayoutId id="2147493650" r:id="rId5"/>
    <p:sldLayoutId id="2147493651" r:id="rId6"/>
    <p:sldLayoutId id="2147493652" r:id="rId7"/>
    <p:sldLayoutId id="2147493653" r:id="rId8"/>
    <p:sldLayoutId id="2147493654" r:id="rId9"/>
    <p:sldLayoutId id="2147493655" r:id="rId10"/>
    <p:sldLayoutId id="2147493656" r:id="rId11"/>
    <p:sldLayoutId id="2147493657" r:id="rId12"/>
    <p:sldLayoutId id="2147493658" r:id="rId13"/>
    <p:sldLayoutId id="2147493659" r:id="rId14"/>
    <p:sldLayoutId id="2147493660" r:id="rId15"/>
    <p:sldLayoutId id="2147493661" r:id="rId16"/>
    <p:sldLayoutId id="2147493662" r:id="rId17"/>
    <p:sldLayoutId id="2147493663" r:id="rId18"/>
    <p:sldLayoutId id="2147493664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54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7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67" r:id="rId1"/>
    <p:sldLayoutId id="2147493668" r:id="rId2"/>
    <p:sldLayoutId id="2147493669" r:id="rId3"/>
    <p:sldLayoutId id="2147493670" r:id="rId4"/>
    <p:sldLayoutId id="2147493671" r:id="rId5"/>
    <p:sldLayoutId id="2147493672" r:id="rId6"/>
    <p:sldLayoutId id="2147493673" r:id="rId7"/>
    <p:sldLayoutId id="2147493674" r:id="rId8"/>
    <p:sldLayoutId id="2147493675" r:id="rId9"/>
    <p:sldLayoutId id="2147493676" r:id="rId10"/>
    <p:sldLayoutId id="2147493677" r:id="rId11"/>
    <p:sldLayoutId id="2147493678" r:id="rId12"/>
    <p:sldLayoutId id="2147493679" r:id="rId13"/>
    <p:sldLayoutId id="2147493680" r:id="rId14"/>
    <p:sldLayoutId id="2147493681" r:id="rId15"/>
    <p:sldLayoutId id="2147493682" r:id="rId16"/>
    <p:sldLayoutId id="2147493683" r:id="rId17"/>
    <p:sldLayoutId id="2147493684" r:id="rId18"/>
    <p:sldLayoutId id="2147493685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41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5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92" r:id="rId1"/>
    <p:sldLayoutId id="2147493693" r:id="rId2"/>
    <p:sldLayoutId id="2147493694" r:id="rId3"/>
    <p:sldLayoutId id="2147493695" r:id="rId4"/>
    <p:sldLayoutId id="2147493696" r:id="rId5"/>
    <p:sldLayoutId id="2147493697" r:id="rId6"/>
    <p:sldLayoutId id="2147493698" r:id="rId7"/>
    <p:sldLayoutId id="2147493699" r:id="rId8"/>
    <p:sldLayoutId id="2147493700" r:id="rId9"/>
    <p:sldLayoutId id="2147493701" r:id="rId10"/>
    <p:sldLayoutId id="2147493702" r:id="rId11"/>
    <p:sldLayoutId id="2147493703" r:id="rId12"/>
    <p:sldLayoutId id="2147493704" r:id="rId13"/>
    <p:sldLayoutId id="2147493705" r:id="rId14"/>
    <p:sldLayoutId id="2147493706" r:id="rId15"/>
    <p:sldLayoutId id="2147493707" r:id="rId16"/>
    <p:sldLayoutId id="2147493708" r:id="rId17"/>
    <p:sldLayoutId id="2147493709" r:id="rId18"/>
    <p:sldLayoutId id="2147493710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465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7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13" r:id="rId1"/>
    <p:sldLayoutId id="2147493714" r:id="rId2"/>
    <p:sldLayoutId id="2147493715" r:id="rId3"/>
    <p:sldLayoutId id="2147493716" r:id="rId4"/>
    <p:sldLayoutId id="2147493717" r:id="rId5"/>
    <p:sldLayoutId id="2147493718" r:id="rId6"/>
    <p:sldLayoutId id="2147493719" r:id="rId7"/>
    <p:sldLayoutId id="2147493720" r:id="rId8"/>
    <p:sldLayoutId id="2147493721" r:id="rId9"/>
    <p:sldLayoutId id="2147493722" r:id="rId10"/>
    <p:sldLayoutId id="2147493723" r:id="rId11"/>
    <p:sldLayoutId id="2147493724" r:id="rId12"/>
    <p:sldLayoutId id="2147493725" r:id="rId13"/>
    <p:sldLayoutId id="2147493726" r:id="rId14"/>
    <p:sldLayoutId id="2147493727" r:id="rId15"/>
    <p:sldLayoutId id="2147493728" r:id="rId16"/>
    <p:sldLayoutId id="2147493729" r:id="rId17"/>
    <p:sldLayoutId id="2147493730" r:id="rId18"/>
    <p:sldLayoutId id="2147493731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89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4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34" r:id="rId1"/>
    <p:sldLayoutId id="2147493735" r:id="rId2"/>
    <p:sldLayoutId id="2147493736" r:id="rId3"/>
    <p:sldLayoutId id="2147493737" r:id="rId4"/>
    <p:sldLayoutId id="2147493738" r:id="rId5"/>
    <p:sldLayoutId id="2147493739" r:id="rId6"/>
    <p:sldLayoutId id="2147493740" r:id="rId7"/>
    <p:sldLayoutId id="2147493741" r:id="rId8"/>
    <p:sldLayoutId id="2147493742" r:id="rId9"/>
    <p:sldLayoutId id="2147493743" r:id="rId10"/>
    <p:sldLayoutId id="2147493744" r:id="rId11"/>
    <p:sldLayoutId id="2147493745" r:id="rId12"/>
    <p:sldLayoutId id="2147493746" r:id="rId13"/>
    <p:sldLayoutId id="2147493747" r:id="rId14"/>
    <p:sldLayoutId id="2147493748" r:id="rId15"/>
    <p:sldLayoutId id="2147493749" r:id="rId16"/>
    <p:sldLayoutId id="2147493750" r:id="rId17"/>
    <p:sldLayoutId id="2147493751" r:id="rId18"/>
    <p:sldLayoutId id="2147493752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09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62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55" r:id="rId1"/>
    <p:sldLayoutId id="2147493756" r:id="rId2"/>
    <p:sldLayoutId id="2147493757" r:id="rId3"/>
    <p:sldLayoutId id="2147493758" r:id="rId4"/>
    <p:sldLayoutId id="2147493759" r:id="rId5"/>
    <p:sldLayoutId id="2147493760" r:id="rId6"/>
    <p:sldLayoutId id="2147493761" r:id="rId7"/>
    <p:sldLayoutId id="2147493762" r:id="rId8"/>
    <p:sldLayoutId id="2147493763" r:id="rId9"/>
    <p:sldLayoutId id="2147493764" r:id="rId10"/>
    <p:sldLayoutId id="2147493765" r:id="rId11"/>
    <p:sldLayoutId id="2147493766" r:id="rId12"/>
    <p:sldLayoutId id="2147493767" r:id="rId13"/>
    <p:sldLayoutId id="2147493768" r:id="rId14"/>
    <p:sldLayoutId id="2147493769" r:id="rId15"/>
    <p:sldLayoutId id="2147493770" r:id="rId16"/>
    <p:sldLayoutId id="2147493771" r:id="rId17"/>
    <p:sldLayoutId id="2147493772" r:id="rId18"/>
    <p:sldLayoutId id="2147493773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33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0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6" r:id="rId1"/>
    <p:sldLayoutId id="2147493777" r:id="rId2"/>
    <p:sldLayoutId id="2147493778" r:id="rId3"/>
    <p:sldLayoutId id="2147493779" r:id="rId4"/>
    <p:sldLayoutId id="2147493780" r:id="rId5"/>
    <p:sldLayoutId id="2147493781" r:id="rId6"/>
    <p:sldLayoutId id="2147493782" r:id="rId7"/>
    <p:sldLayoutId id="2147493783" r:id="rId8"/>
    <p:sldLayoutId id="2147493784" r:id="rId9"/>
    <p:sldLayoutId id="2147493785" r:id="rId10"/>
    <p:sldLayoutId id="2147493786" r:id="rId11"/>
    <p:sldLayoutId id="2147493787" r:id="rId12"/>
    <p:sldLayoutId id="2147493788" r:id="rId13"/>
    <p:sldLayoutId id="2147493789" r:id="rId14"/>
    <p:sldLayoutId id="2147493790" r:id="rId15"/>
    <p:sldLayoutId id="2147493791" r:id="rId16"/>
    <p:sldLayoutId id="2147493792" r:id="rId17"/>
    <p:sldLayoutId id="2147493793" r:id="rId18"/>
    <p:sldLayoutId id="2147493794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29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59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7" r:id="rId1"/>
    <p:sldLayoutId id="2147493798" r:id="rId2"/>
    <p:sldLayoutId id="2147493799" r:id="rId3"/>
    <p:sldLayoutId id="2147493800" r:id="rId4"/>
    <p:sldLayoutId id="2147493801" r:id="rId5"/>
    <p:sldLayoutId id="2147493802" r:id="rId6"/>
    <p:sldLayoutId id="2147493803" r:id="rId7"/>
    <p:sldLayoutId id="2147493804" r:id="rId8"/>
    <p:sldLayoutId id="2147493805" r:id="rId9"/>
    <p:sldLayoutId id="2147493806" r:id="rId10"/>
    <p:sldLayoutId id="2147493807" r:id="rId11"/>
    <p:sldLayoutId id="2147493808" r:id="rId12"/>
    <p:sldLayoutId id="2147493809" r:id="rId13"/>
    <p:sldLayoutId id="2147493810" r:id="rId14"/>
    <p:sldLayoutId id="2147493811" r:id="rId15"/>
    <p:sldLayoutId id="2147493812" r:id="rId16"/>
    <p:sldLayoutId id="2147493813" r:id="rId17"/>
    <p:sldLayoutId id="2147493814" r:id="rId18"/>
    <p:sldLayoutId id="2147493815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753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0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8" r:id="rId1"/>
    <p:sldLayoutId id="2147493819" r:id="rId2"/>
    <p:sldLayoutId id="2147493820" r:id="rId3"/>
    <p:sldLayoutId id="2147493821" r:id="rId4"/>
    <p:sldLayoutId id="2147493822" r:id="rId5"/>
    <p:sldLayoutId id="2147493823" r:id="rId6"/>
    <p:sldLayoutId id="2147493824" r:id="rId7"/>
    <p:sldLayoutId id="2147493825" r:id="rId8"/>
    <p:sldLayoutId id="2147493826" r:id="rId9"/>
    <p:sldLayoutId id="2147493827" r:id="rId10"/>
    <p:sldLayoutId id="2147493828" r:id="rId11"/>
    <p:sldLayoutId id="2147493829" r:id="rId12"/>
    <p:sldLayoutId id="2147493830" r:id="rId13"/>
    <p:sldLayoutId id="2147493831" r:id="rId14"/>
    <p:sldLayoutId id="2147493832" r:id="rId15"/>
    <p:sldLayoutId id="2147493833" r:id="rId16"/>
    <p:sldLayoutId id="2147493834" r:id="rId17"/>
    <p:sldLayoutId id="2147493835" r:id="rId18"/>
    <p:sldLayoutId id="2147493836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777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/>
            <a:endParaRPr lang="en-US" sz="14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chteck 8"/>
          <p:cNvSpPr/>
          <p:nvPr userDrawn="1"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/>
            <a:fld id="{2E45E626-985F-4F96-B1C4-178AC390C14C}" type="slidenum">
              <a:rPr lang="en-US" sz="1000" b="0" smtClean="0">
                <a:solidFill>
                  <a:srgbClr val="000000"/>
                </a:solidFill>
                <a:latin typeface="Arial"/>
              </a:rPr>
              <a:pPr algn="r" defTabSz="995363"/>
              <a:t>‹#›</a:t>
            </a:fld>
            <a:endParaRPr lang="en-US" sz="1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Presentation title | Location | xx </a:t>
            </a:r>
            <a:r>
              <a:rPr lang="en-US" b="0" smtClean="0">
                <a:solidFill>
                  <a:srgbClr val="000000"/>
                </a:solidFill>
                <a:latin typeface="Arial"/>
              </a:rPr>
              <a:t>Month 20xx</a:t>
            </a:r>
            <a:endParaRPr lang="en-US" b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60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39" r:id="rId1"/>
    <p:sldLayoutId id="2147493840" r:id="rId2"/>
    <p:sldLayoutId id="2147493841" r:id="rId3"/>
    <p:sldLayoutId id="2147493842" r:id="rId4"/>
    <p:sldLayoutId id="2147493843" r:id="rId5"/>
    <p:sldLayoutId id="2147493844" r:id="rId6"/>
    <p:sldLayoutId id="2147493845" r:id="rId7"/>
    <p:sldLayoutId id="2147493846" r:id="rId8"/>
    <p:sldLayoutId id="2147493847" r:id="rId9"/>
    <p:sldLayoutId id="2147493848" r:id="rId10"/>
    <p:sldLayoutId id="2147493849" r:id="rId11"/>
    <p:sldLayoutId id="2147493850" r:id="rId12"/>
    <p:sldLayoutId id="2147493851" r:id="rId13"/>
    <p:sldLayoutId id="2147493852" r:id="rId14"/>
    <p:sldLayoutId id="2147493853" r:id="rId15"/>
    <p:sldLayoutId id="2147493854" r:id="rId16"/>
    <p:sldLayoutId id="2147493855" r:id="rId17"/>
    <p:sldLayoutId id="2147493856" r:id="rId18"/>
    <p:sldLayoutId id="2147493857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kt 31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Objek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itelplatzhalter 33"/>
          <p:cNvSpPr>
            <a:spLocks noGrp="1"/>
          </p:cNvSpPr>
          <p:nvPr>
            <p:ph type="title"/>
          </p:nvPr>
        </p:nvSpPr>
        <p:spPr bwMode="auto">
          <a:xfrm>
            <a:off x="414338" y="201613"/>
            <a:ext cx="8315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platzhalter 60"/>
          <p:cNvSpPr>
            <a:spLocks noGrp="1"/>
          </p:cNvSpPr>
          <p:nvPr>
            <p:ph type="body" idx="1"/>
          </p:nvPr>
        </p:nvSpPr>
        <p:spPr bwMode="auto">
          <a:xfrm>
            <a:off x="414338" y="1249363"/>
            <a:ext cx="83153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grpSp>
        <p:nvGrpSpPr>
          <p:cNvPr id="7173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7176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7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8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3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4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8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0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1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en-US" sz="90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0A6D2D-FDBF-46E9-BD8F-6D36BB8313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27" name="Rectangle 26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97" r:id="rId1"/>
    <p:sldLayoutId id="2147492498" r:id="rId2"/>
    <p:sldLayoutId id="2147492499" r:id="rId3"/>
    <p:sldLayoutId id="2147492500" r:id="rId4"/>
    <p:sldLayoutId id="2147492501" r:id="rId5"/>
    <p:sldLayoutId id="2147492502" r:id="rId6"/>
    <p:sldLayoutId id="2147492503" r:id="rId7"/>
    <p:sldLayoutId id="2147492504" r:id="rId8"/>
    <p:sldLayoutId id="2147492505" r:id="rId9"/>
    <p:sldLayoutId id="2147492506" r:id="rId10"/>
    <p:sldLayoutId id="2147492507" r:id="rId11"/>
    <p:sldLayoutId id="2147492508" r:id="rId12"/>
    <p:sldLayoutId id="2147492509" r:id="rId13"/>
    <p:sldLayoutId id="2147492510" r:id="rId14"/>
    <p:sldLayoutId id="2147492511" r:id="rId15"/>
  </p:sldLayoutIdLst>
  <p:hf sldNum="0" hdr="0" dt="0"/>
  <p:txStyles>
    <p:titleStyle>
      <a:lvl1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rgbClr val="D40511"/>
          </a:solidFill>
          <a:latin typeface="+mj-lt"/>
          <a:ea typeface="+mj-ea"/>
          <a:cs typeface="+mj-cs"/>
        </a:defRPr>
      </a:lvl1pPr>
      <a:lvl2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2pPr>
      <a:lvl3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3pPr>
      <a:lvl4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4pPr>
      <a:lvl5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5pPr>
      <a:lvl6pPr marL="4572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6pPr>
      <a:lvl7pPr marL="9144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7pPr>
      <a:lvl8pPr marL="13716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8pPr>
      <a:lvl9pPr marL="18288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9pPr>
    </p:titleStyle>
    <p:bodyStyle>
      <a:lvl1pPr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63513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•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27025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830263" rtl="0" eaLnBrk="0" fontAlgn="base" hangingPunct="0">
        <a:spcBef>
          <a:spcPct val="0"/>
        </a:spcBef>
        <a:spcAft>
          <a:spcPts val="1275"/>
        </a:spcAft>
        <a:buClr>
          <a:schemeClr val="tx1"/>
        </a:buClr>
        <a:defRPr lang="en-US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 hidden="1"/>
          <p:cNvGraphicFramePr>
            <a:graphicFrameLocks noChangeAspect="1"/>
          </p:cNvGraphicFramePr>
          <p:nvPr>
            <p:custDataLst>
              <p:tags r:id="rId19"/>
            </p:custDataLst>
            <p:extLst/>
          </p:nvPr>
        </p:nvGraphicFramePr>
        <p:xfrm>
          <a:off x="1589" y="1592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29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1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1" y="1249201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09" y="0"/>
            <a:ext cx="9145586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1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en-US" sz="909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10A7141-4479-40B7-966D-BCE9989F046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5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2" r:id="rId1"/>
    <p:sldLayoutId id="2147493923" r:id="rId2"/>
    <p:sldLayoutId id="2147493924" r:id="rId3"/>
    <p:sldLayoutId id="2147493925" r:id="rId4"/>
    <p:sldLayoutId id="2147493926" r:id="rId5"/>
    <p:sldLayoutId id="2147493927" r:id="rId6"/>
    <p:sldLayoutId id="2147493928" r:id="rId7"/>
    <p:sldLayoutId id="2147493929" r:id="rId8"/>
    <p:sldLayoutId id="2147493930" r:id="rId9"/>
    <p:sldLayoutId id="2147493931" r:id="rId10"/>
    <p:sldLayoutId id="2147493932" r:id="rId11"/>
    <p:sldLayoutId id="2147493933" r:id="rId12"/>
    <p:sldLayoutId id="2147493934" r:id="rId13"/>
    <p:sldLayoutId id="2147493935" r:id="rId14"/>
    <p:sldLayoutId id="2147493936" r:id="rId15"/>
    <p:sldLayoutId id="2147493937" r:id="rId16"/>
  </p:sldLayoutIdLst>
  <p:hf sldNum="0" hdr="0" dt="0"/>
  <p:txStyles>
    <p:titleStyle>
      <a:lvl1pPr algn="l" defTabSz="831281" rtl="0" eaLnBrk="1" latinLnBrk="0" hangingPunct="1">
        <a:lnSpc>
          <a:spcPct val="90000"/>
        </a:lnSpc>
        <a:spcBef>
          <a:spcPct val="0"/>
        </a:spcBef>
        <a:buNone/>
        <a:defRPr sz="1818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None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63638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Tx/>
        <a:buSzTx/>
        <a:buFont typeface="Arial" pitchFamily="34" charset="0"/>
        <a:buChar char="•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27276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490914" marR="0" indent="-163638" algn="l" defTabSz="831281" rtl="0" eaLnBrk="1" fontAlgn="auto" latinLnBrk="0" hangingPunct="1">
        <a:lnSpc>
          <a:spcPct val="110000"/>
        </a:lnSpc>
        <a:spcBef>
          <a:spcPts val="0"/>
        </a:spcBef>
        <a:spcAft>
          <a:spcPts val="455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273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831281" rtl="0" eaLnBrk="1" fontAlgn="auto" latinLnBrk="0" hangingPunct="1">
        <a:lnSpc>
          <a:spcPct val="100000"/>
        </a:lnSpc>
        <a:spcBef>
          <a:spcPts val="0"/>
        </a:spcBef>
        <a:spcAft>
          <a:spcPts val="1273"/>
        </a:spcAft>
        <a:buClr>
          <a:schemeClr val="tx1"/>
        </a:buClr>
        <a:buSzTx/>
        <a:buFontTx/>
        <a:buNone/>
        <a:tabLst/>
        <a:defRPr kumimoji="0" lang="en-US" sz="1636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kt 31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Objek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itelplatzhalter 33"/>
          <p:cNvSpPr>
            <a:spLocks noGrp="1"/>
          </p:cNvSpPr>
          <p:nvPr>
            <p:ph type="title"/>
          </p:nvPr>
        </p:nvSpPr>
        <p:spPr bwMode="auto">
          <a:xfrm>
            <a:off x="414338" y="201613"/>
            <a:ext cx="8315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Textplatzhalter 60"/>
          <p:cNvSpPr>
            <a:spLocks noGrp="1"/>
          </p:cNvSpPr>
          <p:nvPr>
            <p:ph type="body" idx="1"/>
          </p:nvPr>
        </p:nvSpPr>
        <p:spPr bwMode="auto">
          <a:xfrm>
            <a:off x="414338" y="1249363"/>
            <a:ext cx="83153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grpSp>
        <p:nvGrpSpPr>
          <p:cNvPr id="8197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8200" name="Straight Connector 56" hidden="1"/>
            <p:cNvCxnSpPr>
              <a:cxnSpLocks noChangeShapeType="1"/>
            </p:cNvCxnSpPr>
            <p:nvPr/>
          </p:nvCxnSpPr>
          <p:spPr bwMode="gray">
            <a:xfrm>
              <a:off x="17860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1" name="Straight Connector 53" hidden="1"/>
            <p:cNvCxnSpPr>
              <a:cxnSpLocks noChangeShapeType="1"/>
            </p:cNvCxnSpPr>
            <p:nvPr/>
          </p:nvCxnSpPr>
          <p:spPr bwMode="gray">
            <a:xfrm>
              <a:off x="89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021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3" name="Straight Connector 44" hidden="1"/>
            <p:cNvCxnSpPr>
              <a:cxnSpLocks noChangeShapeType="1"/>
            </p:cNvCxnSpPr>
            <p:nvPr/>
          </p:nvCxnSpPr>
          <p:spPr bwMode="gray">
            <a:xfrm>
              <a:off x="4464000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3057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4763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4335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496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0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lang="en-US" sz="90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69300" y="6224588"/>
            <a:ext cx="363538" cy="252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048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909" b="0" i="0" u="none" strike="noStrike" kern="1200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788E2F-AE0E-40F0-A10D-0249350D52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27" name="Rectangle 26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12" r:id="rId1"/>
    <p:sldLayoutId id="2147492513" r:id="rId2"/>
    <p:sldLayoutId id="2147492514" r:id="rId3"/>
    <p:sldLayoutId id="2147492515" r:id="rId4"/>
    <p:sldLayoutId id="2147492516" r:id="rId5"/>
    <p:sldLayoutId id="2147492517" r:id="rId6"/>
    <p:sldLayoutId id="2147492518" r:id="rId7"/>
    <p:sldLayoutId id="2147492519" r:id="rId8"/>
    <p:sldLayoutId id="2147492520" r:id="rId9"/>
    <p:sldLayoutId id="2147492521" r:id="rId10"/>
    <p:sldLayoutId id="2147492522" r:id="rId11"/>
    <p:sldLayoutId id="2147492523" r:id="rId12"/>
    <p:sldLayoutId id="2147492524" r:id="rId13"/>
    <p:sldLayoutId id="2147492525" r:id="rId14"/>
    <p:sldLayoutId id="2147492526" r:id="rId15"/>
  </p:sldLayoutIdLst>
  <p:hf sldNum="0" hdr="0" dt="0"/>
  <p:txStyles>
    <p:titleStyle>
      <a:lvl1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rgbClr val="D40511"/>
          </a:solidFill>
          <a:latin typeface="+mj-lt"/>
          <a:ea typeface="+mj-ea"/>
          <a:cs typeface="+mj-cs"/>
        </a:defRPr>
      </a:lvl1pPr>
      <a:lvl2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2pPr>
      <a:lvl3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3pPr>
      <a:lvl4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4pPr>
      <a:lvl5pPr algn="l" defTabSz="830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5pPr>
      <a:lvl6pPr marL="4572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6pPr>
      <a:lvl7pPr marL="9144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7pPr>
      <a:lvl8pPr marL="13716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8pPr>
      <a:lvl9pPr marL="1828800" algn="l" defTabSz="83026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D40511"/>
          </a:solidFill>
          <a:latin typeface="Arial" panose="020B0604020202020204" pitchFamily="34" charset="0"/>
        </a:defRPr>
      </a:lvl9pPr>
    </p:titleStyle>
    <p:bodyStyle>
      <a:lvl1pPr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63513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•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27025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163513" algn="l" defTabSz="830263" rtl="0" eaLnBrk="0" fontAlgn="base" hangingPunct="0">
        <a:lnSpc>
          <a:spcPct val="110000"/>
        </a:lnSpc>
        <a:spcBef>
          <a:spcPct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–"/>
        <a:defRPr lang="de-DE" sz="12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830263" rtl="0" eaLnBrk="0" fontAlgn="base" hangingPunct="0">
        <a:spcBef>
          <a:spcPct val="0"/>
        </a:spcBef>
        <a:spcAft>
          <a:spcPts val="1275"/>
        </a:spcAft>
        <a:buClr>
          <a:schemeClr val="tx1"/>
        </a:buClr>
        <a:defRPr lang="en-US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kt 1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itelplatzhalter 33"/>
          <p:cNvSpPr>
            <a:spLocks noGrp="1"/>
          </p:cNvSpPr>
          <p:nvPr>
            <p:ph type="title"/>
          </p:nvPr>
        </p:nvSpPr>
        <p:spPr bwMode="auto">
          <a:xfrm>
            <a:off x="414338" y="201613"/>
            <a:ext cx="83153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Textplatzhalter 60"/>
          <p:cNvSpPr>
            <a:spLocks noGrp="1"/>
          </p:cNvSpPr>
          <p:nvPr>
            <p:ph type="body" idx="1"/>
          </p:nvPr>
        </p:nvSpPr>
        <p:spPr bwMode="auto">
          <a:xfrm>
            <a:off x="414338" y="1249363"/>
            <a:ext cx="83153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45" name="dpic_guideLines" hidden="1"/>
          <p:cNvGrpSpPr>
            <a:grpSpLocks/>
          </p:cNvGrpSpPr>
          <p:nvPr/>
        </p:nvGrpSpPr>
        <p:grpSpPr bwMode="auto">
          <a:xfrm>
            <a:off x="-11113" y="0"/>
            <a:ext cx="9145588" cy="6858000"/>
            <a:chOff x="-1587" y="0"/>
            <a:chExt cx="9145587" cy="6858000"/>
          </a:xfrm>
        </p:grpSpPr>
        <p:cxnSp>
          <p:nvCxnSpPr>
            <p:cNvPr id="10250" name="Straight Connector 56" hidden="1"/>
            <p:cNvCxnSpPr>
              <a:cxnSpLocks noChangeShapeType="1"/>
            </p:cNvCxnSpPr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1" name="Straight Connector 53" hidden="1"/>
            <p:cNvCxnSpPr>
              <a:cxnSpLocks noChangeShapeType="1"/>
            </p:cNvCxnSpPr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Straight Connector 43" hidden="1"/>
            <p:cNvCxnSpPr>
              <a:cxnSpLocks noChangeShapeType="1"/>
            </p:cNvCxnSpPr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3" name="Straight Connector 44" hidden="1"/>
            <p:cNvCxnSpPr>
              <a:cxnSpLocks noChangeShapeType="1"/>
            </p:cNvCxnSpPr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4" name="Straight Connector 45" hidden="1"/>
            <p:cNvCxnSpPr>
              <a:cxnSpLocks noChangeShapeType="1"/>
            </p:cNvCxnSpPr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5" name="Straight Connector 46" hidden="1"/>
            <p:cNvCxnSpPr>
              <a:cxnSpLocks noChangeShapeType="1"/>
            </p:cNvCxnSpPr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6" name="Straight Connector 47" hidden="1"/>
            <p:cNvCxnSpPr>
              <a:cxnSpLocks noChangeShapeType="1"/>
            </p:cNvCxnSpPr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Straight Connector 48" hidden="1"/>
            <p:cNvCxnSpPr>
              <a:cxnSpLocks noChangeShapeType="1"/>
            </p:cNvCxnSpPr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Straight Connector 50" hidden="1"/>
            <p:cNvCxnSpPr>
              <a:cxnSpLocks noChangeShapeType="1"/>
            </p:cNvCxnSpPr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Straight Connector 52" hidden="1"/>
            <p:cNvCxnSpPr>
              <a:cxnSpLocks noChangeShapeType="1"/>
            </p:cNvCxnSpPr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Straight Connector 38" hidden="1"/>
            <p:cNvCxnSpPr>
              <a:cxnSpLocks noChangeShapeType="1"/>
            </p:cNvCxnSpPr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2" name="Straight Connector 57" hidden="1"/>
            <p:cNvCxnSpPr>
              <a:cxnSpLocks noChangeShapeType="1"/>
            </p:cNvCxnSpPr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3" name="Straight Connector 22" hidden="1"/>
            <p:cNvCxnSpPr>
              <a:cxnSpLocks noChangeShapeType="1"/>
            </p:cNvCxnSpPr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4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5" name="Straight Connector 51" hidden="1"/>
            <p:cNvCxnSpPr>
              <a:cxnSpLocks noChangeShapeType="1"/>
            </p:cNvCxnSpPr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6" name="Straight Connector 55" hidden="1"/>
            <p:cNvCxnSpPr>
              <a:cxnSpLocks noChangeShapeType="1"/>
            </p:cNvCxnSpPr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Straight Connector 54" hidden="1"/>
            <p:cNvCxnSpPr>
              <a:cxnSpLocks noChangeShapeType="1"/>
            </p:cNvCxnSpPr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Rechteck 11"/>
          <p:cNvSpPr/>
          <p:nvPr userDrawn="1"/>
        </p:nvSpPr>
        <p:spPr bwMode="hidden">
          <a:xfrm>
            <a:off x="179388" y="5951538"/>
            <a:ext cx="8783637" cy="720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44000" rIns="144000" bIns="144000" anchor="ctr"/>
          <a:lstStyle/>
          <a:p>
            <a:pPr defTabSz="995363">
              <a:defRPr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Rechteck 8"/>
          <p:cNvSpPr>
            <a:spLocks noChangeArrowheads="1"/>
          </p:cNvSpPr>
          <p:nvPr userDrawn="1"/>
        </p:nvSpPr>
        <p:spPr bwMode="gray">
          <a:xfrm>
            <a:off x="8369300" y="6224588"/>
            <a:ext cx="363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 algn="r">
              <a:defRPr/>
            </a:pPr>
            <a:fld id="{4E2230E1-5BEA-4D6E-8849-9D51DC75E50F}" type="slidenum">
              <a:rPr lang="en-US" altLang="en-US" sz="1000" b="0" smtClean="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1538" y="6224588"/>
            <a:ext cx="6227762" cy="2524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dirty="0"/>
              <a:t>Presentation title </a:t>
            </a:r>
            <a:r>
              <a:rPr lang="en-US"/>
              <a:t>| </a:t>
            </a:r>
            <a:r>
              <a:rPr lang="en-US" smtClean="0"/>
              <a:t>Location </a:t>
            </a:r>
            <a:r>
              <a:rPr lang="en-US" dirty="0"/>
              <a:t>| xx Month 20xx</a:t>
            </a:r>
          </a:p>
        </p:txBody>
      </p:sp>
      <p:pic>
        <p:nvPicPr>
          <p:cNvPr id="1024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78563"/>
            <a:ext cx="12588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29" name="Rectangle 28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557" r:id="rId1"/>
    <p:sldLayoutId id="2147492558" r:id="rId2"/>
    <p:sldLayoutId id="2147492559" r:id="rId3"/>
    <p:sldLayoutId id="2147492560" r:id="rId4"/>
    <p:sldLayoutId id="2147492561" r:id="rId5"/>
    <p:sldLayoutId id="2147492562" r:id="rId6"/>
    <p:sldLayoutId id="2147492563" r:id="rId7"/>
    <p:sldLayoutId id="2147492564" r:id="rId8"/>
    <p:sldLayoutId id="2147492565" r:id="rId9"/>
    <p:sldLayoutId id="2147492566" r:id="rId10"/>
    <p:sldLayoutId id="2147492567" r:id="rId11"/>
    <p:sldLayoutId id="2147492568" r:id="rId12"/>
    <p:sldLayoutId id="2147492569" r:id="rId13"/>
    <p:sldLayoutId id="2147492570" r:id="rId14"/>
    <p:sldLayoutId id="2147492571" r:id="rId15"/>
    <p:sldLayoutId id="2147492572" r:id="rId16"/>
    <p:sldLayoutId id="2147492573" r:id="rId17"/>
    <p:sldLayoutId id="2147492574" r:id="rId18"/>
    <p:sldLayoutId id="2147492575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D4051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4051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Font typeface="Arial" panose="020B0604020202020204" pitchFamily="34" charset="0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Clr>
          <a:schemeClr val="tx1"/>
        </a:buClr>
        <a:buFont typeface="Arial" panose="020B0604020202020204" pitchFamily="34" charset="0"/>
        <a:buChar char="–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9388" algn="l" rtl="0" eaLnBrk="0" fontAlgn="base" hangingPunct="0">
        <a:lnSpc>
          <a:spcPct val="110000"/>
        </a:lnSpc>
        <a:spcBef>
          <a:spcPct val="0"/>
        </a:spcBef>
        <a:spcAft>
          <a:spcPts val="500"/>
        </a:spcAft>
        <a:buClr>
          <a:schemeClr val="tx1"/>
        </a:buClr>
        <a:buFont typeface="Arial" panose="020B0604020202020204" pitchFamily="34" charset="0"/>
        <a:buChar char="–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eaLnBrk="0" fontAlgn="base" hangingPunct="0">
        <a:spcBef>
          <a:spcPct val="0"/>
        </a:spcBef>
        <a:spcAft>
          <a:spcPts val="1400"/>
        </a:spcAft>
        <a:buClr>
          <a:schemeClr val="tx1"/>
        </a:buClr>
        <a:defRPr lang="en-US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468313"/>
            <a:ext cx="8207375" cy="42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63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028700"/>
            <a:ext cx="82073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Insert here copy text bold (first level)</a:t>
            </a:r>
          </a:p>
          <a:p>
            <a:pPr lvl="1"/>
            <a:r>
              <a:rPr lang="en-US" altLang="en-US" smtClean="0"/>
              <a:t>Insert here copy text (second level)</a:t>
            </a:r>
          </a:p>
          <a:p>
            <a:pPr lvl="2"/>
            <a:r>
              <a:rPr lang="en-US" altLang="en-US" smtClean="0"/>
              <a:t>Insert here bullet text (third level)</a:t>
            </a:r>
          </a:p>
          <a:p>
            <a:pPr lvl="3"/>
            <a:r>
              <a:rPr lang="en-US" altLang="en-US" smtClean="0"/>
              <a:t>Insert here bullet text (fourth level)</a:t>
            </a:r>
          </a:p>
          <a:p>
            <a:pPr lvl="4"/>
            <a:r>
              <a:rPr lang="en-US" altLang="en-US" smtClean="0"/>
              <a:t>Insert here bullet text (fifth level)</a:t>
            </a:r>
          </a:p>
        </p:txBody>
      </p:sp>
      <p:pic>
        <p:nvPicPr>
          <p:cNvPr id="16388" name="Bild 21" descr="Verlauf_laengs_large_RGB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19813"/>
            <a:ext cx="878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995D1B4D-306F-4B62-900C-E8F63CA4708C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0" name="Bild 9" descr="DHL_rgb_BG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8" name="Rectangle 7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34" r:id="rId1"/>
    <p:sldLayoutId id="2147492735" r:id="rId2"/>
    <p:sldLayoutId id="2147492736" r:id="rId3"/>
    <p:sldLayoutId id="2147492737" r:id="rId4"/>
    <p:sldLayoutId id="2147492738" r:id="rId5"/>
    <p:sldLayoutId id="2147492739" r:id="rId6"/>
    <p:sldLayoutId id="2147492740" r:id="rId7"/>
    <p:sldLayoutId id="2147492741" r:id="rId8"/>
    <p:sldLayoutId id="2147492742" r:id="rId9"/>
    <p:sldLayoutId id="2147492743" r:id="rId10"/>
    <p:sldLayoutId id="2147492744" r:id="rId11"/>
    <p:sldLayoutId id="2147492745" r:id="rId12"/>
    <p:sldLayoutId id="2147492746" r:id="rId13"/>
    <p:sldLayoutId id="2147492747" r:id="rId14"/>
    <p:sldLayoutId id="2147492748" r:id="rId15"/>
    <p:sldLayoutId id="2147492749" r:id="rId16"/>
    <p:sldLayoutId id="2147492750" r:id="rId17"/>
    <p:sldLayoutId id="2147492751" r:id="rId18"/>
    <p:sldLayoutId id="2147492752" r:id="rId19"/>
    <p:sldLayoutId id="2147492429" r:id="rId20"/>
    <p:sldLayoutId id="2147492430" r:id="rId21"/>
    <p:sldLayoutId id="2147492753" r:id="rId22"/>
    <p:sldLayoutId id="2147492754" r:id="rId23"/>
    <p:sldLayoutId id="2147492755" r:id="rId24"/>
    <p:sldLayoutId id="2147492756" r:id="rId25"/>
    <p:sldLayoutId id="2147492757" r:id="rId26"/>
    <p:sldLayoutId id="2147492431" r:id="rId27"/>
    <p:sldLayoutId id="2147492758" r:id="rId28"/>
    <p:sldLayoutId id="2147492759" r:id="rId29"/>
    <p:sldLayoutId id="2147492760" r:id="rId30"/>
    <p:sldLayoutId id="2147492761" r:id="rId31"/>
    <p:sldLayoutId id="2147492762" r:id="rId32"/>
    <p:sldLayoutId id="2147492764" r:id="rId33"/>
    <p:sldLayoutId id="2147492765" r:id="rId3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 kern="1200" cap="all">
          <a:solidFill>
            <a:srgbClr val="D4051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79388" indent="-179388"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358775" indent="-179388" algn="l" rtl="0" eaLnBrk="0" fontAlgn="base" hangingPunct="0">
        <a:spcBef>
          <a:spcPct val="0"/>
        </a:spcBef>
        <a:spcAft>
          <a:spcPts val="5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539750" indent="-179388"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468313"/>
            <a:ext cx="8207375" cy="42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1741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028700"/>
            <a:ext cx="82073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Insert here copy text bold (first level)</a:t>
            </a:r>
          </a:p>
          <a:p>
            <a:pPr lvl="1"/>
            <a:r>
              <a:rPr lang="en-US" altLang="en-US" smtClean="0"/>
              <a:t>Insert here copy text (second level)</a:t>
            </a:r>
          </a:p>
          <a:p>
            <a:pPr lvl="2"/>
            <a:r>
              <a:rPr lang="en-US" altLang="en-US" smtClean="0"/>
              <a:t>Insert here bullet text (third level)</a:t>
            </a:r>
          </a:p>
          <a:p>
            <a:pPr lvl="3"/>
            <a:r>
              <a:rPr lang="en-US" altLang="en-US" smtClean="0"/>
              <a:t>Insert here bullet text (fourth level)</a:t>
            </a:r>
          </a:p>
          <a:p>
            <a:pPr lvl="4"/>
            <a:r>
              <a:rPr lang="en-US" altLang="en-US" smtClean="0"/>
              <a:t>Insert here bullet text (fifth level)</a:t>
            </a:r>
          </a:p>
        </p:txBody>
      </p:sp>
      <p:pic>
        <p:nvPicPr>
          <p:cNvPr id="17412" name="Bild 21" descr="Verlauf_laengs_large_RGB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19813"/>
            <a:ext cx="878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pPr>
              <a:defRPr/>
            </a:pPr>
            <a:fld id="{453C3DFE-E6A7-46FC-908E-112A6B635004}" type="slidenum">
              <a:rPr lang="de-DE" altLang="en-US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000" b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Bild 9" descr="DHL_rgb_BG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7640414" y="123825"/>
            <a:ext cx="1247611" cy="1015664"/>
            <a:chOff x="5292079" y="3657599"/>
            <a:chExt cx="1247611" cy="1015664"/>
          </a:xfrm>
        </p:grpSpPr>
        <p:sp>
          <p:nvSpPr>
            <p:cNvPr id="8" name="Rectangle 7"/>
            <p:cNvSpPr/>
            <p:nvPr/>
          </p:nvSpPr>
          <p:spPr>
            <a:xfrm>
              <a:off x="5728644" y="3657599"/>
              <a:ext cx="811046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FFCC00"/>
                    </a:solidFill>
                    <a:prstDash val="solid"/>
                  </a:ln>
                  <a:solidFill>
                    <a:srgbClr val="FFCC00"/>
                  </a:solidFill>
                  <a:latin typeface="Century Gothic" pitchFamily="34" charset="0"/>
                </a:rPr>
                <a:t>Q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2079" y="3657600"/>
              <a:ext cx="811047" cy="1015663"/>
            </a:xfrm>
            <a:prstGeom prst="rect">
              <a:avLst/>
            </a:prstGeom>
            <a:noFill/>
          </p:spPr>
          <p:txBody>
            <a:bodyPr wrap="none" lIns="7200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ln w="31750" cmpd="sng">
                    <a:solidFill>
                      <a:srgbClr val="D40511">
                        <a:alpha val="80000"/>
                      </a:srgbClr>
                    </a:solidFill>
                    <a:prstDash val="solid"/>
                  </a:ln>
                  <a:solidFill>
                    <a:srgbClr val="D40511">
                      <a:alpha val="80000"/>
                    </a:srgbClr>
                  </a:solidFill>
                  <a:latin typeface="Century Gothic" pitchFamily="34" charset="0"/>
                </a:rPr>
                <a:t>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66" r:id="rId1"/>
    <p:sldLayoutId id="2147492767" r:id="rId2"/>
    <p:sldLayoutId id="2147492768" r:id="rId3"/>
    <p:sldLayoutId id="2147492769" r:id="rId4"/>
    <p:sldLayoutId id="2147492770" r:id="rId5"/>
    <p:sldLayoutId id="2147492771" r:id="rId6"/>
    <p:sldLayoutId id="2147492772" r:id="rId7"/>
    <p:sldLayoutId id="2147492773" r:id="rId8"/>
    <p:sldLayoutId id="2147492774" r:id="rId9"/>
    <p:sldLayoutId id="2147492775" r:id="rId10"/>
    <p:sldLayoutId id="2147492776" r:id="rId11"/>
    <p:sldLayoutId id="2147492777" r:id="rId12"/>
    <p:sldLayoutId id="2147492778" r:id="rId13"/>
    <p:sldLayoutId id="2147492779" r:id="rId14"/>
    <p:sldLayoutId id="2147492780" r:id="rId15"/>
    <p:sldLayoutId id="2147492781" r:id="rId16"/>
    <p:sldLayoutId id="2147492782" r:id="rId17"/>
    <p:sldLayoutId id="2147492783" r:id="rId18"/>
    <p:sldLayoutId id="2147492784" r:id="rId19"/>
    <p:sldLayoutId id="2147492432" r:id="rId20"/>
    <p:sldLayoutId id="2147492433" r:id="rId21"/>
    <p:sldLayoutId id="2147492785" r:id="rId22"/>
    <p:sldLayoutId id="2147492786" r:id="rId23"/>
    <p:sldLayoutId id="2147492787" r:id="rId24"/>
    <p:sldLayoutId id="2147492788" r:id="rId25"/>
    <p:sldLayoutId id="2147492789" r:id="rId26"/>
    <p:sldLayoutId id="2147492434" r:id="rId27"/>
    <p:sldLayoutId id="2147492790" r:id="rId28"/>
    <p:sldLayoutId id="2147492791" r:id="rId29"/>
    <p:sldLayoutId id="2147492792" r:id="rId30"/>
    <p:sldLayoutId id="2147492793" r:id="rId31"/>
    <p:sldLayoutId id="2147492795" r:id="rId32"/>
    <p:sldLayoutId id="2147492796" r:id="rId33"/>
    <p:sldLayoutId id="2147492797" r:id="rId3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 kern="1200" cap="all">
          <a:solidFill>
            <a:srgbClr val="D4051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79388" indent="-179388"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358775" indent="-179388" algn="l" rtl="0" eaLnBrk="0" fontAlgn="base" hangingPunct="0">
        <a:spcBef>
          <a:spcPct val="0"/>
        </a:spcBef>
        <a:spcAft>
          <a:spcPts val="5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539750" indent="-179388" algn="l" rtl="0" eaLnBrk="0" fontAlgn="base" hangingPunct="0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468313"/>
            <a:ext cx="8207375" cy="420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here to insert headline in upper case letters</a:t>
            </a:r>
            <a:endParaRPr lang="en-US" noProof="0" dirty="0"/>
          </a:p>
        </p:txBody>
      </p:sp>
      <p:sp>
        <p:nvSpPr>
          <p:cNvPr id="2048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028700"/>
            <a:ext cx="82073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Insert here copy text bold (first level)</a:t>
            </a:r>
          </a:p>
          <a:p>
            <a:pPr lvl="1"/>
            <a:r>
              <a:rPr lang="en-US" altLang="en-US" smtClean="0"/>
              <a:t>Insert here copy text (second level)</a:t>
            </a:r>
          </a:p>
          <a:p>
            <a:pPr lvl="2"/>
            <a:r>
              <a:rPr lang="en-US" altLang="en-US" smtClean="0"/>
              <a:t>Insert here bullet text (third level)</a:t>
            </a:r>
          </a:p>
          <a:p>
            <a:pPr lvl="3"/>
            <a:r>
              <a:rPr lang="en-US" altLang="en-US" smtClean="0"/>
              <a:t>Insert here bullet text (fourth level)</a:t>
            </a:r>
          </a:p>
          <a:p>
            <a:pPr lvl="4"/>
            <a:r>
              <a:rPr lang="en-US" altLang="en-US" smtClean="0"/>
              <a:t>Insert here bullet text (fifth level)</a:t>
            </a:r>
          </a:p>
        </p:txBody>
      </p:sp>
      <p:pic>
        <p:nvPicPr>
          <p:cNvPr id="20484" name="Bild 21" descr="Verlauf_laengs_large_RGB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19813"/>
            <a:ext cx="878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65138" y="6253163"/>
            <a:ext cx="363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1pPr>
            <a:lvl2pPr marL="742950" indent="-28575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2pPr>
            <a:lvl3pPr marL="11430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3pPr>
            <a:lvl4pPr marL="16002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4pPr>
            <a:lvl5pPr marL="2057400" indent="-228600" defTabSz="995363"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Frutiger" panose="020B0500000000000000" pitchFamily="34" charset="0"/>
                <a:sym typeface="Wingdings 2" panose="05020102010507070707" pitchFamily="18" charset="2"/>
              </a:defRPr>
            </a:lvl9pPr>
          </a:lstStyle>
          <a:p>
            <a:fld id="{4D473199-999C-4584-8FC9-DC8587E4C9E0}" type="slidenum">
              <a:rPr lang="de-DE" altLang="en-US"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de-DE" altLang="en-US" sz="10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Bild 9" descr="DHL_rgb_BG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32538"/>
            <a:ext cx="976312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864" r:id="rId1"/>
    <p:sldLayoutId id="2147492865" r:id="rId2"/>
    <p:sldLayoutId id="2147492866" r:id="rId3"/>
    <p:sldLayoutId id="2147492867" r:id="rId4"/>
    <p:sldLayoutId id="2147492868" r:id="rId5"/>
    <p:sldLayoutId id="2147492869" r:id="rId6"/>
    <p:sldLayoutId id="2147492870" r:id="rId7"/>
    <p:sldLayoutId id="2147492871" r:id="rId8"/>
    <p:sldLayoutId id="2147492872" r:id="rId9"/>
    <p:sldLayoutId id="2147492873" r:id="rId10"/>
    <p:sldLayoutId id="2147492874" r:id="rId11"/>
    <p:sldLayoutId id="2147492875" r:id="rId12"/>
    <p:sldLayoutId id="2147492876" r:id="rId13"/>
    <p:sldLayoutId id="2147492877" r:id="rId14"/>
    <p:sldLayoutId id="2147492878" r:id="rId15"/>
    <p:sldLayoutId id="2147492879" r:id="rId16"/>
    <p:sldLayoutId id="2147492880" r:id="rId17"/>
    <p:sldLayoutId id="2147492881" r:id="rId18"/>
    <p:sldLayoutId id="2147492882" r:id="rId19"/>
    <p:sldLayoutId id="2147492441" r:id="rId20"/>
    <p:sldLayoutId id="2147492442" r:id="rId21"/>
    <p:sldLayoutId id="2147492883" r:id="rId22"/>
    <p:sldLayoutId id="2147492884" r:id="rId23"/>
    <p:sldLayoutId id="2147492885" r:id="rId24"/>
    <p:sldLayoutId id="2147492886" r:id="rId25"/>
    <p:sldLayoutId id="2147492887" r:id="rId26"/>
    <p:sldLayoutId id="2147492443" r:id="rId27"/>
    <p:sldLayoutId id="2147492888" r:id="rId28"/>
    <p:sldLayoutId id="2147492890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400" b="1" kern="1200" cap="all">
          <a:solidFill>
            <a:srgbClr val="D40511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rgbClr val="D40511"/>
          </a:solidFill>
          <a:latin typeface="Calibri" panose="020F0502020204030204" pitchFamily="34" charset="0"/>
        </a:defRPr>
      </a:lvl9pPr>
    </p:titleStyle>
    <p:bodyStyle>
      <a:lvl1pPr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79388" indent="-179388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358775" indent="-179388" algn="l" rtl="0" fontAlgn="base">
        <a:spcBef>
          <a:spcPct val="0"/>
        </a:spcBef>
        <a:spcAft>
          <a:spcPts val="5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539750" indent="-179388" algn="l" rtl="0" fontAlgn="base">
        <a:spcBef>
          <a:spcPct val="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2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177.vml"/><Relationship Id="rId6" Type="http://schemas.openxmlformats.org/officeDocument/2006/relationships/oleObject" Target="../embeddings/oleObject18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96.xml"/><Relationship Id="rId7" Type="http://schemas.openxmlformats.org/officeDocument/2006/relationships/image" Target="../media/image12.emf"/><Relationship Id="rId2" Type="http://schemas.openxmlformats.org/officeDocument/2006/relationships/tags" Target="../tags/tag195.xml"/><Relationship Id="rId1" Type="http://schemas.openxmlformats.org/officeDocument/2006/relationships/vmlDrawing" Target="../drawings/vmlDrawing178.vml"/><Relationship Id="rId6" Type="http://schemas.openxmlformats.org/officeDocument/2006/relationships/oleObject" Target="../embeddings/oleObject18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98.xml"/><Relationship Id="rId7" Type="http://schemas.openxmlformats.org/officeDocument/2006/relationships/image" Target="../media/image12.emf"/><Relationship Id="rId2" Type="http://schemas.openxmlformats.org/officeDocument/2006/relationships/tags" Target="../tags/tag197.xml"/><Relationship Id="rId1" Type="http://schemas.openxmlformats.org/officeDocument/2006/relationships/vmlDrawing" Target="../drawings/vmlDrawing179.vml"/><Relationship Id="rId6" Type="http://schemas.openxmlformats.org/officeDocument/2006/relationships/oleObject" Target="../embeddings/oleObject189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00.xml"/><Relationship Id="rId7" Type="http://schemas.openxmlformats.org/officeDocument/2006/relationships/image" Target="../media/image12.emf"/><Relationship Id="rId2" Type="http://schemas.openxmlformats.org/officeDocument/2006/relationships/tags" Target="../tags/tag199.xml"/><Relationship Id="rId1" Type="http://schemas.openxmlformats.org/officeDocument/2006/relationships/vmlDrawing" Target="../drawings/vmlDrawing180.vml"/><Relationship Id="rId6" Type="http://schemas.openxmlformats.org/officeDocument/2006/relationships/oleObject" Target="../embeddings/oleObject19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12.emf"/><Relationship Id="rId2" Type="http://schemas.openxmlformats.org/officeDocument/2006/relationships/tags" Target="../tags/tag201.xml"/><Relationship Id="rId1" Type="http://schemas.openxmlformats.org/officeDocument/2006/relationships/vmlDrawing" Target="../drawings/vmlDrawing181.vml"/><Relationship Id="rId6" Type="http://schemas.openxmlformats.org/officeDocument/2006/relationships/oleObject" Target="../embeddings/oleObject19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12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182.vml"/><Relationship Id="rId6" Type="http://schemas.openxmlformats.org/officeDocument/2006/relationships/oleObject" Target="../embeddings/oleObject19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06.xml"/><Relationship Id="rId7" Type="http://schemas.openxmlformats.org/officeDocument/2006/relationships/image" Target="../media/image12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83.vml"/><Relationship Id="rId6" Type="http://schemas.openxmlformats.org/officeDocument/2006/relationships/oleObject" Target="../embeddings/oleObject193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Placeholder 3"/>
          <p:cNvPicPr>
            <a:picLocks noGrp="1" noChangeAspect="1" noChangeArrowheads="1"/>
          </p:cNvPicPr>
          <p:nvPr>
            <p:ph type="pic" sz="quarter" idx="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991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7"/>
          </p:nvPr>
        </p:nvSpPr>
        <p:spPr>
          <a:xfrm rot="10800000">
            <a:off x="-2" y="106991"/>
            <a:ext cx="3721100" cy="35734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Country Implementation</a:t>
            </a:r>
          </a:p>
        </p:txBody>
      </p:sp>
      <p:sp>
        <p:nvSpPr>
          <p:cNvPr id="10" name="Untertitel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6"/>
          </p:nvPr>
        </p:nvSpPr>
        <p:spPr>
          <a:xfrm>
            <a:off x="193675" y="419100"/>
            <a:ext cx="1800225" cy="260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/>
              <a:t>DHL Express</a:t>
            </a:r>
          </a:p>
        </p:txBody>
      </p:sp>
      <p:sp>
        <p:nvSpPr>
          <p:cNvPr id="6" name="Title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6540"/>
            <a:ext cx="4450335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smtClean="0"/>
              <a:t>Internet of Things </a:t>
            </a:r>
            <a:br>
              <a:rPr lang="en-US" sz="2400" dirty="0" smtClean="0"/>
            </a:br>
            <a:r>
              <a:rPr lang="en-US" sz="2400" dirty="0" smtClean="0"/>
              <a:t>in logistics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" y="1628750"/>
            <a:ext cx="2256279" cy="194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1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3127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7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127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rtlCol="0">
            <a:noAutofit/>
          </a:bodyPr>
          <a:lstStyle/>
          <a:p>
            <a:pPr defTabSz="831281" eaLnBrk="1" fontAlgn="auto" hangingPunct="1">
              <a:spcAft>
                <a:spcPts val="0"/>
              </a:spcAft>
              <a:defRPr/>
            </a:pPr>
            <a:r>
              <a:rPr lang="en-US" altLang="en-US" sz="2000" kern="0" dirty="0" smtClean="0"/>
              <a:t>DHL Fact Sheet</a:t>
            </a:r>
            <a:r>
              <a:rPr lang="en-US" altLang="en-US" sz="2000" kern="0" dirty="0" smtClean="0"/>
              <a:t> </a:t>
            </a:r>
            <a:endParaRPr lang="en-US" altLang="en-US" sz="20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411769" y="1124680"/>
            <a:ext cx="8315325" cy="458621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dirty="0" smtClean="0"/>
              <a:t>Head Office  is in  Bonn, Germany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dirty="0" smtClean="0"/>
              <a:t>Over 220 countries and territories and approximately 500 airports served globally- The most international company in the world.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dirty="0" smtClean="0"/>
              <a:t>More than 60,000 service points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dirty="0" smtClean="0"/>
              <a:t>Over 250 dedicated aircrafts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dirty="0" smtClean="0"/>
              <a:t>Approximately 2,500 daily flights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dirty="0" smtClean="0"/>
              <a:t>Over 2.7 million customers </a:t>
            </a:r>
          </a:p>
          <a:p>
            <a:endParaRPr lang="en-US" dirty="0"/>
          </a:p>
          <a:p>
            <a:r>
              <a:rPr lang="en-US" dirty="0" smtClean="0"/>
              <a:t>DHL is the leading global brand in the logistics industry with four  divisions- DHL Express, DHL Ecommerce, DHL Supply Chain, DHL Global Forwarding, DHL Parcel, DHL Freight, Deutsche Post International.</a:t>
            </a:r>
          </a:p>
          <a:p>
            <a:endParaRPr lang="en-US" dirty="0" smtClean="0"/>
          </a:p>
          <a:p>
            <a:r>
              <a:rPr lang="en-US" sz="1400" b="1" dirty="0" smtClean="0"/>
              <a:t>Logistic Services:</a:t>
            </a:r>
          </a:p>
          <a:p>
            <a:r>
              <a:rPr lang="en-US" dirty="0" smtClean="0"/>
              <a:t>National and International Parcel Delivery</a:t>
            </a:r>
          </a:p>
          <a:p>
            <a:r>
              <a:rPr lang="en-US" dirty="0" smtClean="0"/>
              <a:t>Road, Air and Ocean Transport</a:t>
            </a:r>
          </a:p>
          <a:p>
            <a:r>
              <a:rPr lang="en-US" dirty="0" smtClean="0"/>
              <a:t>Industrial Supply Chain Management</a:t>
            </a:r>
          </a:p>
          <a:p>
            <a:endParaRPr lang="en-US" dirty="0"/>
          </a:p>
          <a:p>
            <a:r>
              <a:rPr lang="en-US" dirty="0" smtClean="0"/>
              <a:t>We serve all industries and also provide specialized services for growth markets, technology, life sciences and health care, energy, automotive and retail.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1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3127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127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rtlCol="0">
            <a:noAutofit/>
          </a:bodyPr>
          <a:lstStyle/>
          <a:p>
            <a:pPr defTabSz="831281" eaLnBrk="1" fontAlgn="auto" hangingPunct="1">
              <a:spcAft>
                <a:spcPts val="0"/>
              </a:spcAft>
              <a:defRPr/>
            </a:pPr>
            <a:r>
              <a:rPr lang="en-US" altLang="en-US" sz="2000" kern="0" dirty="0" smtClean="0"/>
              <a:t>Why IoT- We Move Things </a:t>
            </a:r>
            <a:endParaRPr lang="en-US" altLang="en-US" sz="20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414337" y="1052670"/>
            <a:ext cx="8315325" cy="4602770"/>
          </a:xfrm>
        </p:spPr>
        <p:txBody>
          <a:bodyPr/>
          <a:lstStyle/>
          <a:p>
            <a:r>
              <a:rPr lang="en-US" dirty="0"/>
              <a:t>The Internet of Things (IoT) has the potential to connect virtually anything to the internet and accelerate data-driven </a:t>
            </a:r>
            <a:r>
              <a:rPr lang="en-US" dirty="0" smtClean="0"/>
              <a:t>logistics.</a:t>
            </a:r>
          </a:p>
          <a:p>
            <a:r>
              <a:rPr lang="en-US" dirty="0" smtClean="0"/>
              <a:t>IoT presents 1.9Trillion opportunity in logistics with global </a:t>
            </a:r>
            <a:r>
              <a:rPr lang="en-US" dirty="0"/>
              <a:t>connected logistics market estimated to substantially grow to $27 billion at a CAGR of 7.6% until 2023,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Significant Implications for logistics and benefits that extend across the entire supply chain:</a:t>
            </a:r>
          </a:p>
        </p:txBody>
      </p:sp>
      <p:sp>
        <p:nvSpPr>
          <p:cNvPr id="2" name="Chevron 1"/>
          <p:cNvSpPr/>
          <p:nvPr/>
        </p:nvSpPr>
        <p:spPr bwMode="auto">
          <a:xfrm>
            <a:off x="3106287" y="3719975"/>
            <a:ext cx="1296180" cy="1152160"/>
          </a:xfrm>
          <a:prstGeom prst="chevron">
            <a:avLst/>
          </a:prstGeom>
          <a:solidFill>
            <a:srgbClr val="D4051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4528" y="3035093"/>
            <a:ext cx="2304320" cy="252192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Operations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Warehousing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Freight </a:t>
            </a:r>
            <a:r>
              <a:rPr lang="en-US" sz="1400" dirty="0" smtClean="0"/>
              <a:t>Transportation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Last </a:t>
            </a:r>
            <a:r>
              <a:rPr lang="en-US" sz="1400" dirty="0"/>
              <a:t>Mile </a:t>
            </a:r>
            <a:r>
              <a:rPr lang="en-US" sz="1400" dirty="0" smtClean="0"/>
              <a:t>Delivery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Customer Experience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30" y="2874034"/>
            <a:ext cx="3583454" cy="3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2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1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3127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7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127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rtlCol="0">
            <a:noAutofit/>
          </a:bodyPr>
          <a:lstStyle/>
          <a:p>
            <a:pPr defTabSz="831281" eaLnBrk="1" fontAlgn="auto" hangingPunct="1">
              <a:spcAft>
                <a:spcPts val="0"/>
              </a:spcAft>
              <a:defRPr/>
            </a:pPr>
            <a:r>
              <a:rPr lang="en-US" altLang="en-US" sz="2000" kern="0" dirty="0" smtClean="0"/>
              <a:t>DHL and IoT</a:t>
            </a:r>
            <a:endParaRPr lang="en-US" altLang="en-US" sz="20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9382"/>
            <a:ext cx="9252650" cy="68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5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1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3127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5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127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rtlCol="0">
            <a:noAutofit/>
          </a:bodyPr>
          <a:lstStyle/>
          <a:p>
            <a:pPr defTabSz="831281" eaLnBrk="1" fontAlgn="auto" hangingPunct="1">
              <a:spcAft>
                <a:spcPts val="0"/>
              </a:spcAft>
              <a:defRPr/>
            </a:pPr>
            <a:r>
              <a:rPr lang="en-US" altLang="en-US" sz="2000" kern="0" dirty="0" smtClean="0"/>
              <a:t>DHL and IoT</a:t>
            </a:r>
            <a:endParaRPr lang="en-US" altLang="en-US" sz="20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414340" y="1124680"/>
            <a:ext cx="8315325" cy="4880120"/>
          </a:xfrm>
        </p:spPr>
        <p:txBody>
          <a:bodyPr/>
          <a:lstStyle/>
          <a:p>
            <a:pPr>
              <a:lnSpc>
                <a:spcPct val="300000"/>
              </a:lnSpc>
            </a:pPr>
            <a:endParaRPr lang="en-US" dirty="0" smtClean="0"/>
          </a:p>
          <a:p>
            <a:pPr>
              <a:lnSpc>
                <a:spcPct val="300000"/>
              </a:lnSpc>
            </a:pPr>
            <a:r>
              <a:rPr lang="en-US" dirty="0" smtClean="0"/>
              <a:t>Augmented Reality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Sensor Technology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Self Driving Vehicles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Unmanned Aerial Vehicles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Big Data in logistics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2363" y="1124680"/>
            <a:ext cx="4907300" cy="48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2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1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3127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8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127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rtlCol="0">
            <a:noAutofit/>
          </a:bodyPr>
          <a:lstStyle/>
          <a:p>
            <a:pPr defTabSz="831281" eaLnBrk="1" fontAlgn="auto" hangingPunct="1">
              <a:spcAft>
                <a:spcPts val="0"/>
              </a:spcAft>
              <a:defRPr/>
            </a:pPr>
            <a:r>
              <a:rPr lang="en-US" altLang="en-US" sz="2000" kern="0" dirty="0" smtClean="0"/>
              <a:t>IoT in Action - Logistics</a:t>
            </a:r>
            <a:endParaRPr lang="en-US" altLang="en-US" sz="20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1135" y="1124680"/>
            <a:ext cx="8315325" cy="4586210"/>
          </a:xfrm>
        </p:spPr>
        <p:txBody>
          <a:bodyPr/>
          <a:lstStyle/>
          <a:p>
            <a:r>
              <a:rPr lang="en-US" dirty="0" smtClean="0"/>
              <a:t>Smart Warehousing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 smtClean="0"/>
              <a:t>Wireless readers (scanners) capture data – aggregate- process  ( product information, volume, dimension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 smtClean="0"/>
              <a:t>Tags on pallets/ shipments transmit signals to the WMS advising of each movement and providing real-time visibility. Supports and managements inventory levels.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 smtClean="0"/>
              <a:t>Sensors can track misplaced packages and alert warehouse manager for corrective action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 smtClean="0"/>
              <a:t>Sensors monitor and alert changes in temperature for temperature sensitive items and provide alerts to ensure quality and greater customer confidence.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 smtClean="0"/>
              <a:t>Heat maps to increase safety, support supervisor/managers in monitoring warehouse floor, prevent accidents ( Traffic plan) , identify opportunities.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 smtClean="0"/>
              <a:t>Real-time visibility of employees and events</a:t>
            </a:r>
          </a:p>
          <a:p>
            <a:endParaRPr lang="en-US" dirty="0" smtClean="0"/>
          </a:p>
          <a:p>
            <a:r>
              <a:rPr lang="en-US" dirty="0" smtClean="0"/>
              <a:t>Freight Transportation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/>
              <a:t>Telematics sensors in trucks and multi-sensor tags on items transmit data on location, condition (whether any thresholds have been crossed), and if a package has been opened (to detect possible theft).</a:t>
            </a:r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 smtClean="0"/>
              <a:t>Fleet </a:t>
            </a:r>
            <a:r>
              <a:rPr lang="en-US" dirty="0"/>
              <a:t>and asset management. For example, sensors can monitor how often a truck, container or ULD is in use or idle. They then transmit this data for analysis on optimal utilization</a:t>
            </a:r>
            <a:endParaRPr lang="en-US" dirty="0" smtClean="0"/>
          </a:p>
          <a:p>
            <a:pPr marL="498475" lvl="2" indent="-171450">
              <a:buFont typeface="Wingdings" panose="05000000000000000000" pitchFamily="2" charset="2"/>
              <a:buChar char="ü"/>
            </a:pPr>
            <a:r>
              <a:rPr lang="en-US" dirty="0"/>
              <a:t>End-to-end supply chain risk management - DHL Resilience360 for supply chain risk management, which provides a multi-tiered visualization of the end-to-end supply chain.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800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1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3127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9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127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rtlCol="0">
            <a:noAutofit/>
          </a:bodyPr>
          <a:lstStyle/>
          <a:p>
            <a:pPr defTabSz="831281" eaLnBrk="1" fontAlgn="auto" hangingPunct="1">
              <a:spcAft>
                <a:spcPts val="0"/>
              </a:spcAft>
              <a:defRPr/>
            </a:pPr>
            <a:r>
              <a:rPr lang="en-US" altLang="en-US" sz="2000" kern="0" dirty="0" smtClean="0"/>
              <a:t>Factor Driving IoT in Logistics</a:t>
            </a:r>
            <a:endParaRPr lang="en-US" altLang="en-US" sz="20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Rise in Mobile Computing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Customer Demand for IoT based solutions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Consumerism of 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5G networks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D</a:t>
            </a:r>
            <a:r>
              <a:rPr lang="en-US" dirty="0" smtClean="0"/>
              <a:t>ata Analytics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Need for transparency and integrity control ( Right product, time, place, quality, conditions, cost)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Customer demand for detailed shipment tracking and visibility in real0time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Integrity control of sensitive goods ( e.g. medical 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Warehousing efficiency and cost optimization– smart inventory, damage detection, asset utilization, predictive maintenance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43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16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3127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3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3127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 rtlCol="0">
            <a:noAutofit/>
          </a:bodyPr>
          <a:lstStyle/>
          <a:p>
            <a:pPr defTabSz="831281" eaLnBrk="1" fontAlgn="auto" hangingPunct="1">
              <a:spcAft>
                <a:spcPts val="0"/>
              </a:spcAft>
              <a:defRPr/>
            </a:pPr>
            <a:r>
              <a:rPr lang="en-US" altLang="en-US" sz="2000" kern="0" dirty="0" smtClean="0"/>
              <a:t>IoT in Logistics: Key Factors for Success &amp; Main Challenges</a:t>
            </a:r>
            <a:endParaRPr lang="en-US" altLang="en-US" sz="20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414338" y="1124680"/>
            <a:ext cx="4661732" cy="4586210"/>
          </a:xfrm>
        </p:spPr>
        <p:txBody>
          <a:bodyPr/>
          <a:lstStyle/>
          <a:p>
            <a:r>
              <a:rPr lang="en-US" dirty="0" smtClean="0"/>
              <a:t>Success </a:t>
            </a:r>
          </a:p>
          <a:p>
            <a:r>
              <a:rPr lang="en-US" dirty="0" smtClean="0"/>
              <a:t>Seamless interoperability in heterogeneous environments</a:t>
            </a:r>
          </a:p>
          <a:p>
            <a:r>
              <a:rPr lang="en-US" dirty="0" smtClean="0"/>
              <a:t>Establishment of trust and ownership of data dealing with privacy issues in IoT supply chain</a:t>
            </a:r>
          </a:p>
          <a:p>
            <a:r>
              <a:rPr lang="en-US" dirty="0" smtClean="0"/>
              <a:t>Focus on clarity of architecture for IoT</a:t>
            </a:r>
          </a:p>
          <a:p>
            <a:r>
              <a:rPr lang="en-US" dirty="0" smtClean="0"/>
              <a:t>Change in business mindset to embrace full potential of IoT</a:t>
            </a:r>
          </a:p>
          <a:p>
            <a:endParaRPr lang="en-US" dirty="0"/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Cost of Deployment</a:t>
            </a:r>
          </a:p>
          <a:p>
            <a:r>
              <a:rPr lang="en-US" dirty="0" smtClean="0"/>
              <a:t>Security Concerns</a:t>
            </a:r>
          </a:p>
          <a:p>
            <a:r>
              <a:rPr lang="en-US" dirty="0" smtClean="0"/>
              <a:t>Absence of Standards in logistics industry ( Industry fragmented)</a:t>
            </a:r>
          </a:p>
          <a:p>
            <a:endParaRPr lang="en-US" dirty="0" smtClean="0"/>
          </a:p>
          <a:p>
            <a:r>
              <a:rPr lang="en-US" b="1" dirty="0" smtClean="0"/>
              <a:t>Outlook</a:t>
            </a:r>
          </a:p>
          <a:p>
            <a:r>
              <a:rPr lang="en-US" dirty="0" smtClean="0"/>
              <a:t>Breakthroughs in development of </a:t>
            </a:r>
            <a:r>
              <a:rPr lang="en-US" dirty="0"/>
              <a:t>low-cost IoT networks </a:t>
            </a:r>
            <a:r>
              <a:rPr lang="en-US" dirty="0"/>
              <a:t> </a:t>
            </a:r>
            <a:r>
              <a:rPr lang="en-US" dirty="0" smtClean="0"/>
              <a:t>and reduction in </a:t>
            </a:r>
            <a:r>
              <a:rPr lang="en-US" dirty="0"/>
              <a:t>sensor prices </a:t>
            </a:r>
            <a:r>
              <a:rPr lang="en-US" dirty="0" smtClean="0"/>
              <a:t>thus  enabling large-scale </a:t>
            </a:r>
            <a:r>
              <a:rPr lang="en-US" dirty="0"/>
              <a:t>IoT deployments in logistics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70" y="1124680"/>
            <a:ext cx="3653592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5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4877" b="1487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LogoPOST"/>
  <p:tag name="SHAPECLASSFILE" val="DHL_Ex_extern.gif"/>
  <p:tag name="SHAPECLASSPROTECTIONTYPE" val="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LogoPOST"/>
  <p:tag name="SHAPECLASSFILE" val="DHL_Ex_extern.gif"/>
  <p:tag name="SHAPECLASSPROTECTIONTYPE" val="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LogoPOST"/>
  <p:tag name="SHAPECLASSFILE" val="DHL_Ex_extern.gif"/>
  <p:tag name="SHAPECLASSPROTECTIONTYPE" val="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hapeSet13"/>
  <p:tag name="COLORSETGROUPCLASSNAME" val="ColorSetGroup1"/>
  <p:tag name="FONTSETGROUPCLASSNAME" val="FontSetGroup1"/>
  <p:tag name="SHAPECLASSNAME" val="TitleOnSlide"/>
  <p:tag name="SHAPECLASSPROTECTIONTYPE" val="11"/>
  <p:tag name="THINKCELLSHAPEDONOTDELETE" val="p51A.TOo55E.WcOmxS1vL8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hapeSet13"/>
  <p:tag name="COLORSETGROUPCLASSNAME" val="ColorSetGroup1"/>
  <p:tag name="FONTSETGROUPCLASSNAME" val="FontSetGroup1"/>
  <p:tag name="SHAPECLASSNAME" val="TitleOnSlide"/>
  <p:tag name="SHAPECLASSPROTECTIONTYPE" val="11"/>
  <p:tag name="THINKCELLSHAPEDONOTDELETE" val="p51A.TOo55E.WcOmxS1vL8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hapeSet13"/>
  <p:tag name="COLORSETGROUPCLASSNAME" val="ColorSetGroup1"/>
  <p:tag name="FONTSETGROUPCLASSNAME" val="FontSetGroup1"/>
  <p:tag name="SHAPECLASSNAME" val="TitleOnSlide"/>
  <p:tag name="SHAPECLASSPROTECTIONTYPE" val="11"/>
  <p:tag name="THINKCELLSHAPEDONOTDELETE" val="p51A.TOo55E.WcOmxS1vL8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hapeSet13"/>
  <p:tag name="COLORSETGROUPCLASSNAME" val="ColorSetGroup1"/>
  <p:tag name="FONTSETGROUPCLASSNAME" val="FontSetGroup1"/>
  <p:tag name="SHAPECLASSNAME" val="TitleOnSlide"/>
  <p:tag name="SHAPECLASSPROTECTIONTYPE" val="11"/>
  <p:tag name="THINKCELLSHAPEDONOTDELETE" val="p51A.TOo55E.WcOmxS1vL8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hapeSet13"/>
  <p:tag name="COLORSETGROUPCLASSNAME" val="ColorSetGroup1"/>
  <p:tag name="FONTSETGROUPCLASSNAME" val="FontSetGroup1"/>
  <p:tag name="SHAPECLASSNAME" val="TitleOnSlide"/>
  <p:tag name="SHAPECLASSPROTECTIONTYPE" val="11"/>
  <p:tag name="THINKCELLSHAPEDONOTDELETE" val="p51A.TOo55E.WcOmxS1vL8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hapeSet13"/>
  <p:tag name="COLORSETGROUPCLASSNAME" val="ColorSetGroup1"/>
  <p:tag name="FONTSETGROUPCLASSNAME" val="FontSetGroup1"/>
  <p:tag name="SHAPECLASSNAME" val="TitleOnSlide"/>
  <p:tag name="SHAPECLASSPROTECTIONTYPE" val="11"/>
  <p:tag name="THINKCELLSHAPEDONOTDELETE" val="p51A.TOo55E.WcOmxS1vL8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hapeSet13"/>
  <p:tag name="COLORSETGROUPCLASSNAME" val="ColorSetGroup1"/>
  <p:tag name="FONTSETGROUPCLASSNAME" val="FontSetGroup1"/>
  <p:tag name="SHAPECLASSNAME" val="TitleOnSlide"/>
  <p:tag name="SHAPECLASSPROTECTIONTYPE" val="11"/>
  <p:tag name="THINKCELLSHAPEDONOTDELETE" val="p51A.TOo55E.WcOmxS1vL8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LogoPOST"/>
  <p:tag name="SHAPECLASSFILE" val="DHL_Ex_extern.gif"/>
  <p:tag name="SHAPECLASSPROTECTIONTYP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LogoPOST"/>
  <p:tag name="SHAPECLASSFILE" val="DHL_Ex_extern.gif"/>
  <p:tag name="SHAPECLASSPROTECTIONTYPE" val="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LogoPOST"/>
  <p:tag name="SHAPECLASSFILE" val="DHL_Ex_extern.gif"/>
  <p:tag name="SHAPECLASSPROTECTIONTYPE" val="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CC00"/>
      </a:lt1>
      <a:dk2>
        <a:srgbClr val="000000"/>
      </a:dk2>
      <a:lt2>
        <a:srgbClr val="DADADA"/>
      </a:lt2>
      <a:accent1>
        <a:srgbClr val="D40511"/>
      </a:accent1>
      <a:accent2>
        <a:srgbClr val="FFDB4C"/>
      </a:accent2>
      <a:accent3>
        <a:srgbClr val="FFE2AA"/>
      </a:accent3>
      <a:accent4>
        <a:srgbClr val="000000"/>
      </a:accent4>
      <a:accent5>
        <a:srgbClr val="E6AAAA"/>
      </a:accent5>
      <a:accent6>
        <a:srgbClr val="E7C644"/>
      </a:accent6>
      <a:hlink>
        <a:srgbClr val="FFE595"/>
      </a:hlink>
      <a:folHlink>
        <a:srgbClr val="FFF0B2"/>
      </a:folHlink>
    </a:clrScheme>
    <a:fontScheme name="Default Design">
      <a:majorFont>
        <a:latin typeface="Frutiger"/>
        <a:ea typeface=""/>
        <a:cs typeface=""/>
      </a:majorFont>
      <a:minorFont>
        <a:latin typeface="Frutig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" pitchFamily="34" charset="0"/>
            <a:sym typeface="Wingdings 2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" pitchFamily="34" charset="0"/>
            <a:sym typeface="Wingdings 2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CC00"/>
        </a:lt1>
        <a:dk2>
          <a:srgbClr val="000000"/>
        </a:dk2>
        <a:lt2>
          <a:srgbClr val="DADADA"/>
        </a:lt2>
        <a:accent1>
          <a:srgbClr val="D40511"/>
        </a:accent1>
        <a:accent2>
          <a:srgbClr val="FFDB4C"/>
        </a:accent2>
        <a:accent3>
          <a:srgbClr val="FFE2AA"/>
        </a:accent3>
        <a:accent4>
          <a:srgbClr val="000000"/>
        </a:accent4>
        <a:accent5>
          <a:srgbClr val="E6AAAA"/>
        </a:accent5>
        <a:accent6>
          <a:srgbClr val="E7C644"/>
        </a:accent6>
        <a:hlink>
          <a:srgbClr val="FFE595"/>
        </a:hlink>
        <a:folHlink>
          <a:srgbClr val="FFF0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1_DHL_PPT_4x3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11.xml><?xml version="1.0" encoding="utf-8"?>
<a:theme xmlns:a="http://schemas.openxmlformats.org/drawingml/2006/main" name="3_DHL_PPT_Template_4to3">
  <a:themeElements>
    <a:clrScheme name="DPDHL_colour_schem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rec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HL_PPT_Template_4to3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FFCC00"/>
        </a:hlink>
        <a:folHlink>
          <a:srgbClr val="D40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ostyellow 100%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Chart grey yellow 1">
      <a:srgbClr val="5C5D59"/>
    </a:custClr>
    <a:custClr name="Chart grey yellow 2">
      <a:srgbClr val="7F7F7B"/>
    </a:custClr>
    <a:custClr name="Chart grey yellow 3">
      <a:srgbClr val="9B9C96"/>
    </a:custClr>
    <a:custClr name="Chart grey yellow 4">
      <a:srgbClr val="BBBBB3"/>
    </a:custClr>
    <a:custClr name="Chart grey yellow 5">
      <a:srgbClr val="DDDDD7"/>
    </a:custClr>
    <a:custClr name="Chart grey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red 1">
      <a:srgbClr val="666362"/>
    </a:custClr>
    <a:custClr name="Grey tone red 2">
      <a:srgbClr val="827C7A"/>
    </a:custClr>
    <a:custClr name="Grey tone red 3">
      <a:srgbClr val="9F9997"/>
    </a:custClr>
    <a:custClr name="Grey tone red 4">
      <a:srgbClr val="BAB2B0"/>
    </a:custClr>
    <a:custClr name="Grey tone red 5">
      <a:srgbClr val="D6D0CE"/>
    </a:custClr>
    <a:custClr name="Grey tone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cyan 1">
      <a:srgbClr val="545D62"/>
    </a:custClr>
    <a:custClr name="Grey tone cyan 2">
      <a:srgbClr val="747F86"/>
    </a:custClr>
    <a:custClr name="Grey tone cyan 3">
      <a:srgbClr val="97A1A7"/>
    </a:custClr>
    <a:custClr name="Grey tone cyan 4">
      <a:srgbClr val="A6B0B6"/>
    </a:custClr>
    <a:custClr name="Grey tone cyan 5">
      <a:srgbClr val="B5BFC5"/>
    </a:custClr>
    <a:custClr name="Grey tone cyan 6">
      <a:srgbClr val="C8CED2"/>
    </a:custClr>
  </a:custClrLst>
</a:theme>
</file>

<file path=ppt/theme/theme12.xml><?xml version="1.0" encoding="utf-8"?>
<a:theme xmlns:a="http://schemas.openxmlformats.org/drawingml/2006/main" name="4_DHL_PPT_Template_4to3">
  <a:themeElements>
    <a:clrScheme name="DPDHL_colour_schem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rec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L_PPT_Template_4to3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FFCC00"/>
        </a:hlink>
        <a:folHlink>
          <a:srgbClr val="D40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ostyellow 100%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Chart grey yellow 1">
      <a:srgbClr val="5C5D59"/>
    </a:custClr>
    <a:custClr name="Chart grey yellow 2">
      <a:srgbClr val="7F7F7B"/>
    </a:custClr>
    <a:custClr name="Chart grey yellow 3">
      <a:srgbClr val="9B9C96"/>
    </a:custClr>
    <a:custClr name="Chart grey yellow 4">
      <a:srgbClr val="BBBBB3"/>
    </a:custClr>
    <a:custClr name="Chart grey yellow 5">
      <a:srgbClr val="DDDDD7"/>
    </a:custClr>
    <a:custClr name="Chart grey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red 1">
      <a:srgbClr val="666362"/>
    </a:custClr>
    <a:custClr name="Grey tone red 2">
      <a:srgbClr val="827C7A"/>
    </a:custClr>
    <a:custClr name="Grey tone red 3">
      <a:srgbClr val="9F9997"/>
    </a:custClr>
    <a:custClr name="Grey tone red 4">
      <a:srgbClr val="BAB2B0"/>
    </a:custClr>
    <a:custClr name="Grey tone red 5">
      <a:srgbClr val="D6D0CE"/>
    </a:custClr>
    <a:custClr name="Grey tone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cyan 1">
      <a:srgbClr val="545D62"/>
    </a:custClr>
    <a:custClr name="Grey tone cyan 2">
      <a:srgbClr val="747F86"/>
    </a:custClr>
    <a:custClr name="Grey tone cyan 3">
      <a:srgbClr val="97A1A7"/>
    </a:custClr>
    <a:custClr name="Grey tone cyan 4">
      <a:srgbClr val="A6B0B6"/>
    </a:custClr>
    <a:custClr name="Grey tone cyan 5">
      <a:srgbClr val="B5BFC5"/>
    </a:custClr>
    <a:custClr name="Grey tone cyan 6">
      <a:srgbClr val="C8CED2"/>
    </a:custClr>
  </a:custClrLst>
</a:theme>
</file>

<file path=ppt/theme/theme13.xml><?xml version="1.0" encoding="utf-8"?>
<a:theme xmlns:a="http://schemas.openxmlformats.org/drawingml/2006/main" name="4_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4051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14.xml><?xml version="1.0" encoding="utf-8"?>
<a:theme xmlns:a="http://schemas.openxmlformats.org/drawingml/2006/main" name="3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15.xml><?xml version="1.0" encoding="utf-8"?>
<a:theme xmlns:a="http://schemas.openxmlformats.org/drawingml/2006/main" name="4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16.xml><?xml version="1.0" encoding="utf-8"?>
<a:theme xmlns:a="http://schemas.openxmlformats.org/drawingml/2006/main" name="5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17.xml><?xml version="1.0" encoding="utf-8"?>
<a:theme xmlns:a="http://schemas.openxmlformats.org/drawingml/2006/main" name="5_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9" tIns="72009" rIns="72009" bIns="72009" numCol="1" rtlCol="0" anchor="ctr" anchorCtr="0" compatLnSpc="1">
        <a:prstTxWarp prst="textNoShape">
          <a:avLst/>
        </a:prstTxWarp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18.xml><?xml version="1.0" encoding="utf-8"?>
<a:theme xmlns:a="http://schemas.openxmlformats.org/drawingml/2006/main" name="6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19.xml><?xml version="1.0" encoding="utf-8"?>
<a:theme xmlns:a="http://schemas.openxmlformats.org/drawingml/2006/main" name="7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.xml><?xml version="1.0" encoding="utf-8"?>
<a:theme xmlns:a="http://schemas.openxmlformats.org/drawingml/2006/main" name="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4051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HL Express_4x3_UK4540_012017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20.xml><?xml version="1.0" encoding="utf-8"?>
<a:theme xmlns:a="http://schemas.openxmlformats.org/drawingml/2006/main" name="8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1.xml><?xml version="1.0" encoding="utf-8"?>
<a:theme xmlns:a="http://schemas.openxmlformats.org/drawingml/2006/main" name="9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2.xml><?xml version="1.0" encoding="utf-8"?>
<a:theme xmlns:a="http://schemas.openxmlformats.org/drawingml/2006/main" name="10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3.xml><?xml version="1.0" encoding="utf-8"?>
<a:theme xmlns:a="http://schemas.openxmlformats.org/drawingml/2006/main" name="6_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4051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24.xml><?xml version="1.0" encoding="utf-8"?>
<a:theme xmlns:a="http://schemas.openxmlformats.org/drawingml/2006/main" name="11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5.xml><?xml version="1.0" encoding="utf-8"?>
<a:theme xmlns:a="http://schemas.openxmlformats.org/drawingml/2006/main" name="12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6.xml><?xml version="1.0" encoding="utf-8"?>
<a:theme xmlns:a="http://schemas.openxmlformats.org/drawingml/2006/main" name="13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7.xml><?xml version="1.0" encoding="utf-8"?>
<a:theme xmlns:a="http://schemas.openxmlformats.org/drawingml/2006/main" name="14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8.xml><?xml version="1.0" encoding="utf-8"?>
<a:theme xmlns:a="http://schemas.openxmlformats.org/drawingml/2006/main" name="15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29.xml><?xml version="1.0" encoding="utf-8"?>
<a:theme xmlns:a="http://schemas.openxmlformats.org/drawingml/2006/main" name="16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.xml><?xml version="1.0" encoding="utf-8"?>
<a:theme xmlns:a="http://schemas.openxmlformats.org/drawingml/2006/main" name="1_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9" tIns="72009" rIns="72009" bIns="72009" numCol="1" rtlCol="0" anchor="ctr" anchorCtr="0" compatLnSpc="1">
        <a:prstTxWarp prst="textNoShape">
          <a:avLst/>
        </a:prstTxWarp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1_DHL Express_4x3_UK4540_012017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30.xml><?xml version="1.0" encoding="utf-8"?>
<a:theme xmlns:a="http://schemas.openxmlformats.org/drawingml/2006/main" name="17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1.xml><?xml version="1.0" encoding="utf-8"?>
<a:theme xmlns:a="http://schemas.openxmlformats.org/drawingml/2006/main" name="18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2.xml><?xml version="1.0" encoding="utf-8"?>
<a:theme xmlns:a="http://schemas.openxmlformats.org/drawingml/2006/main" name="19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3.xml><?xml version="1.0" encoding="utf-8"?>
<a:theme xmlns:a="http://schemas.openxmlformats.org/drawingml/2006/main" name="20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4.xml><?xml version="1.0" encoding="utf-8"?>
<a:theme xmlns:a="http://schemas.openxmlformats.org/drawingml/2006/main" name="21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5.xml><?xml version="1.0" encoding="utf-8"?>
<a:theme xmlns:a="http://schemas.openxmlformats.org/drawingml/2006/main" name="22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6.xml><?xml version="1.0" encoding="utf-8"?>
<a:theme xmlns:a="http://schemas.openxmlformats.org/drawingml/2006/main" name="23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7.xml><?xml version="1.0" encoding="utf-8"?>
<a:theme xmlns:a="http://schemas.openxmlformats.org/drawingml/2006/main" name="24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8.xml><?xml version="1.0" encoding="utf-8"?>
<a:theme xmlns:a="http://schemas.openxmlformats.org/drawingml/2006/main" name="25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39.xml><?xml version="1.0" encoding="utf-8"?>
<a:theme xmlns:a="http://schemas.openxmlformats.org/drawingml/2006/main" name="26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4.xml><?xml version="1.0" encoding="utf-8"?>
<a:theme xmlns:a="http://schemas.openxmlformats.org/drawingml/2006/main" name="2_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9" tIns="72009" rIns="72009" bIns="72009" numCol="1" rtlCol="0" anchor="ctr" anchorCtr="0" compatLnSpc="1">
        <a:prstTxWarp prst="textNoShape">
          <a:avLst/>
        </a:prstTxWarp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2_DHL Express_4x3_UK4540_012017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40.xml><?xml version="1.0" encoding="utf-8"?>
<a:theme xmlns:a="http://schemas.openxmlformats.org/drawingml/2006/main" name="7_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9" tIns="72009" rIns="72009" bIns="72009" numCol="1" rtlCol="0" anchor="ctr" anchorCtr="0" compatLnSpc="1">
        <a:prstTxWarp prst="textNoShape">
          <a:avLst/>
        </a:prstTxWarp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4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HL Express_4x3_UK4540_012017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9" tIns="72009" rIns="72009" bIns="72009" numCol="1" rtlCol="0" anchor="ctr" anchorCtr="0" compatLnSpc="1">
        <a:prstTxWarp prst="textNoShape">
          <a:avLst/>
        </a:prstTxWarp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algn="ctr">
          <a:solidFill>
            <a:schemeClr val="accent2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3_DHL Express_4x3_UK4540_012017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ext. grey tones yellow 1">
      <a:srgbClr val="5C5D59"/>
    </a:custClr>
    <a:custClr name="ext. grey tones yellow 2">
      <a:srgbClr val="7F7F7B"/>
    </a:custClr>
    <a:custClr name="ext. grey tones yellow 3">
      <a:srgbClr val="9B9C96"/>
    </a:custClr>
    <a:custClr name="ext. grey tones yellow 4">
      <a:srgbClr val="BBBBB3"/>
    </a:custClr>
    <a:custClr name="ext. grey tones yellow 5">
      <a:srgbClr val="DDDDD7"/>
    </a:custClr>
    <a:custClr name="ext. grey tones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red 1">
      <a:srgbClr val="666362"/>
    </a:custClr>
    <a:custClr name="ext. grey toness red 2">
      <a:srgbClr val="827C7A"/>
    </a:custClr>
    <a:custClr name="ext. grey toness red 3">
      <a:srgbClr val="9F9997"/>
    </a:custClr>
    <a:custClr name="ext. grey tones red 4">
      <a:srgbClr val="BAB2B0"/>
    </a:custClr>
    <a:custClr name="ext. grey tones red 5">
      <a:srgbClr val="D6D0CE"/>
    </a:custClr>
    <a:custClr name="ext. grey tones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ext. grey tones cyan 1">
      <a:srgbClr val="545D62"/>
    </a:custClr>
    <a:custClr name="ext. grey tones cyan 2">
      <a:srgbClr val="747F86"/>
    </a:custClr>
    <a:custClr name="ext. grey tones cyan 3">
      <a:srgbClr val="97A1A7"/>
    </a:custClr>
    <a:custClr name="ext. grey tones cyan 4">
      <a:srgbClr val="A6B0B6"/>
    </a:custClr>
    <a:custClr name="ext. grey tones cyan 5">
      <a:srgbClr val="B5BFC5"/>
    </a:custClr>
    <a:custClr name="ext. grey tones cyan 6">
      <a:srgbClr val="C8CED2"/>
    </a:custClr>
  </a:custClrLst>
  <a:extLst>
    <a:ext uri="{05A4C25C-085E-4340-85A3-A5531E510DB2}">
      <thm15:themeFamily xmlns:thm15="http://schemas.microsoft.com/office/thememl/2012/main" name="DHL Express_TemplateAndMacros_4x3_[UK4540]_012017.potx" id="{CDB5CD92-8533-47C5-B337-A6D44D132340}" vid="{43DD6A06-F65C-45D3-B178-5D5326C8CB70}"/>
    </a:ext>
  </a:extLst>
</a:theme>
</file>

<file path=ppt/theme/theme6.xml><?xml version="1.0" encoding="utf-8"?>
<a:theme xmlns:a="http://schemas.openxmlformats.org/drawingml/2006/main" name="1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1_DHL_PPT_4x3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4x3.potx" id="{7C8E855B-1EA4-441A-AFE6-4FD2703896F2}" vid="{0DB52780-A2CB-4DDD-9737-1BA74DDF94EA}"/>
    </a:ext>
  </a:extLst>
</a:theme>
</file>

<file path=ppt/theme/theme7.xml><?xml version="1.0" encoding="utf-8"?>
<a:theme xmlns:a="http://schemas.openxmlformats.org/drawingml/2006/main" name="DHL_PPT_Template_4to3">
  <a:themeElements>
    <a:clrScheme name="DPDHL_colour_schem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rec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L_PPT_Template_4to3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FFCC00"/>
        </a:hlink>
        <a:folHlink>
          <a:srgbClr val="D40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ostyellow 100%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Chart grey yellow 1">
      <a:srgbClr val="5C5D59"/>
    </a:custClr>
    <a:custClr name="Chart grey yellow 2">
      <a:srgbClr val="7F7F7B"/>
    </a:custClr>
    <a:custClr name="Chart grey yellow 3">
      <a:srgbClr val="9B9C96"/>
    </a:custClr>
    <a:custClr name="Chart grey yellow 4">
      <a:srgbClr val="BBBBB3"/>
    </a:custClr>
    <a:custClr name="Chart grey yellow 5">
      <a:srgbClr val="DDDDD7"/>
    </a:custClr>
    <a:custClr name="Chart grey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red 1">
      <a:srgbClr val="666362"/>
    </a:custClr>
    <a:custClr name="Grey tone red 2">
      <a:srgbClr val="827C7A"/>
    </a:custClr>
    <a:custClr name="Grey tone red 3">
      <a:srgbClr val="9F9997"/>
    </a:custClr>
    <a:custClr name="Grey tone red 4">
      <a:srgbClr val="BAB2B0"/>
    </a:custClr>
    <a:custClr name="Grey tone red 5">
      <a:srgbClr val="D6D0CE"/>
    </a:custClr>
    <a:custClr name="Grey tone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cyan 1">
      <a:srgbClr val="545D62"/>
    </a:custClr>
    <a:custClr name="Grey tone cyan 2">
      <a:srgbClr val="747F86"/>
    </a:custClr>
    <a:custClr name="Grey tone cyan 3">
      <a:srgbClr val="97A1A7"/>
    </a:custClr>
    <a:custClr name="Grey tone cyan 4">
      <a:srgbClr val="A6B0B6"/>
    </a:custClr>
    <a:custClr name="Grey tone cyan 5">
      <a:srgbClr val="B5BFC5"/>
    </a:custClr>
    <a:custClr name="Grey tone cyan 6">
      <a:srgbClr val="C8CED2"/>
    </a:custClr>
  </a:custClrLst>
</a:theme>
</file>

<file path=ppt/theme/theme8.xml><?xml version="1.0" encoding="utf-8"?>
<a:theme xmlns:a="http://schemas.openxmlformats.org/drawingml/2006/main" name="1_DHL_PPT_Template_4to3">
  <a:themeElements>
    <a:clrScheme name="DPDHL_colour_schem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rec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HL_PPT_Template_4to3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FFCC00"/>
        </a:hlink>
        <a:folHlink>
          <a:srgbClr val="D40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ostyellow 100%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Chart grey yellow 1">
      <a:srgbClr val="5C5D59"/>
    </a:custClr>
    <a:custClr name="Chart grey yellow 2">
      <a:srgbClr val="7F7F7B"/>
    </a:custClr>
    <a:custClr name="Chart grey yellow 3">
      <a:srgbClr val="9B9C96"/>
    </a:custClr>
    <a:custClr name="Chart grey yellow 4">
      <a:srgbClr val="BBBBB3"/>
    </a:custClr>
    <a:custClr name="Chart grey yellow 5">
      <a:srgbClr val="DDDDD7"/>
    </a:custClr>
    <a:custClr name="Chart grey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red 1">
      <a:srgbClr val="666362"/>
    </a:custClr>
    <a:custClr name="Grey tone red 2">
      <a:srgbClr val="827C7A"/>
    </a:custClr>
    <a:custClr name="Grey tone red 3">
      <a:srgbClr val="9F9997"/>
    </a:custClr>
    <a:custClr name="Grey tone red 4">
      <a:srgbClr val="BAB2B0"/>
    </a:custClr>
    <a:custClr name="Grey tone red 5">
      <a:srgbClr val="D6D0CE"/>
    </a:custClr>
    <a:custClr name="Grey tone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cyan 1">
      <a:srgbClr val="545D62"/>
    </a:custClr>
    <a:custClr name="Grey tone cyan 2">
      <a:srgbClr val="747F86"/>
    </a:custClr>
    <a:custClr name="Grey tone cyan 3">
      <a:srgbClr val="97A1A7"/>
    </a:custClr>
    <a:custClr name="Grey tone cyan 4">
      <a:srgbClr val="A6B0B6"/>
    </a:custClr>
    <a:custClr name="Grey tone cyan 5">
      <a:srgbClr val="B5BFC5"/>
    </a:custClr>
    <a:custClr name="Grey tone cyan 6">
      <a:srgbClr val="C8CED2"/>
    </a:custClr>
  </a:custClrLst>
</a:theme>
</file>

<file path=ppt/theme/theme9.xml><?xml version="1.0" encoding="utf-8"?>
<a:theme xmlns:a="http://schemas.openxmlformats.org/drawingml/2006/main" name="2_DHL_PPT_Template_4to3">
  <a:themeElements>
    <a:clrScheme name="DPDHL_colour_schem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rec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44000" tIns="144000" rIns="144000" bIns="144000" numCol="1" anchor="ctr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HL_PPT_Template_4to3 1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E5E5E"/>
        </a:accent6>
        <a:hlink>
          <a:srgbClr val="FFCC00"/>
        </a:hlink>
        <a:folHlink>
          <a:srgbClr val="D40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ostyellow 100%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Chart grey yellow 1">
      <a:srgbClr val="5C5D59"/>
    </a:custClr>
    <a:custClr name="Chart grey yellow 2">
      <a:srgbClr val="7F7F7B"/>
    </a:custClr>
    <a:custClr name="Chart grey yellow 3">
      <a:srgbClr val="9B9C96"/>
    </a:custClr>
    <a:custClr name="Chart grey yellow 4">
      <a:srgbClr val="BBBBB3"/>
    </a:custClr>
    <a:custClr name="Chart grey yellow 5">
      <a:srgbClr val="DDDDD7"/>
    </a:custClr>
    <a:custClr name="Chart grey yellow 6">
      <a:srgbClr val="EDEDE7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red 1">
      <a:srgbClr val="666362"/>
    </a:custClr>
    <a:custClr name="Grey tone red 2">
      <a:srgbClr val="827C7A"/>
    </a:custClr>
    <a:custClr name="Grey tone red 3">
      <a:srgbClr val="9F9997"/>
    </a:custClr>
    <a:custClr name="Grey tone red 4">
      <a:srgbClr val="BAB2B0"/>
    </a:custClr>
    <a:custClr name="Grey tone red 5">
      <a:srgbClr val="D6D0CE"/>
    </a:custClr>
    <a:custClr name="Grey tone red 6">
      <a:srgbClr val="EBE4E1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Grey tone cyan 1">
      <a:srgbClr val="545D62"/>
    </a:custClr>
    <a:custClr name="Grey tone cyan 2">
      <a:srgbClr val="747F86"/>
    </a:custClr>
    <a:custClr name="Grey tone cyan 3">
      <a:srgbClr val="97A1A7"/>
    </a:custClr>
    <a:custClr name="Grey tone cyan 4">
      <a:srgbClr val="A6B0B6"/>
    </a:custClr>
    <a:custClr name="Grey tone cyan 5">
      <a:srgbClr val="B5BFC5"/>
    </a:custClr>
    <a:custClr name="Grey tone cyan 6">
      <a:srgbClr val="C8CED2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61AE4BB248247A64E91291718ECF6" ma:contentTypeVersion="0" ma:contentTypeDescription="Create a new document." ma:contentTypeScope="" ma:versionID="0b49405ee5a584529199730822017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D1E013-4A9C-43F5-B568-1FE6D6D144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479860-57E6-4E36-92FE-BB8E1B2AC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DB27E5-636E-4FB8-811D-8370A795047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39455</TotalTime>
  <Words>712</Words>
  <Application>Microsoft Office PowerPoint</Application>
  <PresentationFormat>On-screen Show (4:3)</PresentationFormat>
  <Paragraphs>96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59" baseType="lpstr">
      <vt:lpstr>MS PGothic</vt:lpstr>
      <vt:lpstr>Arial</vt:lpstr>
      <vt:lpstr>Calibri</vt:lpstr>
      <vt:lpstr>Century Gothic</vt:lpstr>
      <vt:lpstr>Frutiger</vt:lpstr>
      <vt:lpstr>Symbol</vt:lpstr>
      <vt:lpstr>Wingdings</vt:lpstr>
      <vt:lpstr>Wingdings 2</vt:lpstr>
      <vt:lpstr>Default Design</vt:lpstr>
      <vt:lpstr>DHL Express_4x3_UK4540_012017</vt:lpstr>
      <vt:lpstr>1_DHL Express_4x3_UK4540_012017</vt:lpstr>
      <vt:lpstr>2_DHL Express_4x3_UK4540_012017</vt:lpstr>
      <vt:lpstr>3_DHL Express_4x3_UK4540_012017</vt:lpstr>
      <vt:lpstr>1_DHL_PPT_4x3</vt:lpstr>
      <vt:lpstr>DHL_PPT_Template_4to3</vt:lpstr>
      <vt:lpstr>1_DHL_PPT_Template_4to3</vt:lpstr>
      <vt:lpstr>2_DHL_PPT_Template_4to3</vt:lpstr>
      <vt:lpstr>2_DHL_PPT_4x3</vt:lpstr>
      <vt:lpstr>3_DHL_PPT_Template_4to3</vt:lpstr>
      <vt:lpstr>4_DHL_PPT_Template_4to3</vt:lpstr>
      <vt:lpstr>4_DHL Express_4x3_UK4540_012017</vt:lpstr>
      <vt:lpstr>3_DHL_PPT_4x3</vt:lpstr>
      <vt:lpstr>4_DHL_PPT_4x3</vt:lpstr>
      <vt:lpstr>5_DHL_PPT_4x3</vt:lpstr>
      <vt:lpstr>5_DHL Express_4x3_UK4540_012017</vt:lpstr>
      <vt:lpstr>6_DHL_PPT_4x3</vt:lpstr>
      <vt:lpstr>7_DHL_PPT_4x3</vt:lpstr>
      <vt:lpstr>8_DHL_PPT_4x3</vt:lpstr>
      <vt:lpstr>9_DHL_PPT_4x3</vt:lpstr>
      <vt:lpstr>10_DHL_PPT_4x3</vt:lpstr>
      <vt:lpstr>6_DHL Express_4x3_UK4540_012017</vt:lpstr>
      <vt:lpstr>11_DHL_PPT_4x3</vt:lpstr>
      <vt:lpstr>12_DHL_PPT_4x3</vt:lpstr>
      <vt:lpstr>13_DHL_PPT_4x3</vt:lpstr>
      <vt:lpstr>14_DHL_PPT_4x3</vt:lpstr>
      <vt:lpstr>15_DHL_PPT_4x3</vt:lpstr>
      <vt:lpstr>16_DHL_PPT_4x3</vt:lpstr>
      <vt:lpstr>17_DHL_PPT_4x3</vt:lpstr>
      <vt:lpstr>18_DHL_PPT_4x3</vt:lpstr>
      <vt:lpstr>19_DHL_PPT_4x3</vt:lpstr>
      <vt:lpstr>20_DHL_PPT_4x3</vt:lpstr>
      <vt:lpstr>21_DHL_PPT_4x3</vt:lpstr>
      <vt:lpstr>22_DHL_PPT_4x3</vt:lpstr>
      <vt:lpstr>23_DHL_PPT_4x3</vt:lpstr>
      <vt:lpstr>24_DHL_PPT_4x3</vt:lpstr>
      <vt:lpstr>25_DHL_PPT_4x3</vt:lpstr>
      <vt:lpstr>26_DHL_PPT_4x3</vt:lpstr>
      <vt:lpstr>7_DHL Express_4x3_UK4540_012017</vt:lpstr>
      <vt:lpstr>think-cell Folie</vt:lpstr>
      <vt:lpstr>think-cell Slide</vt:lpstr>
      <vt:lpstr>  Internet of Things  in logistics   </vt:lpstr>
      <vt:lpstr>DHL Fact Sheet </vt:lpstr>
      <vt:lpstr>Why IoT- We Move Things </vt:lpstr>
      <vt:lpstr>DHL and IoT</vt:lpstr>
      <vt:lpstr>DHL and IoT</vt:lpstr>
      <vt:lpstr>IoT in Action - Logistics</vt:lpstr>
      <vt:lpstr>Factor Driving IoT in Logistics</vt:lpstr>
      <vt:lpstr>IoT in Logistics: Key Factors for Success &amp; Main Challenges</vt:lpstr>
      <vt:lpstr>PowerPoint Presentation</vt:lpstr>
    </vt:vector>
  </TitlesOfParts>
  <Company>DHL Express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 Presentation</dc:title>
  <dc:creator>Emil.Gheorghescu@dhl.com</dc:creator>
  <cp:lastModifiedBy>Andrea Davis (DHL TT)</cp:lastModifiedBy>
  <cp:revision>1646</cp:revision>
  <cp:lastPrinted>2018-08-01T19:01:56Z</cp:lastPrinted>
  <dcterms:created xsi:type="dcterms:W3CDTF">2007-12-21T22:10:05Z</dcterms:created>
  <dcterms:modified xsi:type="dcterms:W3CDTF">2019-07-24T12:42:09Z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0x010100A7961AE4BB248247A64E91291718ECF6</vt:lpwstr>
  </property>
</Properties>
</file>