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3"/>
  </p:sldMasterIdLst>
  <p:notesMasterIdLst>
    <p:notesMasterId r:id="rId3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9144000" cy="5143500" type="screen16x9"/>
  <p:notesSz cx="6858000" cy="9144000"/>
  <p:embeddedFontLst>
    <p:embeddedFont>
      <p:font typeface="Nunito Sans" pitchFamily="2" charset="0"/>
      <p:regular r:id="rId33"/>
      <p:bold r:id="rId34"/>
      <p:italic r:id="rId35"/>
      <p:boldItalic r:id="rId36"/>
    </p:embeddedFont>
    <p:embeddedFont>
      <p:font typeface="Nunito Sans Black" pitchFamily="2" charset="0"/>
      <p:bold r:id="rId37"/>
      <p:boldItalic r:id="rId38"/>
    </p:embeddedFont>
    <p:embeddedFont>
      <p:font typeface="Nunito Sans ExtraBold" pitchFamily="2" charset="0"/>
      <p:bold r:id="rId39"/>
      <p:boldItalic r:id="rId40"/>
    </p:embeddedFont>
    <p:embeddedFont>
      <p:font typeface="Quattrocento Sans" panose="020B0502050000020003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bd9cf74378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bd9cf74378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3cd54c75eb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13cd54c75eb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3cd54c75eb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13cd54c75eb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13cd54c75eb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13cd54c75eb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3cd54c75eb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13cd54c75eb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3cd54c75eb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13cd54c75eb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3cd54c75eb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13cd54c75eb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13cd54c75eb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13cd54c75eb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13cd54c75eb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13cd54c75eb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3cd54c75eb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13cd54c75eb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13cd54c75eb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13cd54c75eb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360fb2d9e2_0_9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g1360fb2d9e2_0_9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3cd54c75eb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3cd54c75eb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3cd54c75eb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13cd54c75eb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3cd54c75eb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13cd54c75eb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bd9cf744c6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gbd9cf744c6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13cd54c75eb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13cd54c75eb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3cd54c75eb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13cd54c75eb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3cd54c75eb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3cd54c75eb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13cd54c75eb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13cd54c75eb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1360fb2d9e2_0_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1360fb2d9e2_0_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3cd54c75e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3cd54c75eb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3cd54c75eb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3cd54c75eb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3cdf7b013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3cdf7b013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3cd54c75eb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3cd54c75eb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3cd54c75eb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13cd54c75eb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3cd54c75eb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3cd54c75eb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3cd54c75eb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13cd54c75eb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jp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jp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 АВ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600" y="-21150"/>
            <a:ext cx="9219202" cy="518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32962" y="1312149"/>
            <a:ext cx="4694673" cy="233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25" y="465525"/>
            <a:ext cx="1907400" cy="17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3000" y="465524"/>
            <a:ext cx="1794275" cy="4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2697" y="4589750"/>
            <a:ext cx="2004574" cy="8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725" y="4501175"/>
            <a:ext cx="176800" cy="1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1178825" y="1781350"/>
            <a:ext cx="5910000" cy="98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178825" y="2775322"/>
            <a:ext cx="4794600" cy="51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3 кубики">
  <p:cSld name="CUSTOM_2_1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46625" y="1724538"/>
            <a:ext cx="2079626" cy="163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25" y="465525"/>
            <a:ext cx="1907400" cy="17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82900" y="465525"/>
            <a:ext cx="1494375" cy="3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3000" y="4572441"/>
            <a:ext cx="1794275" cy="105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725" y="4446200"/>
            <a:ext cx="231775" cy="2317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1"/>
          <p:cNvSpPr txBox="1">
            <a:spLocks noGrp="1"/>
          </p:cNvSpPr>
          <p:nvPr>
            <p:ph type="title"/>
          </p:nvPr>
        </p:nvSpPr>
        <p:spPr>
          <a:xfrm>
            <a:off x="967375" y="1781350"/>
            <a:ext cx="6121500" cy="175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3 4 стекляшки">
  <p:cSld name="CUSTOM_2_1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25" y="465525"/>
            <a:ext cx="1907400" cy="17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3000" y="465524"/>
            <a:ext cx="1794275" cy="4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0475" y="4501175"/>
            <a:ext cx="176800" cy="1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725" y="4589750"/>
            <a:ext cx="1999751" cy="8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66475" y="1357137"/>
            <a:ext cx="2079626" cy="163945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2"/>
          <p:cNvSpPr txBox="1">
            <a:spLocks noGrp="1"/>
          </p:cNvSpPr>
          <p:nvPr>
            <p:ph type="title"/>
          </p:nvPr>
        </p:nvSpPr>
        <p:spPr>
          <a:xfrm>
            <a:off x="967375" y="1781350"/>
            <a:ext cx="6121500" cy="175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3 три стекляшки">
  <p:cSld name="CUSTOM_2_1_1_1_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25" y="465525"/>
            <a:ext cx="1907400" cy="17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387189" y="1984787"/>
            <a:ext cx="4086276" cy="203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0475" y="465525"/>
            <a:ext cx="176800" cy="1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725" y="4446200"/>
            <a:ext cx="231775" cy="23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7220400" y="4635475"/>
            <a:ext cx="1456876" cy="4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967375" y="1781350"/>
            <a:ext cx="6121500" cy="175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3 стекляшки">
  <p:cSld name="CUSTOM_2_1_1_1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70250" y="2304836"/>
            <a:ext cx="1856475" cy="146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25" y="465525"/>
            <a:ext cx="1907400" cy="17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57950" y="2721050"/>
            <a:ext cx="119325" cy="195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725" y="4620825"/>
            <a:ext cx="1143000" cy="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00475" y="465525"/>
            <a:ext cx="176800" cy="1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4"/>
          <p:cNvSpPr txBox="1">
            <a:spLocks noGrp="1"/>
          </p:cNvSpPr>
          <p:nvPr>
            <p:ph type="title"/>
          </p:nvPr>
        </p:nvSpPr>
        <p:spPr>
          <a:xfrm>
            <a:off x="967375" y="1781350"/>
            <a:ext cx="6121500" cy="175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3 кубики">
  <p:cSld name="CUSTOM_2_1_1_1_1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25" y="465525"/>
            <a:ext cx="1907400" cy="17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0475" y="465525"/>
            <a:ext cx="176800" cy="1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5500" y="4446200"/>
            <a:ext cx="231775" cy="23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466725" y="4635475"/>
            <a:ext cx="1456876" cy="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2108200" y="1789725"/>
            <a:ext cx="2079626" cy="163945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967375" y="1781350"/>
            <a:ext cx="6121500" cy="175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1" type="secHead">
  <p:cSld name="SECTION_HEADER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6"/>
          <p:cNvPicPr preferRelativeResize="0"/>
          <p:nvPr/>
        </p:nvPicPr>
        <p:blipFill rotWithShape="1">
          <a:blip r:embed="rId2">
            <a:alphaModFix/>
          </a:blip>
          <a:srcRect l="58677"/>
          <a:stretch/>
        </p:blipFill>
        <p:spPr>
          <a:xfrm>
            <a:off x="5367250" y="-10561"/>
            <a:ext cx="3797875" cy="516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1168250" y="2150850"/>
            <a:ext cx="3309300" cy="76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705" y="3607120"/>
            <a:ext cx="1908949" cy="2189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6"/>
          <p:cNvSpPr txBox="1"/>
          <p:nvPr/>
        </p:nvSpPr>
        <p:spPr>
          <a:xfrm>
            <a:off x="470711" y="4565359"/>
            <a:ext cx="15855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 Sans ExtraBold"/>
                <a:ea typeface="Nunito Sans ExtraBold"/>
                <a:cs typeface="Nunito Sans ExtraBold"/>
                <a:sym typeface="Nunito Sans ExtraBold"/>
              </a:rPr>
              <a:t>AB HANDSHAKE .COM</a:t>
            </a:r>
            <a:endParaRPr sz="900"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pic>
        <p:nvPicPr>
          <p:cNvPr id="137" name="Google Shape;13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1575" y="4593605"/>
            <a:ext cx="1310874" cy="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0335" y="1624185"/>
            <a:ext cx="1648874" cy="18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03300" y="460375"/>
            <a:ext cx="173975" cy="1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700" y="460375"/>
            <a:ext cx="2105301" cy="19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2">
  <p:cSld name="SECTION_HEADER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/>
          <p:nvPr/>
        </p:nvSpPr>
        <p:spPr>
          <a:xfrm>
            <a:off x="5376075" y="0"/>
            <a:ext cx="37731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title"/>
          </p:nvPr>
        </p:nvSpPr>
        <p:spPr>
          <a:xfrm>
            <a:off x="1168250" y="2150850"/>
            <a:ext cx="3309300" cy="76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144" name="Google Shape;14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0705" y="3607120"/>
            <a:ext cx="1908949" cy="218915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7"/>
          <p:cNvSpPr txBox="1"/>
          <p:nvPr/>
        </p:nvSpPr>
        <p:spPr>
          <a:xfrm>
            <a:off x="470711" y="4565359"/>
            <a:ext cx="15855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 Sans ExtraBold"/>
                <a:ea typeface="Nunito Sans ExtraBold"/>
                <a:cs typeface="Nunito Sans ExtraBold"/>
                <a:sym typeface="Nunito Sans ExtraBold"/>
              </a:rPr>
              <a:t>AB HANDSHAKE .COM</a:t>
            </a:r>
            <a:endParaRPr sz="900"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pic>
        <p:nvPicPr>
          <p:cNvPr id="146" name="Google Shape;14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1575" y="4593605"/>
            <a:ext cx="1310874" cy="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3300" y="460375"/>
            <a:ext cx="173975" cy="1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700" y="460375"/>
            <a:ext cx="2105301" cy="19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7"/>
          <p:cNvSpPr txBox="1">
            <a:spLocks noGrp="1"/>
          </p:cNvSpPr>
          <p:nvPr>
            <p:ph type="subTitle" idx="1"/>
          </p:nvPr>
        </p:nvSpPr>
        <p:spPr>
          <a:xfrm>
            <a:off x="5936600" y="3085450"/>
            <a:ext cx="2705400" cy="195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Nunito Sans Black"/>
              <a:buNone/>
              <a:defRPr sz="120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">
  <p:cSld name="SECTION_HEADER_1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>
            <a:spLocks noGrp="1"/>
          </p:cNvSpPr>
          <p:nvPr>
            <p:ph type="subTitle" idx="1"/>
          </p:nvPr>
        </p:nvSpPr>
        <p:spPr>
          <a:xfrm>
            <a:off x="3603225" y="460375"/>
            <a:ext cx="2298600" cy="1823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Font typeface="Nunito Sans Black"/>
              <a:buNone/>
              <a:defRPr sz="12000">
                <a:solidFill>
                  <a:schemeClr val="accen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title"/>
          </p:nvPr>
        </p:nvSpPr>
        <p:spPr>
          <a:xfrm>
            <a:off x="1168250" y="2150850"/>
            <a:ext cx="3309300" cy="76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153" name="Google Shape;15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0705" y="-119680"/>
            <a:ext cx="1908949" cy="218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700" y="4478725"/>
            <a:ext cx="200650" cy="2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/>
          <p:cNvPicPr preferRelativeResize="0"/>
          <p:nvPr/>
        </p:nvPicPr>
        <p:blipFill rotWithShape="1">
          <a:blip r:embed="rId4">
            <a:alphaModFix/>
          </a:blip>
          <a:srcRect r="56415"/>
          <a:stretch/>
        </p:blipFill>
        <p:spPr>
          <a:xfrm>
            <a:off x="5159350" y="-10550"/>
            <a:ext cx="4005773" cy="516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8"/>
          <p:cNvSpPr txBox="1">
            <a:spLocks noGrp="1"/>
          </p:cNvSpPr>
          <p:nvPr>
            <p:ph type="body" idx="2"/>
          </p:nvPr>
        </p:nvSpPr>
        <p:spPr>
          <a:xfrm>
            <a:off x="6078250" y="1353275"/>
            <a:ext cx="2094300" cy="228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в две строки 1">
  <p:cSld name="SECTION_HEADER_1_1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 txBox="1">
            <a:spLocks noGrp="1"/>
          </p:cNvSpPr>
          <p:nvPr>
            <p:ph type="subTitle" idx="1"/>
          </p:nvPr>
        </p:nvSpPr>
        <p:spPr>
          <a:xfrm>
            <a:off x="3603225" y="460375"/>
            <a:ext cx="2298600" cy="1823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Font typeface="Nunito Sans Black"/>
              <a:buNone/>
              <a:defRPr sz="12000">
                <a:solidFill>
                  <a:schemeClr val="accen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title"/>
          </p:nvPr>
        </p:nvSpPr>
        <p:spPr>
          <a:xfrm>
            <a:off x="471775" y="1748413"/>
            <a:ext cx="4005900" cy="165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160" name="Google Shape;160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0705" y="-119680"/>
            <a:ext cx="1908949" cy="218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700" y="4478725"/>
            <a:ext cx="200650" cy="2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 rotWithShape="1">
          <a:blip r:embed="rId4">
            <a:alphaModFix/>
          </a:blip>
          <a:srcRect l="28209" r="28204"/>
          <a:stretch/>
        </p:blipFill>
        <p:spPr>
          <a:xfrm>
            <a:off x="5159350" y="-10550"/>
            <a:ext cx="4005773" cy="516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 txBox="1">
            <a:spLocks noGrp="1"/>
          </p:cNvSpPr>
          <p:nvPr>
            <p:ph type="body" idx="2"/>
          </p:nvPr>
        </p:nvSpPr>
        <p:spPr>
          <a:xfrm>
            <a:off x="6078250" y="1353275"/>
            <a:ext cx="2094300" cy="228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лайд с заголовком" type="tx">
  <p:cSld name="TITLE_AND_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465425" y="905900"/>
            <a:ext cx="4714500" cy="935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1167325" y="2030650"/>
            <a:ext cx="1908900" cy="181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5424" y="3173650"/>
            <a:ext cx="1908949" cy="218915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 txBox="1"/>
          <p:nvPr/>
        </p:nvSpPr>
        <p:spPr>
          <a:xfrm>
            <a:off x="465425" y="431544"/>
            <a:ext cx="2217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Nunito Sans ExtraBold"/>
                <a:ea typeface="Nunito Sans ExtraBold"/>
                <a:cs typeface="Nunito Sans ExtraBold"/>
                <a:sym typeface="Nunito Sans ExtraBold"/>
              </a:rPr>
              <a:t>AB </a:t>
            </a:r>
            <a:endParaRPr sz="1100"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cxnSp>
        <p:nvCxnSpPr>
          <p:cNvPr id="170" name="Google Shape;170;p20"/>
          <p:cNvCxnSpPr/>
          <p:nvPr/>
        </p:nvCxnSpPr>
        <p:spPr>
          <a:xfrm rot="10800000">
            <a:off x="687125" y="519909"/>
            <a:ext cx="1392000" cy="9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1" name="Google Shape;171;p20"/>
          <p:cNvPicPr preferRelativeResize="0"/>
          <p:nvPr/>
        </p:nvPicPr>
        <p:blipFill rotWithShape="1">
          <a:blip r:embed="rId3">
            <a:alphaModFix/>
          </a:blip>
          <a:srcRect l="9702" r="54628"/>
          <a:stretch/>
        </p:blipFill>
        <p:spPr>
          <a:xfrm>
            <a:off x="5883572" y="-4579"/>
            <a:ext cx="3270998" cy="5159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0435" y="1624185"/>
            <a:ext cx="1648874" cy="18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3300" y="4504000"/>
            <a:ext cx="173975" cy="17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0"/>
          <p:cNvSpPr txBox="1">
            <a:spLocks noGrp="1"/>
          </p:cNvSpPr>
          <p:nvPr>
            <p:ph type="body" idx="2"/>
          </p:nvPr>
        </p:nvSpPr>
        <p:spPr>
          <a:xfrm>
            <a:off x="3271025" y="2030650"/>
            <a:ext cx="1908900" cy="181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2 АВ">
  <p:cSld name="TITLE_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" name="Google Shape;21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600" y="-21150"/>
            <a:ext cx="9219202" cy="518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32962" y="1312149"/>
            <a:ext cx="4694673" cy="233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25" y="465525"/>
            <a:ext cx="1907400" cy="17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3000" y="465524"/>
            <a:ext cx="1794275" cy="4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2697" y="4589750"/>
            <a:ext cx="2004574" cy="8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725" y="4501175"/>
            <a:ext cx="176800" cy="1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1178825" y="1781350"/>
            <a:ext cx="5910000" cy="15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лайд в 3 Колонки 1">
  <p:cSld name="TITLE_AND_BODY_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/>
          <p:nvPr/>
        </p:nvSpPr>
        <p:spPr>
          <a:xfrm>
            <a:off x="3800" y="0"/>
            <a:ext cx="23718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title"/>
          </p:nvPr>
        </p:nvSpPr>
        <p:spPr>
          <a:xfrm>
            <a:off x="1170200" y="1034950"/>
            <a:ext cx="4710300" cy="65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body" idx="1"/>
          </p:nvPr>
        </p:nvSpPr>
        <p:spPr>
          <a:xfrm>
            <a:off x="1868000" y="2387500"/>
            <a:ext cx="1908900" cy="181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0" name="Google Shape;180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62443" y="3914571"/>
            <a:ext cx="1908949" cy="218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0435" y="1624185"/>
            <a:ext cx="1648874" cy="18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3300" y="4504000"/>
            <a:ext cx="173975" cy="17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1"/>
          <p:cNvSpPr txBox="1">
            <a:spLocks noGrp="1"/>
          </p:cNvSpPr>
          <p:nvPr>
            <p:ph type="subTitle" idx="2"/>
          </p:nvPr>
        </p:nvSpPr>
        <p:spPr>
          <a:xfrm>
            <a:off x="1170200" y="1805275"/>
            <a:ext cx="4012500" cy="3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Nunito Sans ExtraBold"/>
              <a:buNone/>
              <a:defRPr sz="120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body" idx="3"/>
          </p:nvPr>
        </p:nvSpPr>
        <p:spPr>
          <a:xfrm>
            <a:off x="3971600" y="2387500"/>
            <a:ext cx="1908900" cy="181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185" name="Google Shape;185;p21"/>
          <p:cNvSpPr txBox="1">
            <a:spLocks noGrp="1"/>
          </p:cNvSpPr>
          <p:nvPr>
            <p:ph type="body" idx="4"/>
          </p:nvPr>
        </p:nvSpPr>
        <p:spPr>
          <a:xfrm>
            <a:off x="6075200" y="2387500"/>
            <a:ext cx="1908900" cy="181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186" name="Google Shape;186;p21"/>
          <p:cNvSpPr txBox="1"/>
          <p:nvPr/>
        </p:nvSpPr>
        <p:spPr>
          <a:xfrm>
            <a:off x="7178477" y="83525"/>
            <a:ext cx="30450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chemeClr val="accent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AB</a:t>
            </a:r>
            <a:endParaRPr sz="12000">
              <a:solidFill>
                <a:schemeClr val="accent2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pic>
        <p:nvPicPr>
          <p:cNvPr id="187" name="Google Shape;18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925" y="4504000"/>
            <a:ext cx="173975" cy="17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лайд в 3 Колонки 2">
  <p:cSld name="TITLE_AND_BODY_1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2"/>
          <p:cNvPicPr preferRelativeResize="0"/>
          <p:nvPr/>
        </p:nvPicPr>
        <p:blipFill rotWithShape="1">
          <a:blip r:embed="rId2">
            <a:alphaModFix/>
          </a:blip>
          <a:srcRect l="28479" t="-29268" r="28479" b="-36651"/>
          <a:stretch/>
        </p:blipFill>
        <p:spPr>
          <a:xfrm>
            <a:off x="0" y="-2600"/>
            <a:ext cx="23718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2"/>
          <p:cNvSpPr txBox="1">
            <a:spLocks noGrp="1"/>
          </p:cNvSpPr>
          <p:nvPr>
            <p:ph type="title"/>
          </p:nvPr>
        </p:nvSpPr>
        <p:spPr>
          <a:xfrm>
            <a:off x="1170200" y="1034950"/>
            <a:ext cx="4710300" cy="65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91" name="Google Shape;191;p22"/>
          <p:cNvSpPr txBox="1">
            <a:spLocks noGrp="1"/>
          </p:cNvSpPr>
          <p:nvPr>
            <p:ph type="body" idx="1"/>
          </p:nvPr>
        </p:nvSpPr>
        <p:spPr>
          <a:xfrm>
            <a:off x="1868000" y="2387500"/>
            <a:ext cx="1908900" cy="181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3" name="Google Shape;19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2443" y="3914571"/>
            <a:ext cx="1908949" cy="218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0435" y="1624185"/>
            <a:ext cx="1648874" cy="18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3300" y="4504000"/>
            <a:ext cx="173975" cy="17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2"/>
          <p:cNvSpPr txBox="1">
            <a:spLocks noGrp="1"/>
          </p:cNvSpPr>
          <p:nvPr>
            <p:ph type="subTitle" idx="2"/>
          </p:nvPr>
        </p:nvSpPr>
        <p:spPr>
          <a:xfrm>
            <a:off x="1170200" y="1805275"/>
            <a:ext cx="4012500" cy="3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Nunito Sans ExtraBold"/>
              <a:buNone/>
              <a:defRPr sz="120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body" idx="3"/>
          </p:nvPr>
        </p:nvSpPr>
        <p:spPr>
          <a:xfrm>
            <a:off x="3971600" y="2387500"/>
            <a:ext cx="1908900" cy="181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body" idx="4"/>
          </p:nvPr>
        </p:nvSpPr>
        <p:spPr>
          <a:xfrm>
            <a:off x="6075200" y="2387500"/>
            <a:ext cx="1908900" cy="181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199" name="Google Shape;199;p22"/>
          <p:cNvSpPr txBox="1"/>
          <p:nvPr/>
        </p:nvSpPr>
        <p:spPr>
          <a:xfrm>
            <a:off x="7178477" y="83525"/>
            <a:ext cx="30450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chemeClr val="accent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AB</a:t>
            </a:r>
            <a:endParaRPr sz="12000">
              <a:solidFill>
                <a:schemeClr val="accent2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pic>
        <p:nvPicPr>
          <p:cNvPr id="200" name="Google Shape;20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8925" y="4504000"/>
            <a:ext cx="173975" cy="17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лайд в 3 Колонки 3">
  <p:cSld name="TITLE_AND_BODY_1_1_1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3"/>
          <p:cNvPicPr preferRelativeResize="0"/>
          <p:nvPr/>
        </p:nvPicPr>
        <p:blipFill rotWithShape="1">
          <a:blip r:embed="rId2">
            <a:alphaModFix/>
          </a:blip>
          <a:srcRect l="28443" t="-18045" r="35961" b="-19184"/>
          <a:stretch/>
        </p:blipFill>
        <p:spPr>
          <a:xfrm>
            <a:off x="0" y="-2600"/>
            <a:ext cx="23718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3"/>
          <p:cNvSpPr txBox="1">
            <a:spLocks noGrp="1"/>
          </p:cNvSpPr>
          <p:nvPr>
            <p:ph type="title"/>
          </p:nvPr>
        </p:nvSpPr>
        <p:spPr>
          <a:xfrm>
            <a:off x="1170200" y="1034950"/>
            <a:ext cx="4710300" cy="65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04" name="Google Shape;204;p23"/>
          <p:cNvSpPr txBox="1">
            <a:spLocks noGrp="1"/>
          </p:cNvSpPr>
          <p:nvPr>
            <p:ph type="body" idx="1"/>
          </p:nvPr>
        </p:nvSpPr>
        <p:spPr>
          <a:xfrm>
            <a:off x="1868000" y="1903050"/>
            <a:ext cx="1908900" cy="229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6" name="Google Shape;20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2443" y="3914571"/>
            <a:ext cx="1908949" cy="218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3300" y="4504000"/>
            <a:ext cx="173975" cy="17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3"/>
          <p:cNvSpPr txBox="1">
            <a:spLocks noGrp="1"/>
          </p:cNvSpPr>
          <p:nvPr>
            <p:ph type="body" idx="2"/>
          </p:nvPr>
        </p:nvSpPr>
        <p:spPr>
          <a:xfrm>
            <a:off x="3971600" y="1903050"/>
            <a:ext cx="1908900" cy="229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body" idx="3"/>
          </p:nvPr>
        </p:nvSpPr>
        <p:spPr>
          <a:xfrm>
            <a:off x="6075200" y="1903050"/>
            <a:ext cx="1908900" cy="229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pic>
        <p:nvPicPr>
          <p:cNvPr id="210" name="Google Shape;21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925" y="4504000"/>
            <a:ext cx="173975" cy="17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3"/>
          <p:cNvSpPr txBox="1">
            <a:spLocks noGrp="1"/>
          </p:cNvSpPr>
          <p:nvPr>
            <p:ph type="subTitle" idx="4"/>
          </p:nvPr>
        </p:nvSpPr>
        <p:spPr>
          <a:xfrm>
            <a:off x="7329625" y="-149225"/>
            <a:ext cx="2298600" cy="1823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Font typeface="Nunito Sans Black"/>
              <a:buNone/>
              <a:defRPr sz="12000">
                <a:solidFill>
                  <a:schemeClr val="accen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ез заголовка, 2 столбца" type="twoColTx">
  <p:cSld name="TITLE_AND_TWO_COLUMNS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4"/>
          <p:cNvPicPr preferRelativeResize="0"/>
          <p:nvPr/>
        </p:nvPicPr>
        <p:blipFill rotWithShape="1">
          <a:blip r:embed="rId2">
            <a:alphaModFix/>
          </a:blip>
          <a:srcRect l="24946" t="-25099" r="26043" b="-12131"/>
          <a:stretch/>
        </p:blipFill>
        <p:spPr>
          <a:xfrm>
            <a:off x="5878275" y="-2600"/>
            <a:ext cx="326572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4"/>
          <p:cNvSpPr txBox="1">
            <a:spLocks noGrp="1"/>
          </p:cNvSpPr>
          <p:nvPr>
            <p:ph type="body" idx="1"/>
          </p:nvPr>
        </p:nvSpPr>
        <p:spPr>
          <a:xfrm>
            <a:off x="1163750" y="1411500"/>
            <a:ext cx="1912800" cy="246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6" name="Google Shape;216;p24"/>
          <p:cNvSpPr txBox="1"/>
          <p:nvPr/>
        </p:nvSpPr>
        <p:spPr>
          <a:xfrm>
            <a:off x="465425" y="431544"/>
            <a:ext cx="2217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Nunito Sans ExtraBold"/>
                <a:ea typeface="Nunito Sans ExtraBold"/>
                <a:cs typeface="Nunito Sans ExtraBold"/>
                <a:sym typeface="Nunito Sans ExtraBold"/>
              </a:rPr>
              <a:t>AB </a:t>
            </a:r>
            <a:endParaRPr sz="1100"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cxnSp>
        <p:nvCxnSpPr>
          <p:cNvPr id="217" name="Google Shape;217;p24"/>
          <p:cNvCxnSpPr/>
          <p:nvPr/>
        </p:nvCxnSpPr>
        <p:spPr>
          <a:xfrm rot="10800000">
            <a:off x="687125" y="519909"/>
            <a:ext cx="1392000" cy="9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8" name="Google Shape;218;p24"/>
          <p:cNvSpPr txBox="1">
            <a:spLocks noGrp="1"/>
          </p:cNvSpPr>
          <p:nvPr>
            <p:ph type="body" idx="2"/>
          </p:nvPr>
        </p:nvSpPr>
        <p:spPr>
          <a:xfrm>
            <a:off x="3267675" y="1411500"/>
            <a:ext cx="1912800" cy="246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24"/>
          <p:cNvSpPr txBox="1">
            <a:spLocks noGrp="1"/>
          </p:cNvSpPr>
          <p:nvPr>
            <p:ph type="subTitle" idx="3"/>
          </p:nvPr>
        </p:nvSpPr>
        <p:spPr>
          <a:xfrm>
            <a:off x="4567450" y="226003"/>
            <a:ext cx="2705400" cy="144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Nunito Sans Black"/>
              <a:buNone/>
              <a:defRPr sz="120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424" y="3173650"/>
            <a:ext cx="1908949" cy="218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4550" y="4504000"/>
            <a:ext cx="173975" cy="17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картинка/таблица" type="titleOnly">
  <p:cSld name="TITLE_ONLY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5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Font typeface="Nunito Sans Black"/>
              <a:buNone/>
              <a:defRPr sz="12000">
                <a:solidFill>
                  <a:schemeClr val="accen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5"/>
          <p:cNvSpPr/>
          <p:nvPr/>
        </p:nvSpPr>
        <p:spPr>
          <a:xfrm>
            <a:off x="475750" y="1644025"/>
            <a:ext cx="8204100" cy="3499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title"/>
          </p:nvPr>
        </p:nvSpPr>
        <p:spPr>
          <a:xfrm>
            <a:off x="465425" y="479750"/>
            <a:ext cx="5950500" cy="73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subTitle" idx="2"/>
          </p:nvPr>
        </p:nvSpPr>
        <p:spPr>
          <a:xfrm>
            <a:off x="465200" y="1247550"/>
            <a:ext cx="5407800" cy="30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Nunito Sans ExtraBold"/>
              <a:buNone/>
              <a:defRPr sz="120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pic>
        <p:nvPicPr>
          <p:cNvPr id="228" name="Google Shape;228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72450" y="466472"/>
            <a:ext cx="200650" cy="20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дзаголовок и таблица/картинка">
  <p:cSld name="TITLE_ONLY_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"/>
          <p:cNvSpPr/>
          <p:nvPr/>
        </p:nvSpPr>
        <p:spPr>
          <a:xfrm>
            <a:off x="0" y="0"/>
            <a:ext cx="23736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" name="Google Shape;232;p26"/>
          <p:cNvSpPr txBox="1">
            <a:spLocks noGrp="1"/>
          </p:cNvSpPr>
          <p:nvPr>
            <p:ph type="subTitle" idx="1"/>
          </p:nvPr>
        </p:nvSpPr>
        <p:spPr>
          <a:xfrm>
            <a:off x="1168250" y="1147125"/>
            <a:ext cx="4704900" cy="43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Nunito Sans ExtraBold"/>
              <a:buNone/>
              <a:defRPr sz="120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8925" y="4504000"/>
            <a:ext cx="173975" cy="1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2483" y="3924284"/>
            <a:ext cx="1908949" cy="218915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6"/>
          <p:cNvSpPr txBox="1">
            <a:spLocks noGrp="1"/>
          </p:cNvSpPr>
          <p:nvPr>
            <p:ph type="subTitle" idx="2"/>
          </p:nvPr>
        </p:nvSpPr>
        <p:spPr>
          <a:xfrm>
            <a:off x="7689500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Font typeface="Nunito Sans Black"/>
              <a:buNone/>
              <a:defRPr sz="12000">
                <a:solidFill>
                  <a:schemeClr val="accen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дин столбец и схема/таблица">
  <p:cSld name="ONE_COLUMN_TEX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"/>
          <p:cNvSpPr/>
          <p:nvPr/>
        </p:nvSpPr>
        <p:spPr>
          <a:xfrm>
            <a:off x="4667750" y="0"/>
            <a:ext cx="4476300" cy="5151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238" name="Google Shape;23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body" idx="1"/>
          </p:nvPr>
        </p:nvSpPr>
        <p:spPr>
          <a:xfrm>
            <a:off x="1168250" y="1786750"/>
            <a:ext cx="2616600" cy="17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7"/>
          <p:cNvSpPr txBox="1">
            <a:spLocks noGrp="1"/>
          </p:cNvSpPr>
          <p:nvPr>
            <p:ph type="subTitle" idx="2"/>
          </p:nvPr>
        </p:nvSpPr>
        <p:spPr>
          <a:xfrm>
            <a:off x="463250" y="3878050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Font typeface="Nunito Sans Black"/>
              <a:buNone/>
              <a:defRPr sz="12000">
                <a:solidFill>
                  <a:schemeClr val="accen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7"/>
          <p:cNvSpPr txBox="1"/>
          <p:nvPr/>
        </p:nvSpPr>
        <p:spPr>
          <a:xfrm>
            <a:off x="465425" y="431544"/>
            <a:ext cx="2217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Nunito Sans ExtraBold"/>
                <a:ea typeface="Nunito Sans ExtraBold"/>
                <a:cs typeface="Nunito Sans ExtraBold"/>
                <a:sym typeface="Nunito Sans ExtraBold"/>
              </a:rPr>
              <a:t>AB </a:t>
            </a:r>
            <a:endParaRPr sz="1100"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cxnSp>
        <p:nvCxnSpPr>
          <p:cNvPr id="242" name="Google Shape;242;p27"/>
          <p:cNvCxnSpPr/>
          <p:nvPr/>
        </p:nvCxnSpPr>
        <p:spPr>
          <a:xfrm rot="10800000">
            <a:off x="687125" y="519909"/>
            <a:ext cx="1392000" cy="9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один столбец и схема/таблица 1">
  <p:cSld name="ONE_COLUMN_TEXT_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"/>
          <p:cNvSpPr txBox="1">
            <a:spLocks noGrp="1"/>
          </p:cNvSpPr>
          <p:nvPr>
            <p:ph type="subTitle" idx="1"/>
          </p:nvPr>
        </p:nvSpPr>
        <p:spPr>
          <a:xfrm>
            <a:off x="463250" y="3878050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Font typeface="Nunito Sans Black"/>
              <a:buNone/>
              <a:defRPr sz="12000">
                <a:solidFill>
                  <a:schemeClr val="accen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8"/>
          <p:cNvSpPr/>
          <p:nvPr/>
        </p:nvSpPr>
        <p:spPr>
          <a:xfrm>
            <a:off x="4667750" y="0"/>
            <a:ext cx="4476300" cy="5151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246" name="Google Shape;24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7" name="Google Shape;247;p28"/>
          <p:cNvSpPr txBox="1">
            <a:spLocks noGrp="1"/>
          </p:cNvSpPr>
          <p:nvPr>
            <p:ph type="body" idx="2"/>
          </p:nvPr>
        </p:nvSpPr>
        <p:spPr>
          <a:xfrm>
            <a:off x="1168250" y="1786750"/>
            <a:ext cx="2616600" cy="215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248" name="Google Shape;248;p28"/>
          <p:cNvSpPr txBox="1"/>
          <p:nvPr/>
        </p:nvSpPr>
        <p:spPr>
          <a:xfrm>
            <a:off x="465425" y="431544"/>
            <a:ext cx="2217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Nunito Sans ExtraBold"/>
                <a:ea typeface="Nunito Sans ExtraBold"/>
                <a:cs typeface="Nunito Sans ExtraBold"/>
                <a:sym typeface="Nunito Sans ExtraBold"/>
              </a:rPr>
              <a:t>AB </a:t>
            </a:r>
            <a:endParaRPr sz="1100"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cxnSp>
        <p:nvCxnSpPr>
          <p:cNvPr id="249" name="Google Shape;249;p28"/>
          <p:cNvCxnSpPr/>
          <p:nvPr/>
        </p:nvCxnSpPr>
        <p:spPr>
          <a:xfrm rot="10800000">
            <a:off x="687125" y="519909"/>
            <a:ext cx="1392000" cy="9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0" name="Google Shape;250;p28"/>
          <p:cNvSpPr txBox="1">
            <a:spLocks noGrp="1"/>
          </p:cNvSpPr>
          <p:nvPr>
            <p:ph type="title"/>
          </p:nvPr>
        </p:nvSpPr>
        <p:spPr>
          <a:xfrm>
            <a:off x="465425" y="1437850"/>
            <a:ext cx="3510000" cy="88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два столбца и схема/таблица 1 1">
  <p:cSld name="ONE_COLUMN_TEXT_1_1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"/>
          <p:cNvSpPr/>
          <p:nvPr/>
        </p:nvSpPr>
        <p:spPr>
          <a:xfrm>
            <a:off x="4667750" y="0"/>
            <a:ext cx="4476300" cy="5151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253" name="Google Shape;253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4" name="Google Shape;254;p29"/>
          <p:cNvSpPr txBox="1">
            <a:spLocks noGrp="1"/>
          </p:cNvSpPr>
          <p:nvPr>
            <p:ph type="body" idx="1"/>
          </p:nvPr>
        </p:nvSpPr>
        <p:spPr>
          <a:xfrm>
            <a:off x="465425" y="1580525"/>
            <a:ext cx="1908000" cy="259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255" name="Google Shape;255;p29"/>
          <p:cNvSpPr txBox="1">
            <a:spLocks noGrp="1"/>
          </p:cNvSpPr>
          <p:nvPr>
            <p:ph type="body" idx="2"/>
          </p:nvPr>
        </p:nvSpPr>
        <p:spPr>
          <a:xfrm>
            <a:off x="2566594" y="1580525"/>
            <a:ext cx="1908000" cy="259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256" name="Google Shape;256;p29"/>
          <p:cNvSpPr txBox="1">
            <a:spLocks noGrp="1"/>
          </p:cNvSpPr>
          <p:nvPr>
            <p:ph type="subTitle" idx="3"/>
          </p:nvPr>
        </p:nvSpPr>
        <p:spPr>
          <a:xfrm>
            <a:off x="-37817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Font typeface="Nunito Sans Black"/>
              <a:buNone/>
              <a:defRPr sz="12000">
                <a:solidFill>
                  <a:schemeClr val="accen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9"/>
          <p:cNvSpPr txBox="1">
            <a:spLocks noGrp="1"/>
          </p:cNvSpPr>
          <p:nvPr>
            <p:ph type="title"/>
          </p:nvPr>
        </p:nvSpPr>
        <p:spPr>
          <a:xfrm>
            <a:off x="465425" y="479750"/>
            <a:ext cx="5950500" cy="73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58" name="Google Shape;258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72450" y="466472"/>
            <a:ext cx="200650" cy="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9"/>
          <p:cNvSpPr txBox="1"/>
          <p:nvPr/>
        </p:nvSpPr>
        <p:spPr>
          <a:xfrm>
            <a:off x="465425" y="4538955"/>
            <a:ext cx="2217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Nunito Sans ExtraBold"/>
                <a:ea typeface="Nunito Sans ExtraBold"/>
                <a:cs typeface="Nunito Sans ExtraBold"/>
                <a:sym typeface="Nunito Sans ExtraBold"/>
              </a:rPr>
              <a:t>AB </a:t>
            </a:r>
            <a:endParaRPr sz="1100"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cxnSp>
        <p:nvCxnSpPr>
          <p:cNvPr id="260" name="Google Shape;260;p29"/>
          <p:cNvCxnSpPr/>
          <p:nvPr/>
        </p:nvCxnSpPr>
        <p:spPr>
          <a:xfrm rot="10800000">
            <a:off x="687125" y="4627320"/>
            <a:ext cx="1392000" cy="9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едставдление темы">
  <p:cSld name="MAIN_POIN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0"/>
          <p:cNvSpPr/>
          <p:nvPr/>
        </p:nvSpPr>
        <p:spPr>
          <a:xfrm>
            <a:off x="5370800" y="0"/>
            <a:ext cx="3773400" cy="5151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263" name="Google Shape;263;p30"/>
          <p:cNvSpPr txBox="1"/>
          <p:nvPr/>
        </p:nvSpPr>
        <p:spPr>
          <a:xfrm>
            <a:off x="4894827" y="654450"/>
            <a:ext cx="30450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AB</a:t>
            </a:r>
            <a:endParaRPr sz="12000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264" name="Google Shape;26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5" name="Google Shape;265;p30"/>
          <p:cNvSpPr txBox="1">
            <a:spLocks noGrp="1"/>
          </p:cNvSpPr>
          <p:nvPr>
            <p:ph type="title"/>
          </p:nvPr>
        </p:nvSpPr>
        <p:spPr>
          <a:xfrm>
            <a:off x="1168250" y="1496000"/>
            <a:ext cx="4139100" cy="72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>
            <a:endParaRPr/>
          </a:p>
        </p:txBody>
      </p:sp>
      <p:sp>
        <p:nvSpPr>
          <p:cNvPr id="266" name="Google Shape;266;p30"/>
          <p:cNvSpPr txBox="1">
            <a:spLocks noGrp="1"/>
          </p:cNvSpPr>
          <p:nvPr>
            <p:ph type="body" idx="1"/>
          </p:nvPr>
        </p:nvSpPr>
        <p:spPr>
          <a:xfrm>
            <a:off x="3964675" y="2368225"/>
            <a:ext cx="1913400" cy="173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30"/>
          <p:cNvSpPr txBox="1">
            <a:spLocks noGrp="1"/>
          </p:cNvSpPr>
          <p:nvPr>
            <p:ph type="body" idx="2"/>
          </p:nvPr>
        </p:nvSpPr>
        <p:spPr>
          <a:xfrm>
            <a:off x="6063325" y="2368225"/>
            <a:ext cx="1913400" cy="173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pic>
        <p:nvPicPr>
          <p:cNvPr id="268" name="Google Shape;2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5424" y="3173650"/>
            <a:ext cx="1908949" cy="218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4550" y="4504000"/>
            <a:ext cx="173975" cy="17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0"/>
          <p:cNvSpPr txBox="1"/>
          <p:nvPr/>
        </p:nvSpPr>
        <p:spPr>
          <a:xfrm>
            <a:off x="465425" y="431544"/>
            <a:ext cx="2217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Nunito Sans ExtraBold"/>
                <a:ea typeface="Nunito Sans ExtraBold"/>
                <a:cs typeface="Nunito Sans ExtraBold"/>
                <a:sym typeface="Nunito Sans ExtraBold"/>
              </a:rPr>
              <a:t>AB </a:t>
            </a:r>
            <a:endParaRPr sz="1100"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cxnSp>
        <p:nvCxnSpPr>
          <p:cNvPr id="271" name="Google Shape;271;p30"/>
          <p:cNvCxnSpPr/>
          <p:nvPr/>
        </p:nvCxnSpPr>
        <p:spPr>
          <a:xfrm rot="10800000">
            <a:off x="687125" y="519909"/>
            <a:ext cx="1392000" cy="9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3 АВ">
  <p:cSld name="TITLE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" name="Google Shape;3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600" y="-21150"/>
            <a:ext cx="9219202" cy="518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25" y="465525"/>
            <a:ext cx="1907400" cy="17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3000" y="465524"/>
            <a:ext cx="1794275" cy="4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2697" y="4589750"/>
            <a:ext cx="2004574" cy="8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725" y="4501175"/>
            <a:ext cx="176800" cy="1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967375" y="1781350"/>
            <a:ext cx="6121500" cy="175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>
            <a:endParaRPr/>
          </a:p>
        </p:txBody>
      </p:sp>
      <p:pic>
        <p:nvPicPr>
          <p:cNvPr id="36" name="Google Shape;36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115412" y="2161874"/>
            <a:ext cx="4694673" cy="233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роткий текст и картинка">
  <p:cSld name="SECTION_TITLE_AND_DESCRIPTION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1"/>
          <p:cNvPicPr preferRelativeResize="0"/>
          <p:nvPr/>
        </p:nvPicPr>
        <p:blipFill rotWithShape="1">
          <a:blip r:embed="rId2">
            <a:alphaModFix/>
          </a:blip>
          <a:srcRect l="9790" r="28637"/>
          <a:stretch/>
        </p:blipFill>
        <p:spPr>
          <a:xfrm>
            <a:off x="4667752" y="5150"/>
            <a:ext cx="4500874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5" name="Google Shape;275;p31"/>
          <p:cNvSpPr txBox="1">
            <a:spLocks noGrp="1"/>
          </p:cNvSpPr>
          <p:nvPr>
            <p:ph type="subTitle" idx="1"/>
          </p:nvPr>
        </p:nvSpPr>
        <p:spPr>
          <a:xfrm>
            <a:off x="1168250" y="1416700"/>
            <a:ext cx="2606100" cy="54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Nunito Sans ExtraBold"/>
              <a:buNone/>
              <a:defRPr sz="120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1"/>
          <p:cNvSpPr txBox="1">
            <a:spLocks noGrp="1"/>
          </p:cNvSpPr>
          <p:nvPr>
            <p:ph type="body" idx="2"/>
          </p:nvPr>
        </p:nvSpPr>
        <p:spPr>
          <a:xfrm>
            <a:off x="1173550" y="2024625"/>
            <a:ext cx="2606100" cy="148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277" name="Google Shape;277;p31"/>
          <p:cNvSpPr txBox="1"/>
          <p:nvPr/>
        </p:nvSpPr>
        <p:spPr>
          <a:xfrm>
            <a:off x="465425" y="4538955"/>
            <a:ext cx="2217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Nunito Sans ExtraBold"/>
                <a:ea typeface="Nunito Sans ExtraBold"/>
                <a:cs typeface="Nunito Sans ExtraBold"/>
                <a:sym typeface="Nunito Sans ExtraBold"/>
              </a:rPr>
              <a:t>AB </a:t>
            </a:r>
            <a:endParaRPr sz="1100"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cxnSp>
        <p:nvCxnSpPr>
          <p:cNvPr id="278" name="Google Shape;278;p31"/>
          <p:cNvCxnSpPr/>
          <p:nvPr/>
        </p:nvCxnSpPr>
        <p:spPr>
          <a:xfrm rot="10800000">
            <a:off x="687125" y="4627320"/>
            <a:ext cx="1392000" cy="9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9" name="Google Shape;279;p31"/>
          <p:cNvSpPr txBox="1">
            <a:spLocks noGrp="1"/>
          </p:cNvSpPr>
          <p:nvPr>
            <p:ph type="subTitle" idx="3"/>
          </p:nvPr>
        </p:nvSpPr>
        <p:spPr>
          <a:xfrm>
            <a:off x="463250" y="4684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Font typeface="Nunito Sans Black"/>
              <a:buNone/>
              <a:defRPr sz="12000">
                <a:solidFill>
                  <a:schemeClr val="accen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колонки и картинка">
  <p:cSld name="SECTION_TITLE_AND_DESCRIPTION_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2"/>
          <p:cNvSpPr/>
          <p:nvPr/>
        </p:nvSpPr>
        <p:spPr>
          <a:xfrm>
            <a:off x="6774725" y="-11"/>
            <a:ext cx="23787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2" name="Google Shape;282;p32"/>
          <p:cNvPicPr preferRelativeResize="0"/>
          <p:nvPr/>
        </p:nvPicPr>
        <p:blipFill rotWithShape="1">
          <a:blip r:embed="rId2">
            <a:alphaModFix/>
          </a:blip>
          <a:srcRect l="34286" t="5529" r="22698" b="16479"/>
          <a:stretch/>
        </p:blipFill>
        <p:spPr>
          <a:xfrm>
            <a:off x="6055390" y="468425"/>
            <a:ext cx="3100349" cy="42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4" name="Google Shape;284;p32"/>
          <p:cNvSpPr txBox="1">
            <a:spLocks noGrp="1"/>
          </p:cNvSpPr>
          <p:nvPr>
            <p:ph type="subTitle" idx="1"/>
          </p:nvPr>
        </p:nvSpPr>
        <p:spPr>
          <a:xfrm>
            <a:off x="1168250" y="1792034"/>
            <a:ext cx="3261600" cy="41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Nunito Sans ExtraBold"/>
              <a:buNone/>
              <a:defRPr sz="120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2"/>
          <p:cNvSpPr txBox="1">
            <a:spLocks noGrp="1"/>
          </p:cNvSpPr>
          <p:nvPr>
            <p:ph type="body" idx="2"/>
          </p:nvPr>
        </p:nvSpPr>
        <p:spPr>
          <a:xfrm>
            <a:off x="1168250" y="2273075"/>
            <a:ext cx="1913700" cy="203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286" name="Google Shape;286;p32"/>
          <p:cNvSpPr txBox="1">
            <a:spLocks noGrp="1"/>
          </p:cNvSpPr>
          <p:nvPr>
            <p:ph type="subTitle" idx="3"/>
          </p:nvPr>
        </p:nvSpPr>
        <p:spPr>
          <a:xfrm>
            <a:off x="-306600" y="468425"/>
            <a:ext cx="3068400" cy="145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Font typeface="Nunito Sans Black"/>
              <a:buNone/>
              <a:defRPr sz="12000">
                <a:solidFill>
                  <a:schemeClr val="accen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pic>
        <p:nvPicPr>
          <p:cNvPr id="287" name="Google Shape;28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250" y="4483997"/>
            <a:ext cx="200650" cy="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2"/>
          <p:cNvSpPr txBox="1">
            <a:spLocks noGrp="1"/>
          </p:cNvSpPr>
          <p:nvPr>
            <p:ph type="title"/>
          </p:nvPr>
        </p:nvSpPr>
        <p:spPr>
          <a:xfrm>
            <a:off x="1168250" y="676625"/>
            <a:ext cx="4197300" cy="1067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89" name="Google Shape;289;p32"/>
          <p:cNvSpPr txBox="1">
            <a:spLocks noGrp="1"/>
          </p:cNvSpPr>
          <p:nvPr>
            <p:ph type="body" idx="4"/>
          </p:nvPr>
        </p:nvSpPr>
        <p:spPr>
          <a:xfrm>
            <a:off x="3266875" y="2273075"/>
            <a:ext cx="1913700" cy="203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Картинка">
  <p:cSld name="CAPTION_ONL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3"/>
          <p:cNvSpPr/>
          <p:nvPr/>
        </p:nvSpPr>
        <p:spPr>
          <a:xfrm>
            <a:off x="4667700" y="-4200"/>
            <a:ext cx="4476300" cy="5151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pic>
        <p:nvPicPr>
          <p:cNvPr id="292" name="Google Shape;292;p33"/>
          <p:cNvPicPr preferRelativeResize="0"/>
          <p:nvPr/>
        </p:nvPicPr>
        <p:blipFill rotWithShape="1">
          <a:blip r:embed="rId2">
            <a:alphaModFix/>
          </a:blip>
          <a:srcRect t="10333" b="8994"/>
          <a:stretch/>
        </p:blipFill>
        <p:spPr>
          <a:xfrm>
            <a:off x="649163" y="466713"/>
            <a:ext cx="7845673" cy="421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картинка">
  <p:cSld name="BIG_NUMBER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4"/>
          <p:cNvSpPr/>
          <p:nvPr/>
        </p:nvSpPr>
        <p:spPr>
          <a:xfrm>
            <a:off x="4673025" y="5275"/>
            <a:ext cx="44934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4"/>
          <p:cNvSpPr txBox="1"/>
          <p:nvPr/>
        </p:nvSpPr>
        <p:spPr>
          <a:xfrm>
            <a:off x="4364216" y="143211"/>
            <a:ext cx="30450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AB</a:t>
            </a:r>
            <a:endParaRPr sz="10000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pic>
        <p:nvPicPr>
          <p:cNvPr id="296" name="Google Shape;296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72450" y="466472"/>
            <a:ext cx="200650" cy="2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4"/>
          <p:cNvPicPr preferRelativeResize="0"/>
          <p:nvPr/>
        </p:nvPicPr>
        <p:blipFill rotWithShape="1">
          <a:blip r:embed="rId3">
            <a:alphaModFix/>
          </a:blip>
          <a:srcRect t="20879" b="10164"/>
          <a:stretch/>
        </p:blipFill>
        <p:spPr>
          <a:xfrm>
            <a:off x="649800" y="1538300"/>
            <a:ext cx="7844372" cy="36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4"/>
          <p:cNvSpPr txBox="1">
            <a:spLocks noGrp="1"/>
          </p:cNvSpPr>
          <p:nvPr>
            <p:ph type="title"/>
          </p:nvPr>
        </p:nvSpPr>
        <p:spPr>
          <a:xfrm>
            <a:off x="470475" y="396475"/>
            <a:ext cx="5407800" cy="70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99" name="Google Shape;299;p34"/>
          <p:cNvSpPr txBox="1">
            <a:spLocks noGrp="1"/>
          </p:cNvSpPr>
          <p:nvPr>
            <p:ph type="subTitle" idx="1"/>
          </p:nvPr>
        </p:nvSpPr>
        <p:spPr>
          <a:xfrm>
            <a:off x="465200" y="1166256"/>
            <a:ext cx="4096800" cy="25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Nunito Sans ExtraBold"/>
              <a:buNone/>
              <a:defRPr sz="120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инка">
  <p:cSld name="BIG_NUMBER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5"/>
          <p:cNvSpPr/>
          <p:nvPr/>
        </p:nvSpPr>
        <p:spPr>
          <a:xfrm>
            <a:off x="4673025" y="5275"/>
            <a:ext cx="44934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5"/>
          <p:cNvSpPr txBox="1"/>
          <p:nvPr/>
        </p:nvSpPr>
        <p:spPr>
          <a:xfrm>
            <a:off x="4364216" y="143211"/>
            <a:ext cx="30450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AB</a:t>
            </a:r>
            <a:endParaRPr sz="10000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pic>
        <p:nvPicPr>
          <p:cNvPr id="303" name="Google Shape;303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72450" y="466472"/>
            <a:ext cx="200650" cy="2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0475" y="466472"/>
            <a:ext cx="200650" cy="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5"/>
          <p:cNvSpPr txBox="1"/>
          <p:nvPr/>
        </p:nvSpPr>
        <p:spPr>
          <a:xfrm>
            <a:off x="465425" y="4570645"/>
            <a:ext cx="15855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Nunito Sans ExtraBold"/>
                <a:ea typeface="Nunito Sans ExtraBold"/>
                <a:cs typeface="Nunito Sans ExtraBold"/>
                <a:sym typeface="Nunito Sans ExtraBold"/>
              </a:rPr>
              <a:t>AB HANDSHAKE .COM</a:t>
            </a:r>
            <a:endParaRPr sz="900"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pic>
        <p:nvPicPr>
          <p:cNvPr id="306" name="Google Shape;3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6289" y="4598891"/>
            <a:ext cx="1310874" cy="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5"/>
          <p:cNvPicPr preferRelativeResize="0"/>
          <p:nvPr/>
        </p:nvPicPr>
        <p:blipFill rotWithShape="1">
          <a:blip r:embed="rId4">
            <a:alphaModFix/>
          </a:blip>
          <a:srcRect l="24374" r="3511"/>
          <a:stretch/>
        </p:blipFill>
        <p:spPr>
          <a:xfrm>
            <a:off x="3265298" y="466475"/>
            <a:ext cx="5407800" cy="421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 и картинка">
  <p:cSld name="BIG_NUMBER_1_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6"/>
          <p:cNvSpPr/>
          <p:nvPr/>
        </p:nvSpPr>
        <p:spPr>
          <a:xfrm>
            <a:off x="6774725" y="5275"/>
            <a:ext cx="23787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6"/>
          <p:cNvSpPr txBox="1">
            <a:spLocks noGrp="1"/>
          </p:cNvSpPr>
          <p:nvPr>
            <p:ph type="body" idx="1"/>
          </p:nvPr>
        </p:nvSpPr>
        <p:spPr>
          <a:xfrm>
            <a:off x="470475" y="2019350"/>
            <a:ext cx="2600700" cy="151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pic>
        <p:nvPicPr>
          <p:cNvPr id="311" name="Google Shape;311;p36"/>
          <p:cNvPicPr preferRelativeResize="0"/>
          <p:nvPr/>
        </p:nvPicPr>
        <p:blipFill rotWithShape="1">
          <a:blip r:embed="rId2">
            <a:alphaModFix/>
          </a:blip>
          <a:srcRect l="52116"/>
          <a:stretch/>
        </p:blipFill>
        <p:spPr>
          <a:xfrm>
            <a:off x="6332901" y="922450"/>
            <a:ext cx="2350776" cy="327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6"/>
          <p:cNvPicPr preferRelativeResize="0"/>
          <p:nvPr/>
        </p:nvPicPr>
        <p:blipFill rotWithShape="1">
          <a:blip r:embed="rId2">
            <a:alphaModFix/>
          </a:blip>
          <a:srcRect r="51548"/>
          <a:stretch/>
        </p:blipFill>
        <p:spPr>
          <a:xfrm>
            <a:off x="3774350" y="922450"/>
            <a:ext cx="2378701" cy="327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475" y="4478722"/>
            <a:ext cx="200650" cy="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6"/>
          <p:cNvSpPr txBox="1">
            <a:spLocks noGrp="1"/>
          </p:cNvSpPr>
          <p:nvPr>
            <p:ph type="subTitle" idx="2"/>
          </p:nvPr>
        </p:nvSpPr>
        <p:spPr>
          <a:xfrm>
            <a:off x="470700" y="1776250"/>
            <a:ext cx="2600700" cy="20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Nunito Sans ExtraBold"/>
              <a:buNone/>
              <a:defRPr sz="120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 ExtraBold"/>
              <a:buNone/>
              <a:defRPr sz="120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 ExtraBold"/>
              <a:buNone/>
              <a:defRPr sz="120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 ExtraBold"/>
              <a:buNone/>
              <a:defRPr sz="120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 ExtraBold"/>
              <a:buNone/>
              <a:defRPr sz="120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 ExtraBold"/>
              <a:buNone/>
              <a:defRPr sz="120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 ExtraBold"/>
              <a:buNone/>
              <a:defRPr sz="120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 ExtraBold"/>
              <a:buNone/>
              <a:defRPr sz="120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 ExtraBold"/>
              <a:buNone/>
              <a:defRPr sz="120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315" name="Google Shape;315;p36"/>
          <p:cNvSpPr txBox="1">
            <a:spLocks noGrp="1"/>
          </p:cNvSpPr>
          <p:nvPr>
            <p:ph type="subTitle" idx="3"/>
          </p:nvPr>
        </p:nvSpPr>
        <p:spPr>
          <a:xfrm>
            <a:off x="-396475" y="468425"/>
            <a:ext cx="3158400" cy="146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Font typeface="Nunito Sans Black"/>
              <a:buNone/>
              <a:defRPr sz="12000">
                <a:solidFill>
                  <a:schemeClr val="accen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инка 1 1">
  <p:cSld name="BIG_NUMBER_1_1_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7"/>
          <p:cNvSpPr/>
          <p:nvPr/>
        </p:nvSpPr>
        <p:spPr>
          <a:xfrm>
            <a:off x="0" y="5275"/>
            <a:ext cx="23787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7"/>
          <p:cNvSpPr txBox="1"/>
          <p:nvPr/>
        </p:nvSpPr>
        <p:spPr>
          <a:xfrm>
            <a:off x="6164416" y="143211"/>
            <a:ext cx="30450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accent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AB</a:t>
            </a:r>
            <a:endParaRPr sz="10000">
              <a:solidFill>
                <a:schemeClr val="accent2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pic>
        <p:nvPicPr>
          <p:cNvPr id="319" name="Google Shape;319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74721" y="3924297"/>
            <a:ext cx="1908949" cy="218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7"/>
          <p:cNvPicPr preferRelativeResize="0"/>
          <p:nvPr/>
        </p:nvPicPr>
        <p:blipFill rotWithShape="1">
          <a:blip r:embed="rId3">
            <a:alphaModFix/>
          </a:blip>
          <a:srcRect l="4002" r="3993"/>
          <a:stretch/>
        </p:blipFill>
        <p:spPr>
          <a:xfrm>
            <a:off x="3964675" y="1105975"/>
            <a:ext cx="4027725" cy="2922123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7"/>
          <p:cNvSpPr txBox="1">
            <a:spLocks noGrp="1"/>
          </p:cNvSpPr>
          <p:nvPr>
            <p:ph type="body" idx="1"/>
          </p:nvPr>
        </p:nvSpPr>
        <p:spPr>
          <a:xfrm>
            <a:off x="1168250" y="1105975"/>
            <a:ext cx="2606100" cy="242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pic>
        <p:nvPicPr>
          <p:cNvPr id="322" name="Google Shape;32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925" y="465325"/>
            <a:ext cx="173975" cy="17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инка и текст">
  <p:cSld name="BIG_NUMBER_1_1_1_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8"/>
          <p:cNvSpPr/>
          <p:nvPr/>
        </p:nvSpPr>
        <p:spPr>
          <a:xfrm>
            <a:off x="0" y="5275"/>
            <a:ext cx="23787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5" name="Google Shape;32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74721" y="3924297"/>
            <a:ext cx="1908949" cy="2189151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8"/>
          <p:cNvSpPr txBox="1">
            <a:spLocks noGrp="1"/>
          </p:cNvSpPr>
          <p:nvPr>
            <p:ph type="body" idx="1"/>
          </p:nvPr>
        </p:nvSpPr>
        <p:spPr>
          <a:xfrm>
            <a:off x="1871325" y="2156775"/>
            <a:ext cx="1908900" cy="252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pic>
        <p:nvPicPr>
          <p:cNvPr id="327" name="Google Shape;32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925" y="465325"/>
            <a:ext cx="173975" cy="17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8"/>
          <p:cNvSpPr txBox="1">
            <a:spLocks noGrp="1"/>
          </p:cNvSpPr>
          <p:nvPr>
            <p:ph type="body" idx="2"/>
          </p:nvPr>
        </p:nvSpPr>
        <p:spPr>
          <a:xfrm>
            <a:off x="6068575" y="2156775"/>
            <a:ext cx="1908900" cy="252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pic>
        <p:nvPicPr>
          <p:cNvPr id="329" name="Google Shape;329;p38"/>
          <p:cNvPicPr preferRelativeResize="0"/>
          <p:nvPr/>
        </p:nvPicPr>
        <p:blipFill rotWithShape="1">
          <a:blip r:embed="rId4">
            <a:alphaModFix/>
          </a:blip>
          <a:srcRect b="6672"/>
          <a:stretch/>
        </p:blipFill>
        <p:spPr>
          <a:xfrm>
            <a:off x="3963350" y="2180600"/>
            <a:ext cx="1783724" cy="2497674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8"/>
          <p:cNvSpPr txBox="1">
            <a:spLocks noGrp="1"/>
          </p:cNvSpPr>
          <p:nvPr>
            <p:ph type="title"/>
          </p:nvPr>
        </p:nvSpPr>
        <p:spPr>
          <a:xfrm>
            <a:off x="1162975" y="814075"/>
            <a:ext cx="4641300" cy="68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31" name="Google Shape;331;p38"/>
          <p:cNvSpPr txBox="1">
            <a:spLocks noGrp="1"/>
          </p:cNvSpPr>
          <p:nvPr>
            <p:ph type="subTitle" idx="3"/>
          </p:nvPr>
        </p:nvSpPr>
        <p:spPr>
          <a:xfrm>
            <a:off x="1173550" y="1575300"/>
            <a:ext cx="4006800" cy="3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Nunito Sans ExtraBold"/>
              <a:buNone/>
              <a:defRPr sz="120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pic>
        <p:nvPicPr>
          <p:cNvPr id="332" name="Google Shape;332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74721" y="3924297"/>
            <a:ext cx="1908949" cy="218915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8"/>
          <p:cNvSpPr txBox="1">
            <a:spLocks noGrp="1"/>
          </p:cNvSpPr>
          <p:nvPr>
            <p:ph type="subTitle" idx="4"/>
          </p:nvPr>
        </p:nvSpPr>
        <p:spPr>
          <a:xfrm>
            <a:off x="7531814" y="78237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Font typeface="Nunito Sans Black"/>
              <a:buNone/>
              <a:defRPr sz="12000">
                <a:solidFill>
                  <a:schemeClr val="accent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инка и текст 1">
  <p:cSld name="BIG_NUMBER_1_1_1_1_1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9"/>
          <p:cNvSpPr/>
          <p:nvPr/>
        </p:nvSpPr>
        <p:spPr>
          <a:xfrm>
            <a:off x="0" y="5275"/>
            <a:ext cx="23787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9"/>
          <p:cNvSpPr txBox="1"/>
          <p:nvPr/>
        </p:nvSpPr>
        <p:spPr>
          <a:xfrm>
            <a:off x="7596966" y="143211"/>
            <a:ext cx="30450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accent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AB</a:t>
            </a:r>
            <a:endParaRPr sz="10000">
              <a:solidFill>
                <a:schemeClr val="accent2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pic>
        <p:nvPicPr>
          <p:cNvPr id="337" name="Google Shape;337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74721" y="3924297"/>
            <a:ext cx="1908949" cy="218915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9"/>
          <p:cNvSpPr txBox="1">
            <a:spLocks noGrp="1"/>
          </p:cNvSpPr>
          <p:nvPr>
            <p:ph type="body" idx="1"/>
          </p:nvPr>
        </p:nvSpPr>
        <p:spPr>
          <a:xfrm>
            <a:off x="1871325" y="1501225"/>
            <a:ext cx="1908900" cy="259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pic>
        <p:nvPicPr>
          <p:cNvPr id="339" name="Google Shape;33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925" y="465325"/>
            <a:ext cx="173975" cy="17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9"/>
          <p:cNvSpPr txBox="1">
            <a:spLocks noGrp="1"/>
          </p:cNvSpPr>
          <p:nvPr>
            <p:ph type="title"/>
          </p:nvPr>
        </p:nvSpPr>
        <p:spPr>
          <a:xfrm>
            <a:off x="1162975" y="988525"/>
            <a:ext cx="6814500" cy="51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pic>
        <p:nvPicPr>
          <p:cNvPr id="341" name="Google Shape;341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74721" y="3924297"/>
            <a:ext cx="1908949" cy="218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9"/>
          <p:cNvPicPr preferRelativeResize="0"/>
          <p:nvPr/>
        </p:nvPicPr>
        <p:blipFill rotWithShape="1">
          <a:blip r:embed="rId4">
            <a:alphaModFix/>
          </a:blip>
          <a:srcRect l="41670" r="7400"/>
          <a:stretch/>
        </p:blipFill>
        <p:spPr>
          <a:xfrm>
            <a:off x="3954512" y="1501225"/>
            <a:ext cx="1928863" cy="252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9"/>
          <p:cNvPicPr preferRelativeResize="0"/>
          <p:nvPr/>
        </p:nvPicPr>
        <p:blipFill rotWithShape="1">
          <a:blip r:embed="rId5">
            <a:alphaModFix/>
          </a:blip>
          <a:srcRect r="49667"/>
          <a:stretch/>
        </p:blipFill>
        <p:spPr>
          <a:xfrm>
            <a:off x="6068650" y="1501225"/>
            <a:ext cx="1908951" cy="252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етка" type="blank">
  <p:cSld name="BLANK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6" name="Google Shape;346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 Н">
  <p:cSld name="CUSTOM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54733" y="3626475"/>
            <a:ext cx="4220418" cy="21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25" y="1040823"/>
            <a:ext cx="1856475" cy="146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725" y="465525"/>
            <a:ext cx="1907400" cy="17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725" y="4589750"/>
            <a:ext cx="1999751" cy="8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20400" y="465525"/>
            <a:ext cx="1456876" cy="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00467" y="4501181"/>
            <a:ext cx="176800" cy="1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5"/>
          <p:cNvSpPr txBox="1">
            <a:spLocks noGrp="1"/>
          </p:cNvSpPr>
          <p:nvPr>
            <p:ph type="title"/>
          </p:nvPr>
        </p:nvSpPr>
        <p:spPr>
          <a:xfrm>
            <a:off x="1178825" y="1781350"/>
            <a:ext cx="5910000" cy="98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1"/>
          </p:nvPr>
        </p:nvSpPr>
        <p:spPr>
          <a:xfrm>
            <a:off x="1178825" y="2775322"/>
            <a:ext cx="4794600" cy="51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1">
  <p:cSld name="BLANK_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аш макет 1">
  <p:cSld name="CUSTOM_3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2"/>
          <p:cNvSpPr/>
          <p:nvPr/>
        </p:nvSpPr>
        <p:spPr>
          <a:xfrm>
            <a:off x="5370800" y="0"/>
            <a:ext cx="3795600" cy="5146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351" name="Google Shape;351;p42"/>
          <p:cNvSpPr txBox="1"/>
          <p:nvPr/>
        </p:nvSpPr>
        <p:spPr>
          <a:xfrm>
            <a:off x="8489917" y="432358"/>
            <a:ext cx="2217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Nunito Sans ExtraBold"/>
                <a:ea typeface="Nunito Sans ExtraBold"/>
                <a:cs typeface="Nunito Sans ExtraBold"/>
                <a:sym typeface="Nunito Sans ExtraBold"/>
              </a:rPr>
              <a:t>AB </a:t>
            </a:r>
            <a:endParaRPr sz="1100"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cxnSp>
        <p:nvCxnSpPr>
          <p:cNvPr id="352" name="Google Shape;352;p42"/>
          <p:cNvCxnSpPr/>
          <p:nvPr/>
        </p:nvCxnSpPr>
        <p:spPr>
          <a:xfrm rot="10800000">
            <a:off x="7066200" y="519907"/>
            <a:ext cx="1392000" cy="9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3" name="Google Shape;35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3533" y="-529272"/>
            <a:ext cx="1908949" cy="218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2"/>
          <p:cNvPicPr preferRelativeResize="0"/>
          <p:nvPr/>
        </p:nvPicPr>
        <p:blipFill rotWithShape="1">
          <a:blip r:embed="rId3">
            <a:alphaModFix/>
          </a:blip>
          <a:srcRect l="43709"/>
          <a:stretch/>
        </p:blipFill>
        <p:spPr>
          <a:xfrm>
            <a:off x="1162975" y="1268700"/>
            <a:ext cx="2616676" cy="261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1594" y="4514586"/>
            <a:ext cx="173975" cy="17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2"/>
          <p:cNvSpPr txBox="1">
            <a:spLocks noGrp="1"/>
          </p:cNvSpPr>
          <p:nvPr>
            <p:ph type="subTitle" idx="1"/>
          </p:nvPr>
        </p:nvSpPr>
        <p:spPr>
          <a:xfrm>
            <a:off x="4567450" y="3138728"/>
            <a:ext cx="2705400" cy="144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Nunito Sans Black"/>
              <a:buNone/>
              <a:defRPr sz="120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673025" y="1839603"/>
            <a:ext cx="26061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subTitle" idx="2"/>
          </p:nvPr>
        </p:nvSpPr>
        <p:spPr>
          <a:xfrm>
            <a:off x="4673025" y="2188501"/>
            <a:ext cx="2606100" cy="19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Nunito Sans ExtraBold"/>
              <a:buNone/>
              <a:defRPr sz="120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body" idx="3"/>
          </p:nvPr>
        </p:nvSpPr>
        <p:spPr>
          <a:xfrm>
            <a:off x="4673025" y="2473950"/>
            <a:ext cx="2606100" cy="162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аш макет 1 1">
  <p:cSld name="CUSTOM_3_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/>
          <p:nvPr/>
        </p:nvSpPr>
        <p:spPr>
          <a:xfrm>
            <a:off x="2936727" y="3452417"/>
            <a:ext cx="30450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accent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AB</a:t>
            </a:r>
            <a:endParaRPr sz="10000">
              <a:solidFill>
                <a:schemeClr val="accent2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362" name="Google Shape;362;p43"/>
          <p:cNvSpPr/>
          <p:nvPr/>
        </p:nvSpPr>
        <p:spPr>
          <a:xfrm>
            <a:off x="4472150" y="0"/>
            <a:ext cx="4694400" cy="5146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pic>
        <p:nvPicPr>
          <p:cNvPr id="363" name="Google Shape;363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3533" y="-529272"/>
            <a:ext cx="1908949" cy="218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3"/>
          <p:cNvPicPr preferRelativeResize="0"/>
          <p:nvPr/>
        </p:nvPicPr>
        <p:blipFill rotWithShape="1">
          <a:blip r:embed="rId3">
            <a:alphaModFix/>
          </a:blip>
          <a:srcRect l="43709"/>
          <a:stretch/>
        </p:blipFill>
        <p:spPr>
          <a:xfrm>
            <a:off x="1162975" y="1268700"/>
            <a:ext cx="2616676" cy="261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1594" y="4514586"/>
            <a:ext cx="173975" cy="17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3"/>
          <p:cNvSpPr txBox="1">
            <a:spLocks noGrp="1"/>
          </p:cNvSpPr>
          <p:nvPr>
            <p:ph type="body" idx="1"/>
          </p:nvPr>
        </p:nvSpPr>
        <p:spPr>
          <a:xfrm>
            <a:off x="5376100" y="1760250"/>
            <a:ext cx="2606100" cy="162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367" name="Google Shape;367;p43"/>
          <p:cNvSpPr txBox="1"/>
          <p:nvPr/>
        </p:nvSpPr>
        <p:spPr>
          <a:xfrm>
            <a:off x="465425" y="4554814"/>
            <a:ext cx="2217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Nunito Sans ExtraBold"/>
                <a:ea typeface="Nunito Sans ExtraBold"/>
                <a:cs typeface="Nunito Sans ExtraBold"/>
                <a:sym typeface="Nunito Sans ExtraBold"/>
              </a:rPr>
              <a:t>AB </a:t>
            </a:r>
            <a:endParaRPr sz="1100"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cxnSp>
        <p:nvCxnSpPr>
          <p:cNvPr id="368" name="Google Shape;368;p43"/>
          <p:cNvCxnSpPr/>
          <p:nvPr/>
        </p:nvCxnSpPr>
        <p:spPr>
          <a:xfrm rot="10800000">
            <a:off x="687125" y="4643179"/>
            <a:ext cx="1392000" cy="9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аш макет 1 1 1">
  <p:cSld name="CUSTOM_3_1_1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4"/>
          <p:cNvSpPr/>
          <p:nvPr/>
        </p:nvSpPr>
        <p:spPr>
          <a:xfrm>
            <a:off x="0" y="0"/>
            <a:ext cx="3081900" cy="5146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pic>
        <p:nvPicPr>
          <p:cNvPr id="371" name="Google Shape;37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76633" y="-1005019"/>
            <a:ext cx="1908949" cy="218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1594" y="4514586"/>
            <a:ext cx="173975" cy="17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4"/>
          <p:cNvSpPr txBox="1">
            <a:spLocks noGrp="1"/>
          </p:cNvSpPr>
          <p:nvPr>
            <p:ph type="body" idx="1"/>
          </p:nvPr>
        </p:nvSpPr>
        <p:spPr>
          <a:xfrm>
            <a:off x="5376100" y="1760250"/>
            <a:ext cx="2606100" cy="162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44"/>
          <p:cNvSpPr txBox="1"/>
          <p:nvPr/>
        </p:nvSpPr>
        <p:spPr>
          <a:xfrm>
            <a:off x="465425" y="4554814"/>
            <a:ext cx="2217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Nunito Sans ExtraBold"/>
                <a:ea typeface="Nunito Sans ExtraBold"/>
                <a:cs typeface="Nunito Sans ExtraBold"/>
                <a:sym typeface="Nunito Sans ExtraBold"/>
              </a:rPr>
              <a:t>AB </a:t>
            </a:r>
            <a:endParaRPr sz="1100"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cxnSp>
        <p:nvCxnSpPr>
          <p:cNvPr id="375" name="Google Shape;375;p44"/>
          <p:cNvCxnSpPr/>
          <p:nvPr/>
        </p:nvCxnSpPr>
        <p:spPr>
          <a:xfrm rot="10800000">
            <a:off x="687125" y="4643179"/>
            <a:ext cx="1392000" cy="9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6" name="Google Shape;376;p44"/>
          <p:cNvSpPr txBox="1"/>
          <p:nvPr/>
        </p:nvSpPr>
        <p:spPr>
          <a:xfrm>
            <a:off x="1478604" y="143251"/>
            <a:ext cx="30450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AB</a:t>
            </a:r>
            <a:endParaRPr sz="10000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pic>
        <p:nvPicPr>
          <p:cNvPr id="377" name="Google Shape;377;p44"/>
          <p:cNvPicPr preferRelativeResize="0"/>
          <p:nvPr/>
        </p:nvPicPr>
        <p:blipFill rotWithShape="1">
          <a:blip r:embed="rId4">
            <a:alphaModFix/>
          </a:blip>
          <a:srcRect l="43709"/>
          <a:stretch/>
        </p:blipFill>
        <p:spPr>
          <a:xfrm>
            <a:off x="1162975" y="1268700"/>
            <a:ext cx="2616676" cy="261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ключительный слайд с контактами">
  <p:cSld name="CUSTOM_4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46625" y="1724538"/>
            <a:ext cx="2079626" cy="163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2900" y="465525"/>
            <a:ext cx="1494375" cy="3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725" y="4446200"/>
            <a:ext cx="231775" cy="23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5"/>
          <p:cNvPicPr preferRelativeResize="0"/>
          <p:nvPr/>
        </p:nvPicPr>
        <p:blipFill rotWithShape="1">
          <a:blip r:embed="rId6">
            <a:alphaModFix/>
          </a:blip>
          <a:srcRect l="22090" r="69872" b="-10"/>
          <a:stretch/>
        </p:blipFill>
        <p:spPr>
          <a:xfrm>
            <a:off x="470476" y="465525"/>
            <a:ext cx="306600" cy="3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72697" y="4589750"/>
            <a:ext cx="2004574" cy="8822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5"/>
          <p:cNvSpPr txBox="1">
            <a:spLocks noGrp="1"/>
          </p:cNvSpPr>
          <p:nvPr>
            <p:ph type="title"/>
          </p:nvPr>
        </p:nvSpPr>
        <p:spPr>
          <a:xfrm>
            <a:off x="1178825" y="1781350"/>
            <a:ext cx="5910000" cy="98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>
            <a:endParaRPr/>
          </a:p>
        </p:txBody>
      </p:sp>
      <p:sp>
        <p:nvSpPr>
          <p:cNvPr id="386" name="Google Shape;386;p45"/>
          <p:cNvSpPr txBox="1">
            <a:spLocks noGrp="1"/>
          </p:cNvSpPr>
          <p:nvPr>
            <p:ph type="subTitle" idx="1"/>
          </p:nvPr>
        </p:nvSpPr>
        <p:spPr>
          <a:xfrm>
            <a:off x="1178825" y="2775322"/>
            <a:ext cx="4794600" cy="51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2 Н">
  <p:cSld name="CUSTOM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54733" y="3626475"/>
            <a:ext cx="4220418" cy="21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25" y="1040823"/>
            <a:ext cx="1856475" cy="146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725" y="465525"/>
            <a:ext cx="1907400" cy="17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725" y="4589750"/>
            <a:ext cx="1999751" cy="8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20400" y="465525"/>
            <a:ext cx="1456876" cy="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00467" y="4501181"/>
            <a:ext cx="176800" cy="1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6"/>
          <p:cNvSpPr txBox="1">
            <a:spLocks noGrp="1"/>
          </p:cNvSpPr>
          <p:nvPr>
            <p:ph type="title"/>
          </p:nvPr>
        </p:nvSpPr>
        <p:spPr>
          <a:xfrm>
            <a:off x="1178825" y="1781350"/>
            <a:ext cx="5910000" cy="15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3 Н">
  <p:cSld name="CUSTOM_1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54733" y="3626475"/>
            <a:ext cx="4220418" cy="21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25" y="1040823"/>
            <a:ext cx="1856475" cy="146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725" y="465525"/>
            <a:ext cx="1907400" cy="17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725" y="4589750"/>
            <a:ext cx="1999751" cy="8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20400" y="465525"/>
            <a:ext cx="1456876" cy="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00467" y="4501181"/>
            <a:ext cx="176800" cy="1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967375" y="1781350"/>
            <a:ext cx="6121500" cy="175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 кубики">
  <p:cSld name="CUSTOM_2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46625" y="1724538"/>
            <a:ext cx="2079626" cy="163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25" y="465525"/>
            <a:ext cx="1907400" cy="17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82900" y="465525"/>
            <a:ext cx="1494375" cy="3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3000" y="4572441"/>
            <a:ext cx="1794275" cy="105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725" y="4446200"/>
            <a:ext cx="231775" cy="2317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8"/>
          <p:cNvSpPr txBox="1">
            <a:spLocks noGrp="1"/>
          </p:cNvSpPr>
          <p:nvPr>
            <p:ph type="title"/>
          </p:nvPr>
        </p:nvSpPr>
        <p:spPr>
          <a:xfrm>
            <a:off x="1178825" y="1781350"/>
            <a:ext cx="5910000" cy="98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subTitle" idx="1"/>
          </p:nvPr>
        </p:nvSpPr>
        <p:spPr>
          <a:xfrm>
            <a:off x="1178825" y="2775322"/>
            <a:ext cx="4794600" cy="51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 ">
  <p:cSld name="CUSTOM_2_2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25" y="465525"/>
            <a:ext cx="1907400" cy="17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3000" y="465524"/>
            <a:ext cx="1794275" cy="4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0475" y="4501175"/>
            <a:ext cx="176800" cy="1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725" y="4589750"/>
            <a:ext cx="1999751" cy="8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78500" y="1994463"/>
            <a:ext cx="2079626" cy="163945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1178825" y="1781350"/>
            <a:ext cx="5910000" cy="98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1"/>
          </p:nvPr>
        </p:nvSpPr>
        <p:spPr>
          <a:xfrm>
            <a:off x="1178825" y="2775322"/>
            <a:ext cx="4794600" cy="51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2 кубики">
  <p:cSld name="CUSTOM_2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46625" y="1724538"/>
            <a:ext cx="2079626" cy="163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25" y="465525"/>
            <a:ext cx="1907400" cy="17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82900" y="465525"/>
            <a:ext cx="1494375" cy="3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3000" y="4572441"/>
            <a:ext cx="1794275" cy="105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725" y="4446200"/>
            <a:ext cx="231775" cy="23177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0"/>
          <p:cNvSpPr txBox="1">
            <a:spLocks noGrp="1"/>
          </p:cNvSpPr>
          <p:nvPr>
            <p:ph type="title"/>
          </p:nvPr>
        </p:nvSpPr>
        <p:spPr>
          <a:xfrm>
            <a:off x="1178825" y="1781350"/>
            <a:ext cx="5910000" cy="15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Sans Black"/>
              <a:buNone/>
              <a:defRPr sz="32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65425" y="479750"/>
            <a:ext cx="5950500" cy="7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 Sans Black"/>
              <a:buNone/>
              <a:defRPr sz="2400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unito Sans"/>
              <a:buChar char="■"/>
              <a:defRPr sz="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Nunito Sans"/>
              <a:buChar char="■"/>
              <a:defRPr sz="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unito Sans"/>
              <a:buChar char="■"/>
              <a:defRPr sz="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unito Sans"/>
              <a:buChar char="●"/>
              <a:defRPr sz="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unito Sans"/>
              <a:buChar char="○"/>
              <a:defRPr sz="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unito Sans"/>
              <a:buChar char="■"/>
              <a:defRPr sz="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unito Sans"/>
              <a:buChar char="●"/>
              <a:defRPr sz="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unito Sans"/>
              <a:buChar char="○"/>
              <a:defRPr sz="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unito Sans"/>
              <a:buChar char="■"/>
              <a:defRPr sz="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6"/>
          <p:cNvSpPr txBox="1">
            <a:spLocks noGrp="1"/>
          </p:cNvSpPr>
          <p:nvPr>
            <p:ph type="title"/>
          </p:nvPr>
        </p:nvSpPr>
        <p:spPr>
          <a:xfrm>
            <a:off x="1178825" y="1551650"/>
            <a:ext cx="3393300" cy="151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VALIDATION OF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DIFFERENT CALL EVENTS</a:t>
            </a:r>
            <a:endParaRPr/>
          </a:p>
        </p:txBody>
      </p:sp>
      <p:sp>
        <p:nvSpPr>
          <p:cNvPr id="392" name="Google Shape;392;p46"/>
          <p:cNvSpPr txBox="1">
            <a:spLocks noGrp="1"/>
          </p:cNvSpPr>
          <p:nvPr>
            <p:ph type="subTitle" idx="1"/>
          </p:nvPr>
        </p:nvSpPr>
        <p:spPr>
          <a:xfrm>
            <a:off x="1178825" y="3077363"/>
            <a:ext cx="5192400" cy="51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TO ENHANCE FRAUD DETECTION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5"/>
          <p:cNvSpPr/>
          <p:nvPr/>
        </p:nvSpPr>
        <p:spPr>
          <a:xfrm>
            <a:off x="464950" y="1047975"/>
            <a:ext cx="8229000" cy="409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55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09</a:t>
            </a:r>
            <a:endParaRPr/>
          </a:p>
        </p:txBody>
      </p:sp>
      <p:sp>
        <p:nvSpPr>
          <p:cNvPr id="512" name="Google Shape;512;p55"/>
          <p:cNvSpPr txBox="1">
            <a:spLocks noGrp="1"/>
          </p:cNvSpPr>
          <p:nvPr>
            <p:ph type="title"/>
          </p:nvPr>
        </p:nvSpPr>
        <p:spPr>
          <a:xfrm>
            <a:off x="465425" y="383775"/>
            <a:ext cx="7305900" cy="47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OUT-OF-BAND VALIDATION OF CALL DETAILS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55"/>
          <p:cNvSpPr/>
          <p:nvPr/>
        </p:nvSpPr>
        <p:spPr>
          <a:xfrm>
            <a:off x="21250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55"/>
          <p:cNvSpPr/>
          <p:nvPr/>
        </p:nvSpPr>
        <p:spPr>
          <a:xfrm>
            <a:off x="6376450" y="1121775"/>
            <a:ext cx="656700" cy="388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55"/>
          <p:cNvSpPr/>
          <p:nvPr/>
        </p:nvSpPr>
        <p:spPr>
          <a:xfrm>
            <a:off x="49794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55"/>
          <p:cNvSpPr/>
          <p:nvPr/>
        </p:nvSpPr>
        <p:spPr>
          <a:xfrm>
            <a:off x="718602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7" name="Google Shape;51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875" y="1251395"/>
            <a:ext cx="6487224" cy="2556255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55"/>
          <p:cNvSpPr/>
          <p:nvPr/>
        </p:nvSpPr>
        <p:spPr>
          <a:xfrm>
            <a:off x="1941975" y="3022275"/>
            <a:ext cx="4167000" cy="10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55"/>
          <p:cNvSpPr/>
          <p:nvPr/>
        </p:nvSpPr>
        <p:spPr>
          <a:xfrm>
            <a:off x="1253925" y="2649300"/>
            <a:ext cx="1806900" cy="10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55"/>
          <p:cNvSpPr/>
          <p:nvPr/>
        </p:nvSpPr>
        <p:spPr>
          <a:xfrm>
            <a:off x="6108975" y="2996550"/>
            <a:ext cx="1806900" cy="10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6"/>
          <p:cNvSpPr/>
          <p:nvPr/>
        </p:nvSpPr>
        <p:spPr>
          <a:xfrm>
            <a:off x="464950" y="1047975"/>
            <a:ext cx="8229000" cy="409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56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10</a:t>
            </a:r>
            <a:endParaRPr/>
          </a:p>
        </p:txBody>
      </p:sp>
      <p:sp>
        <p:nvSpPr>
          <p:cNvPr id="527" name="Google Shape;527;p56"/>
          <p:cNvSpPr txBox="1">
            <a:spLocks noGrp="1"/>
          </p:cNvSpPr>
          <p:nvPr>
            <p:ph type="title"/>
          </p:nvPr>
        </p:nvSpPr>
        <p:spPr>
          <a:xfrm>
            <a:off x="465425" y="383775"/>
            <a:ext cx="7305900" cy="47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OUT-OF-BAND VALIDATION OF CALL DETAILS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56"/>
          <p:cNvSpPr/>
          <p:nvPr/>
        </p:nvSpPr>
        <p:spPr>
          <a:xfrm>
            <a:off x="21250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56"/>
          <p:cNvSpPr/>
          <p:nvPr/>
        </p:nvSpPr>
        <p:spPr>
          <a:xfrm>
            <a:off x="6376450" y="1121775"/>
            <a:ext cx="656700" cy="388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56"/>
          <p:cNvSpPr/>
          <p:nvPr/>
        </p:nvSpPr>
        <p:spPr>
          <a:xfrm>
            <a:off x="49794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56"/>
          <p:cNvSpPr/>
          <p:nvPr/>
        </p:nvSpPr>
        <p:spPr>
          <a:xfrm>
            <a:off x="718602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2" name="Google Shape;53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875" y="1251395"/>
            <a:ext cx="6487224" cy="2556255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56"/>
          <p:cNvSpPr/>
          <p:nvPr/>
        </p:nvSpPr>
        <p:spPr>
          <a:xfrm>
            <a:off x="1941975" y="3022275"/>
            <a:ext cx="4167000" cy="10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56"/>
          <p:cNvSpPr/>
          <p:nvPr/>
        </p:nvSpPr>
        <p:spPr>
          <a:xfrm>
            <a:off x="6108975" y="2996550"/>
            <a:ext cx="1806900" cy="10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7"/>
          <p:cNvSpPr/>
          <p:nvPr/>
        </p:nvSpPr>
        <p:spPr>
          <a:xfrm>
            <a:off x="464950" y="1047975"/>
            <a:ext cx="8229000" cy="409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57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11</a:t>
            </a:r>
            <a:endParaRPr/>
          </a:p>
        </p:txBody>
      </p:sp>
      <p:sp>
        <p:nvSpPr>
          <p:cNvPr id="541" name="Google Shape;541;p57"/>
          <p:cNvSpPr txBox="1">
            <a:spLocks noGrp="1"/>
          </p:cNvSpPr>
          <p:nvPr>
            <p:ph type="title"/>
          </p:nvPr>
        </p:nvSpPr>
        <p:spPr>
          <a:xfrm>
            <a:off x="465425" y="383775"/>
            <a:ext cx="7305900" cy="47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OUT-OF-BAND VALIDATION OF CALL DETAILS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57"/>
          <p:cNvSpPr/>
          <p:nvPr/>
        </p:nvSpPr>
        <p:spPr>
          <a:xfrm>
            <a:off x="21250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57"/>
          <p:cNvSpPr/>
          <p:nvPr/>
        </p:nvSpPr>
        <p:spPr>
          <a:xfrm>
            <a:off x="6376450" y="1121775"/>
            <a:ext cx="656700" cy="388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57"/>
          <p:cNvSpPr/>
          <p:nvPr/>
        </p:nvSpPr>
        <p:spPr>
          <a:xfrm>
            <a:off x="49794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57"/>
          <p:cNvSpPr/>
          <p:nvPr/>
        </p:nvSpPr>
        <p:spPr>
          <a:xfrm>
            <a:off x="718602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6" name="Google Shape;54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875" y="1251395"/>
            <a:ext cx="6487224" cy="255625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57"/>
          <p:cNvSpPr/>
          <p:nvPr/>
        </p:nvSpPr>
        <p:spPr>
          <a:xfrm>
            <a:off x="1941975" y="3022275"/>
            <a:ext cx="4167000" cy="10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57"/>
          <p:cNvSpPr/>
          <p:nvPr/>
        </p:nvSpPr>
        <p:spPr>
          <a:xfrm>
            <a:off x="6016200" y="3363075"/>
            <a:ext cx="1806900" cy="10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8"/>
          <p:cNvSpPr/>
          <p:nvPr/>
        </p:nvSpPr>
        <p:spPr>
          <a:xfrm>
            <a:off x="464950" y="1047975"/>
            <a:ext cx="8229000" cy="409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58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12</a:t>
            </a:r>
            <a:endParaRPr/>
          </a:p>
        </p:txBody>
      </p:sp>
      <p:sp>
        <p:nvSpPr>
          <p:cNvPr id="555" name="Google Shape;555;p58"/>
          <p:cNvSpPr txBox="1">
            <a:spLocks noGrp="1"/>
          </p:cNvSpPr>
          <p:nvPr>
            <p:ph type="title"/>
          </p:nvPr>
        </p:nvSpPr>
        <p:spPr>
          <a:xfrm>
            <a:off x="465425" y="383775"/>
            <a:ext cx="7305900" cy="47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OUT-OF-BAND VALIDATION OF CALL DETAILS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58"/>
          <p:cNvSpPr/>
          <p:nvPr/>
        </p:nvSpPr>
        <p:spPr>
          <a:xfrm>
            <a:off x="21250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58"/>
          <p:cNvSpPr/>
          <p:nvPr/>
        </p:nvSpPr>
        <p:spPr>
          <a:xfrm>
            <a:off x="6376450" y="1121775"/>
            <a:ext cx="656700" cy="388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58"/>
          <p:cNvSpPr/>
          <p:nvPr/>
        </p:nvSpPr>
        <p:spPr>
          <a:xfrm>
            <a:off x="49794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58"/>
          <p:cNvSpPr/>
          <p:nvPr/>
        </p:nvSpPr>
        <p:spPr>
          <a:xfrm>
            <a:off x="718602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0" name="Google Shape;56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875" y="1251395"/>
            <a:ext cx="6487224" cy="2556255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58"/>
          <p:cNvSpPr/>
          <p:nvPr/>
        </p:nvSpPr>
        <p:spPr>
          <a:xfrm>
            <a:off x="1335875" y="3363075"/>
            <a:ext cx="1744200" cy="10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58"/>
          <p:cNvSpPr/>
          <p:nvPr/>
        </p:nvSpPr>
        <p:spPr>
          <a:xfrm>
            <a:off x="6078900" y="3363075"/>
            <a:ext cx="1744200" cy="10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9"/>
          <p:cNvSpPr/>
          <p:nvPr/>
        </p:nvSpPr>
        <p:spPr>
          <a:xfrm>
            <a:off x="464950" y="1047975"/>
            <a:ext cx="8229000" cy="409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59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13</a:t>
            </a:r>
            <a:endParaRPr/>
          </a:p>
        </p:txBody>
      </p:sp>
      <p:sp>
        <p:nvSpPr>
          <p:cNvPr id="569" name="Google Shape;569;p59"/>
          <p:cNvSpPr txBox="1">
            <a:spLocks noGrp="1"/>
          </p:cNvSpPr>
          <p:nvPr>
            <p:ph type="title"/>
          </p:nvPr>
        </p:nvSpPr>
        <p:spPr>
          <a:xfrm>
            <a:off x="465425" y="383775"/>
            <a:ext cx="7305900" cy="47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OUT-OF-BAND VALIDATION OF CALL DETAILS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59"/>
          <p:cNvSpPr/>
          <p:nvPr/>
        </p:nvSpPr>
        <p:spPr>
          <a:xfrm>
            <a:off x="21250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59"/>
          <p:cNvSpPr/>
          <p:nvPr/>
        </p:nvSpPr>
        <p:spPr>
          <a:xfrm>
            <a:off x="6376450" y="1121775"/>
            <a:ext cx="656700" cy="388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59"/>
          <p:cNvSpPr/>
          <p:nvPr/>
        </p:nvSpPr>
        <p:spPr>
          <a:xfrm>
            <a:off x="49794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59"/>
          <p:cNvSpPr/>
          <p:nvPr/>
        </p:nvSpPr>
        <p:spPr>
          <a:xfrm>
            <a:off x="718602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4" name="Google Shape;57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875" y="1251395"/>
            <a:ext cx="6487224" cy="2556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60"/>
          <p:cNvSpPr/>
          <p:nvPr/>
        </p:nvSpPr>
        <p:spPr>
          <a:xfrm>
            <a:off x="464950" y="1047975"/>
            <a:ext cx="8229000" cy="409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60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14</a:t>
            </a:r>
            <a:endParaRPr/>
          </a:p>
        </p:txBody>
      </p:sp>
      <p:sp>
        <p:nvSpPr>
          <p:cNvPr id="581" name="Google Shape;581;p60"/>
          <p:cNvSpPr txBox="1">
            <a:spLocks noGrp="1"/>
          </p:cNvSpPr>
          <p:nvPr>
            <p:ph type="title"/>
          </p:nvPr>
        </p:nvSpPr>
        <p:spPr>
          <a:xfrm>
            <a:off x="465425" y="383775"/>
            <a:ext cx="7305900" cy="47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OUT-OF-BAND VALIDATION OF CALL DETAILS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60"/>
          <p:cNvSpPr/>
          <p:nvPr/>
        </p:nvSpPr>
        <p:spPr>
          <a:xfrm>
            <a:off x="21250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60"/>
          <p:cNvSpPr/>
          <p:nvPr/>
        </p:nvSpPr>
        <p:spPr>
          <a:xfrm>
            <a:off x="6376450" y="1121775"/>
            <a:ext cx="656700" cy="388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60"/>
          <p:cNvSpPr/>
          <p:nvPr/>
        </p:nvSpPr>
        <p:spPr>
          <a:xfrm>
            <a:off x="49794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60"/>
          <p:cNvSpPr/>
          <p:nvPr/>
        </p:nvSpPr>
        <p:spPr>
          <a:xfrm>
            <a:off x="718602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6" name="Google Shape;58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875" y="1251395"/>
            <a:ext cx="6487224" cy="2556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3598" y="3973939"/>
            <a:ext cx="3896800" cy="1016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60"/>
          <p:cNvSpPr/>
          <p:nvPr/>
        </p:nvSpPr>
        <p:spPr>
          <a:xfrm>
            <a:off x="2125050" y="3964788"/>
            <a:ext cx="1744200" cy="10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60"/>
          <p:cNvSpPr/>
          <p:nvPr/>
        </p:nvSpPr>
        <p:spPr>
          <a:xfrm>
            <a:off x="5132525" y="3964788"/>
            <a:ext cx="1744200" cy="10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90" name="Google Shape;590;p60"/>
          <p:cNvCxnSpPr/>
          <p:nvPr/>
        </p:nvCxnSpPr>
        <p:spPr>
          <a:xfrm>
            <a:off x="6472275" y="2245013"/>
            <a:ext cx="372900" cy="347400"/>
          </a:xfrm>
          <a:prstGeom prst="straightConnector1">
            <a:avLst/>
          </a:prstGeom>
          <a:noFill/>
          <a:ln w="9525" cap="flat" cmpd="sng">
            <a:solidFill>
              <a:srgbClr val="DC394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1" name="Google Shape;591;p60"/>
          <p:cNvCxnSpPr/>
          <p:nvPr/>
        </p:nvCxnSpPr>
        <p:spPr>
          <a:xfrm flipH="1">
            <a:off x="6489975" y="2249963"/>
            <a:ext cx="337500" cy="337500"/>
          </a:xfrm>
          <a:prstGeom prst="straightConnector1">
            <a:avLst/>
          </a:prstGeom>
          <a:noFill/>
          <a:ln w="9525" cap="flat" cmpd="sng">
            <a:solidFill>
              <a:srgbClr val="DC394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92" name="Google Shape;592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100000">
            <a:off x="4400709" y="3253287"/>
            <a:ext cx="2299732" cy="7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61"/>
          <p:cNvSpPr/>
          <p:nvPr/>
        </p:nvSpPr>
        <p:spPr>
          <a:xfrm>
            <a:off x="464950" y="1047975"/>
            <a:ext cx="8229000" cy="409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61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15</a:t>
            </a:r>
            <a:endParaRPr/>
          </a:p>
        </p:txBody>
      </p:sp>
      <p:sp>
        <p:nvSpPr>
          <p:cNvPr id="599" name="Google Shape;599;p61"/>
          <p:cNvSpPr txBox="1">
            <a:spLocks noGrp="1"/>
          </p:cNvSpPr>
          <p:nvPr>
            <p:ph type="title"/>
          </p:nvPr>
        </p:nvSpPr>
        <p:spPr>
          <a:xfrm>
            <a:off x="465425" y="383775"/>
            <a:ext cx="7305900" cy="47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OUT-OF-BAND VALIDATION OF CALL DETAILS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61"/>
          <p:cNvSpPr/>
          <p:nvPr/>
        </p:nvSpPr>
        <p:spPr>
          <a:xfrm>
            <a:off x="21250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61"/>
          <p:cNvSpPr/>
          <p:nvPr/>
        </p:nvSpPr>
        <p:spPr>
          <a:xfrm>
            <a:off x="6376450" y="1121775"/>
            <a:ext cx="656700" cy="388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61"/>
          <p:cNvSpPr/>
          <p:nvPr/>
        </p:nvSpPr>
        <p:spPr>
          <a:xfrm>
            <a:off x="49794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61"/>
          <p:cNvSpPr/>
          <p:nvPr/>
        </p:nvSpPr>
        <p:spPr>
          <a:xfrm>
            <a:off x="718602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4" name="Google Shape;60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875" y="1251395"/>
            <a:ext cx="6487224" cy="2556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3598" y="3973939"/>
            <a:ext cx="3896800" cy="1016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61"/>
          <p:cNvSpPr/>
          <p:nvPr/>
        </p:nvSpPr>
        <p:spPr>
          <a:xfrm>
            <a:off x="2125050" y="3964788"/>
            <a:ext cx="1744200" cy="10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61"/>
          <p:cNvSpPr/>
          <p:nvPr/>
        </p:nvSpPr>
        <p:spPr>
          <a:xfrm>
            <a:off x="5132525" y="3964788"/>
            <a:ext cx="1744200" cy="10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61"/>
          <p:cNvSpPr/>
          <p:nvPr/>
        </p:nvSpPr>
        <p:spPr>
          <a:xfrm>
            <a:off x="6078900" y="2259575"/>
            <a:ext cx="1149000" cy="40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62"/>
          <p:cNvSpPr/>
          <p:nvPr/>
        </p:nvSpPr>
        <p:spPr>
          <a:xfrm>
            <a:off x="464950" y="1047975"/>
            <a:ext cx="8229000" cy="409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62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16</a:t>
            </a:r>
            <a:endParaRPr/>
          </a:p>
        </p:txBody>
      </p:sp>
      <p:sp>
        <p:nvSpPr>
          <p:cNvPr id="615" name="Google Shape;615;p62"/>
          <p:cNvSpPr txBox="1">
            <a:spLocks noGrp="1"/>
          </p:cNvSpPr>
          <p:nvPr>
            <p:ph type="title"/>
          </p:nvPr>
        </p:nvSpPr>
        <p:spPr>
          <a:xfrm>
            <a:off x="465425" y="383775"/>
            <a:ext cx="7305900" cy="47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OUT-OF-BAND VALIDATION OF CALL DETAILS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62"/>
          <p:cNvSpPr/>
          <p:nvPr/>
        </p:nvSpPr>
        <p:spPr>
          <a:xfrm>
            <a:off x="21250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62"/>
          <p:cNvSpPr/>
          <p:nvPr/>
        </p:nvSpPr>
        <p:spPr>
          <a:xfrm>
            <a:off x="6376450" y="1121775"/>
            <a:ext cx="656700" cy="388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62"/>
          <p:cNvSpPr/>
          <p:nvPr/>
        </p:nvSpPr>
        <p:spPr>
          <a:xfrm>
            <a:off x="49794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62"/>
          <p:cNvSpPr/>
          <p:nvPr/>
        </p:nvSpPr>
        <p:spPr>
          <a:xfrm>
            <a:off x="718602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0" name="Google Shape;62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875" y="1251395"/>
            <a:ext cx="6487224" cy="2556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3598" y="3973939"/>
            <a:ext cx="3896800" cy="1016975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62"/>
          <p:cNvSpPr/>
          <p:nvPr/>
        </p:nvSpPr>
        <p:spPr>
          <a:xfrm>
            <a:off x="2125050" y="4160475"/>
            <a:ext cx="1744200" cy="839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62"/>
          <p:cNvSpPr/>
          <p:nvPr/>
        </p:nvSpPr>
        <p:spPr>
          <a:xfrm>
            <a:off x="5132525" y="4160450"/>
            <a:ext cx="1744200" cy="839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62"/>
          <p:cNvSpPr/>
          <p:nvPr/>
        </p:nvSpPr>
        <p:spPr>
          <a:xfrm>
            <a:off x="6078900" y="2259575"/>
            <a:ext cx="1149000" cy="40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3"/>
          <p:cNvSpPr/>
          <p:nvPr/>
        </p:nvSpPr>
        <p:spPr>
          <a:xfrm>
            <a:off x="464950" y="1047975"/>
            <a:ext cx="8229000" cy="409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63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17</a:t>
            </a:r>
            <a:endParaRPr/>
          </a:p>
        </p:txBody>
      </p:sp>
      <p:sp>
        <p:nvSpPr>
          <p:cNvPr id="631" name="Google Shape;631;p63"/>
          <p:cNvSpPr txBox="1">
            <a:spLocks noGrp="1"/>
          </p:cNvSpPr>
          <p:nvPr>
            <p:ph type="title"/>
          </p:nvPr>
        </p:nvSpPr>
        <p:spPr>
          <a:xfrm>
            <a:off x="465425" y="383775"/>
            <a:ext cx="7305900" cy="47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OUT-OF-BAND VALIDATION OF CALL DETAILS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63"/>
          <p:cNvSpPr/>
          <p:nvPr/>
        </p:nvSpPr>
        <p:spPr>
          <a:xfrm>
            <a:off x="21250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63"/>
          <p:cNvSpPr/>
          <p:nvPr/>
        </p:nvSpPr>
        <p:spPr>
          <a:xfrm>
            <a:off x="6376450" y="1121775"/>
            <a:ext cx="656700" cy="388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63"/>
          <p:cNvSpPr/>
          <p:nvPr/>
        </p:nvSpPr>
        <p:spPr>
          <a:xfrm>
            <a:off x="49794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63"/>
          <p:cNvSpPr/>
          <p:nvPr/>
        </p:nvSpPr>
        <p:spPr>
          <a:xfrm>
            <a:off x="718602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6" name="Google Shape;63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875" y="1251395"/>
            <a:ext cx="6487224" cy="2556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3598" y="3973939"/>
            <a:ext cx="3896800" cy="1016975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63"/>
          <p:cNvSpPr/>
          <p:nvPr/>
        </p:nvSpPr>
        <p:spPr>
          <a:xfrm>
            <a:off x="2125050" y="4353395"/>
            <a:ext cx="1744200" cy="64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63"/>
          <p:cNvSpPr/>
          <p:nvPr/>
        </p:nvSpPr>
        <p:spPr>
          <a:xfrm>
            <a:off x="5132525" y="4353375"/>
            <a:ext cx="1744200" cy="64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63"/>
          <p:cNvSpPr/>
          <p:nvPr/>
        </p:nvSpPr>
        <p:spPr>
          <a:xfrm>
            <a:off x="6078900" y="2259575"/>
            <a:ext cx="1149000" cy="40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64"/>
          <p:cNvSpPr/>
          <p:nvPr/>
        </p:nvSpPr>
        <p:spPr>
          <a:xfrm>
            <a:off x="464950" y="1047975"/>
            <a:ext cx="8229000" cy="409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64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18</a:t>
            </a:r>
            <a:endParaRPr/>
          </a:p>
        </p:txBody>
      </p:sp>
      <p:sp>
        <p:nvSpPr>
          <p:cNvPr id="647" name="Google Shape;647;p64"/>
          <p:cNvSpPr txBox="1">
            <a:spLocks noGrp="1"/>
          </p:cNvSpPr>
          <p:nvPr>
            <p:ph type="title"/>
          </p:nvPr>
        </p:nvSpPr>
        <p:spPr>
          <a:xfrm>
            <a:off x="465425" y="383775"/>
            <a:ext cx="7305900" cy="47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OUT-OF-BAND VALIDATION OF CALL DETAILS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64"/>
          <p:cNvSpPr/>
          <p:nvPr/>
        </p:nvSpPr>
        <p:spPr>
          <a:xfrm>
            <a:off x="21250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64"/>
          <p:cNvSpPr/>
          <p:nvPr/>
        </p:nvSpPr>
        <p:spPr>
          <a:xfrm>
            <a:off x="6376450" y="1121775"/>
            <a:ext cx="656700" cy="388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64"/>
          <p:cNvSpPr/>
          <p:nvPr/>
        </p:nvSpPr>
        <p:spPr>
          <a:xfrm>
            <a:off x="49794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64"/>
          <p:cNvSpPr/>
          <p:nvPr/>
        </p:nvSpPr>
        <p:spPr>
          <a:xfrm>
            <a:off x="718602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2" name="Google Shape;65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875" y="1251395"/>
            <a:ext cx="6487224" cy="2556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3598" y="3973939"/>
            <a:ext cx="3896800" cy="101697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64"/>
          <p:cNvSpPr/>
          <p:nvPr/>
        </p:nvSpPr>
        <p:spPr>
          <a:xfrm>
            <a:off x="2125050" y="4559164"/>
            <a:ext cx="1744200" cy="44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64"/>
          <p:cNvSpPr/>
          <p:nvPr/>
        </p:nvSpPr>
        <p:spPr>
          <a:xfrm>
            <a:off x="5132525" y="4559151"/>
            <a:ext cx="1744200" cy="44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64"/>
          <p:cNvSpPr/>
          <p:nvPr/>
        </p:nvSpPr>
        <p:spPr>
          <a:xfrm>
            <a:off x="6078900" y="2259575"/>
            <a:ext cx="1149000" cy="40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7"/>
          <p:cNvSpPr/>
          <p:nvPr/>
        </p:nvSpPr>
        <p:spPr>
          <a:xfrm>
            <a:off x="3755350" y="861675"/>
            <a:ext cx="2508000" cy="360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7"/>
          <p:cNvSpPr txBox="1">
            <a:spLocks noGrp="1"/>
          </p:cNvSpPr>
          <p:nvPr>
            <p:ph type="subTitle" idx="3"/>
          </p:nvPr>
        </p:nvSpPr>
        <p:spPr>
          <a:xfrm>
            <a:off x="-396475" y="468425"/>
            <a:ext cx="3158400" cy="146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99" name="Google Shape;399;p47"/>
          <p:cNvSpPr txBox="1"/>
          <p:nvPr/>
        </p:nvSpPr>
        <p:spPr>
          <a:xfrm>
            <a:off x="644675" y="626650"/>
            <a:ext cx="4498800" cy="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</a:pPr>
            <a:endParaRPr sz="1600"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400" name="Google Shape;400;p47"/>
          <p:cNvSpPr txBox="1"/>
          <p:nvPr/>
        </p:nvSpPr>
        <p:spPr>
          <a:xfrm>
            <a:off x="1231725" y="1287825"/>
            <a:ext cx="13929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Quattrocento Sans"/>
              <a:buNone/>
            </a:pPr>
            <a:endParaRPr sz="800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01" name="Google Shape;401;p47"/>
          <p:cNvSpPr txBox="1">
            <a:spLocks noGrp="1"/>
          </p:cNvSpPr>
          <p:nvPr>
            <p:ph type="body" idx="1"/>
          </p:nvPr>
        </p:nvSpPr>
        <p:spPr>
          <a:xfrm>
            <a:off x="1154650" y="2115825"/>
            <a:ext cx="2600700" cy="151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91440" lvl="0" indent="-1092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Char char="■"/>
            </a:pPr>
            <a:r>
              <a:rPr lang="en" sz="1000"/>
              <a:t>CLI spoofing: </a:t>
            </a:r>
            <a:r>
              <a:rPr lang="en" sz="1000" b="1">
                <a:solidFill>
                  <a:schemeClr val="dk2"/>
                </a:solidFill>
              </a:rPr>
              <a:t>$2.6 billion</a:t>
            </a:r>
            <a:endParaRPr sz="1000" b="1">
              <a:solidFill>
                <a:schemeClr val="dk2"/>
              </a:solidFill>
            </a:endParaRPr>
          </a:p>
          <a:p>
            <a:pPr marL="91440" lvl="0" indent="-10922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Arial"/>
              <a:buChar char="■"/>
            </a:pPr>
            <a:r>
              <a:rPr lang="en" sz="1000"/>
              <a:t>PBX hacking:</a:t>
            </a:r>
            <a:r>
              <a:rPr lang="en" sz="1000" b="1"/>
              <a:t> </a:t>
            </a:r>
            <a:r>
              <a:rPr lang="en" sz="1000" b="1">
                <a:solidFill>
                  <a:schemeClr val="dk2"/>
                </a:solidFill>
              </a:rPr>
              <a:t>$3.6 billion</a:t>
            </a:r>
            <a:endParaRPr sz="1000" b="1">
              <a:solidFill>
                <a:schemeClr val="dk2"/>
              </a:solidFill>
            </a:endParaRPr>
          </a:p>
          <a:p>
            <a:pPr marL="91440" lvl="0" indent="-10922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Arial"/>
              <a:buChar char="■"/>
            </a:pPr>
            <a:r>
              <a:rPr lang="en" sz="1000"/>
              <a:t>Interconnect bypass: </a:t>
            </a:r>
            <a:r>
              <a:rPr lang="en" sz="1000" b="1">
                <a:solidFill>
                  <a:schemeClr val="dk2"/>
                </a:solidFill>
              </a:rPr>
              <a:t>$3.11 billion</a:t>
            </a:r>
            <a:endParaRPr sz="1000" b="1"/>
          </a:p>
          <a:p>
            <a:pPr marL="91440" lvl="0" indent="-10922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Arial"/>
              <a:buChar char="■"/>
            </a:pPr>
            <a:r>
              <a:rPr lang="en" sz="1000"/>
              <a:t>Spam, Phishing:</a:t>
            </a:r>
            <a:r>
              <a:rPr lang="en" sz="1000" b="1">
                <a:solidFill>
                  <a:schemeClr val="dk2"/>
                </a:solidFill>
              </a:rPr>
              <a:t> $3.24 billion</a:t>
            </a:r>
            <a:endParaRPr sz="1000" b="1"/>
          </a:p>
          <a:p>
            <a:pPr marL="91440" lvl="0" indent="-10922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Arial"/>
              <a:buChar char="■"/>
            </a:pPr>
            <a:r>
              <a:rPr lang="en" sz="1000"/>
              <a:t>Wangiri: </a:t>
            </a:r>
            <a:r>
              <a:rPr lang="en" sz="1000" b="1">
                <a:solidFill>
                  <a:schemeClr val="dk2"/>
                </a:solidFill>
              </a:rPr>
              <a:t>$1.8 billion</a:t>
            </a:r>
            <a:endParaRPr sz="1000" b="1">
              <a:solidFill>
                <a:schemeClr val="dk2"/>
              </a:solidFill>
            </a:endParaRPr>
          </a:p>
          <a:p>
            <a:pPr marL="91440" lvl="0" indent="-10922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Nunito Sans"/>
              <a:buChar char="■"/>
            </a:pPr>
            <a:r>
              <a:rPr lang="en" sz="1000"/>
              <a:t>FAS + IRSF: </a:t>
            </a:r>
            <a:r>
              <a:rPr lang="en" sz="1000" b="1">
                <a:solidFill>
                  <a:schemeClr val="dk2"/>
                </a:solidFill>
              </a:rPr>
              <a:t>$6.7 billion</a:t>
            </a:r>
            <a:endParaRPr sz="1000" b="1">
              <a:solidFill>
                <a:schemeClr val="dk2"/>
              </a:solidFill>
            </a:endParaRPr>
          </a:p>
          <a:p>
            <a:pPr marL="91440" lvl="0" indent="-10922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Nunito Sans"/>
              <a:buChar char="■"/>
            </a:pPr>
            <a:r>
              <a:rPr lang="en" sz="1000"/>
              <a:t>OTT bypass: </a:t>
            </a:r>
            <a:r>
              <a:rPr lang="en" sz="1000" b="1">
                <a:solidFill>
                  <a:schemeClr val="dk2"/>
                </a:solidFill>
              </a:rPr>
              <a:t>?</a:t>
            </a:r>
            <a:endParaRPr sz="1000" b="1"/>
          </a:p>
          <a:p>
            <a:pPr marL="91440" lvl="0" indent="-109220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1000"/>
              <a:buFont typeface="Arial"/>
              <a:buChar char="■"/>
            </a:pPr>
            <a:r>
              <a:rPr lang="en" sz="1000"/>
              <a:t>Call stretching: </a:t>
            </a:r>
            <a:r>
              <a:rPr lang="en" sz="1000" b="1">
                <a:solidFill>
                  <a:schemeClr val="dk2"/>
                </a:solidFill>
              </a:rPr>
              <a:t>?</a:t>
            </a:r>
            <a:endParaRPr sz="1000"/>
          </a:p>
        </p:txBody>
      </p:sp>
      <p:sp>
        <p:nvSpPr>
          <p:cNvPr id="402" name="Google Shape;402;p47"/>
          <p:cNvSpPr txBox="1">
            <a:spLocks noGrp="1"/>
          </p:cNvSpPr>
          <p:nvPr>
            <p:ph type="title" idx="4294967295"/>
          </p:nvPr>
        </p:nvSpPr>
        <p:spPr>
          <a:xfrm>
            <a:off x="470475" y="676625"/>
            <a:ext cx="53013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VOICE FRAUD TYPES </a:t>
            </a:r>
            <a:br>
              <a:rPr lang="en"/>
            </a:br>
            <a:r>
              <a:rPr lang="en"/>
              <a:t>AND LOSSES*</a:t>
            </a:r>
            <a:endParaRPr/>
          </a:p>
        </p:txBody>
      </p:sp>
      <p:pic>
        <p:nvPicPr>
          <p:cNvPr id="403" name="Google Shape;403;p47"/>
          <p:cNvPicPr preferRelativeResize="0"/>
          <p:nvPr/>
        </p:nvPicPr>
        <p:blipFill rotWithShape="1">
          <a:blip r:embed="rId3">
            <a:alphaModFix/>
          </a:blip>
          <a:srcRect l="50301" t="8185" r="1122" b="1070"/>
          <a:stretch/>
        </p:blipFill>
        <p:spPr>
          <a:xfrm>
            <a:off x="6333925" y="925550"/>
            <a:ext cx="2336527" cy="32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7"/>
          <p:cNvPicPr preferRelativeResize="0"/>
          <p:nvPr/>
        </p:nvPicPr>
        <p:blipFill rotWithShape="1">
          <a:blip r:embed="rId3">
            <a:alphaModFix/>
          </a:blip>
          <a:srcRect l="1019" t="8185" r="54646" b="1070"/>
          <a:stretch/>
        </p:blipFill>
        <p:spPr>
          <a:xfrm>
            <a:off x="3963500" y="925550"/>
            <a:ext cx="2132500" cy="327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7"/>
          <p:cNvSpPr txBox="1">
            <a:spLocks noGrp="1"/>
          </p:cNvSpPr>
          <p:nvPr>
            <p:ph type="body" idx="1"/>
          </p:nvPr>
        </p:nvSpPr>
        <p:spPr>
          <a:xfrm>
            <a:off x="470475" y="4199050"/>
            <a:ext cx="1704600" cy="26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1000"/>
              <a:t>*according to CFCA data </a:t>
            </a:r>
            <a:endParaRPr sz="1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5"/>
          <p:cNvSpPr/>
          <p:nvPr/>
        </p:nvSpPr>
        <p:spPr>
          <a:xfrm>
            <a:off x="464950" y="1047975"/>
            <a:ext cx="8229000" cy="409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65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19</a:t>
            </a:r>
            <a:endParaRPr/>
          </a:p>
        </p:txBody>
      </p:sp>
      <p:sp>
        <p:nvSpPr>
          <p:cNvPr id="663" name="Google Shape;663;p65"/>
          <p:cNvSpPr txBox="1">
            <a:spLocks noGrp="1"/>
          </p:cNvSpPr>
          <p:nvPr>
            <p:ph type="title"/>
          </p:nvPr>
        </p:nvSpPr>
        <p:spPr>
          <a:xfrm>
            <a:off x="465425" y="383775"/>
            <a:ext cx="7305900" cy="47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OUT-OF-BAND VALIDATION OF CALL DETAILS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65"/>
          <p:cNvSpPr/>
          <p:nvPr/>
        </p:nvSpPr>
        <p:spPr>
          <a:xfrm>
            <a:off x="21250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65"/>
          <p:cNvSpPr/>
          <p:nvPr/>
        </p:nvSpPr>
        <p:spPr>
          <a:xfrm>
            <a:off x="6376450" y="1121775"/>
            <a:ext cx="656700" cy="388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65"/>
          <p:cNvSpPr/>
          <p:nvPr/>
        </p:nvSpPr>
        <p:spPr>
          <a:xfrm>
            <a:off x="49794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65"/>
          <p:cNvSpPr/>
          <p:nvPr/>
        </p:nvSpPr>
        <p:spPr>
          <a:xfrm>
            <a:off x="718602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875" y="1251395"/>
            <a:ext cx="6487224" cy="2556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3598" y="3973939"/>
            <a:ext cx="3896800" cy="1016975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65"/>
          <p:cNvSpPr/>
          <p:nvPr/>
        </p:nvSpPr>
        <p:spPr>
          <a:xfrm>
            <a:off x="2125050" y="4752051"/>
            <a:ext cx="1744200" cy="24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65"/>
          <p:cNvSpPr/>
          <p:nvPr/>
        </p:nvSpPr>
        <p:spPr>
          <a:xfrm>
            <a:off x="5132525" y="4559151"/>
            <a:ext cx="1744200" cy="44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65"/>
          <p:cNvSpPr/>
          <p:nvPr/>
        </p:nvSpPr>
        <p:spPr>
          <a:xfrm>
            <a:off x="6078900" y="2259575"/>
            <a:ext cx="1149000" cy="40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66"/>
          <p:cNvSpPr/>
          <p:nvPr/>
        </p:nvSpPr>
        <p:spPr>
          <a:xfrm>
            <a:off x="464950" y="1047975"/>
            <a:ext cx="8229000" cy="409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66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20</a:t>
            </a:r>
            <a:endParaRPr/>
          </a:p>
        </p:txBody>
      </p:sp>
      <p:sp>
        <p:nvSpPr>
          <p:cNvPr id="679" name="Google Shape;679;p66"/>
          <p:cNvSpPr txBox="1">
            <a:spLocks noGrp="1"/>
          </p:cNvSpPr>
          <p:nvPr>
            <p:ph type="title"/>
          </p:nvPr>
        </p:nvSpPr>
        <p:spPr>
          <a:xfrm>
            <a:off x="465425" y="383775"/>
            <a:ext cx="7305900" cy="47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OUT-OF-BAND VALIDATION OF CALL DETAILS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66"/>
          <p:cNvSpPr/>
          <p:nvPr/>
        </p:nvSpPr>
        <p:spPr>
          <a:xfrm>
            <a:off x="21250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66"/>
          <p:cNvSpPr/>
          <p:nvPr/>
        </p:nvSpPr>
        <p:spPr>
          <a:xfrm>
            <a:off x="6376450" y="1121775"/>
            <a:ext cx="656700" cy="388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66"/>
          <p:cNvSpPr/>
          <p:nvPr/>
        </p:nvSpPr>
        <p:spPr>
          <a:xfrm>
            <a:off x="49794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66"/>
          <p:cNvSpPr/>
          <p:nvPr/>
        </p:nvSpPr>
        <p:spPr>
          <a:xfrm>
            <a:off x="718602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4" name="Google Shape;68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875" y="1251395"/>
            <a:ext cx="6487224" cy="2556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3598" y="3973939"/>
            <a:ext cx="3896800" cy="1016975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66"/>
          <p:cNvSpPr/>
          <p:nvPr/>
        </p:nvSpPr>
        <p:spPr>
          <a:xfrm>
            <a:off x="2125050" y="4752051"/>
            <a:ext cx="1744200" cy="24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66"/>
          <p:cNvSpPr/>
          <p:nvPr/>
        </p:nvSpPr>
        <p:spPr>
          <a:xfrm>
            <a:off x="5132525" y="4752050"/>
            <a:ext cx="1744200" cy="338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66"/>
          <p:cNvSpPr/>
          <p:nvPr/>
        </p:nvSpPr>
        <p:spPr>
          <a:xfrm>
            <a:off x="6078900" y="2259575"/>
            <a:ext cx="1149000" cy="40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67"/>
          <p:cNvSpPr/>
          <p:nvPr/>
        </p:nvSpPr>
        <p:spPr>
          <a:xfrm>
            <a:off x="464950" y="1047975"/>
            <a:ext cx="8229000" cy="409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67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21</a:t>
            </a:r>
            <a:endParaRPr/>
          </a:p>
        </p:txBody>
      </p:sp>
      <p:sp>
        <p:nvSpPr>
          <p:cNvPr id="695" name="Google Shape;695;p67"/>
          <p:cNvSpPr txBox="1">
            <a:spLocks noGrp="1"/>
          </p:cNvSpPr>
          <p:nvPr>
            <p:ph type="title"/>
          </p:nvPr>
        </p:nvSpPr>
        <p:spPr>
          <a:xfrm>
            <a:off x="465425" y="383775"/>
            <a:ext cx="7305900" cy="47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OUT-OF-BAND VALIDATION OF CALL DETAILS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67"/>
          <p:cNvSpPr/>
          <p:nvPr/>
        </p:nvSpPr>
        <p:spPr>
          <a:xfrm>
            <a:off x="21250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67"/>
          <p:cNvSpPr/>
          <p:nvPr/>
        </p:nvSpPr>
        <p:spPr>
          <a:xfrm>
            <a:off x="6376450" y="1121775"/>
            <a:ext cx="656700" cy="388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67"/>
          <p:cNvSpPr/>
          <p:nvPr/>
        </p:nvSpPr>
        <p:spPr>
          <a:xfrm>
            <a:off x="49794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67"/>
          <p:cNvSpPr/>
          <p:nvPr/>
        </p:nvSpPr>
        <p:spPr>
          <a:xfrm>
            <a:off x="718602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0" name="Google Shape;70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875" y="1251395"/>
            <a:ext cx="6487224" cy="2556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3598" y="3973939"/>
            <a:ext cx="3896800" cy="101697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67"/>
          <p:cNvSpPr/>
          <p:nvPr/>
        </p:nvSpPr>
        <p:spPr>
          <a:xfrm>
            <a:off x="6078900" y="2259575"/>
            <a:ext cx="1149000" cy="40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68"/>
          <p:cNvSpPr txBox="1">
            <a:spLocks noGrp="1"/>
          </p:cNvSpPr>
          <p:nvPr>
            <p:ph type="subTitle" idx="3"/>
          </p:nvPr>
        </p:nvSpPr>
        <p:spPr>
          <a:xfrm>
            <a:off x="-491450" y="778624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22</a:t>
            </a:r>
            <a:endParaRPr/>
          </a:p>
        </p:txBody>
      </p:sp>
      <p:sp>
        <p:nvSpPr>
          <p:cNvPr id="708" name="Google Shape;708;p68"/>
          <p:cNvSpPr txBox="1">
            <a:spLocks noGrp="1"/>
          </p:cNvSpPr>
          <p:nvPr>
            <p:ph type="body" idx="1"/>
          </p:nvPr>
        </p:nvSpPr>
        <p:spPr>
          <a:xfrm>
            <a:off x="1859250" y="1580525"/>
            <a:ext cx="1908000" cy="259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D1D1B"/>
                </a:solidFill>
              </a:rPr>
              <a:t>Both operators have Call Registries installed at their premises.</a:t>
            </a:r>
            <a:endParaRPr>
              <a:solidFill>
                <a:srgbClr val="1D1D1B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D1D1B"/>
                </a:solidFill>
              </a:rPr>
              <a:t>An international call originated by Operator A is routed via a cloud of carries to Operator B. Simultaneously, Operator A sends call details to Call Registry A for validation. Operator B sends details of the received call to Call Registry B for validation as well. Both CRs reach out to each other through an encrypted channel to compare call details.</a:t>
            </a:r>
            <a:endParaRPr>
              <a:solidFill>
                <a:srgbClr val="1D1D1B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D1D1B"/>
                </a:solidFill>
              </a:rPr>
              <a:t>The Call Registry can give commands to stop connecting a call or disconnect an active call</a:t>
            </a:r>
            <a:endParaRPr>
              <a:solidFill>
                <a:srgbClr val="1D1D1B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D1D1B"/>
                </a:solidFill>
              </a:rPr>
              <a:t>Every Operator that would like to participate provides its own E.164 range and IP address of its Call registry to the coordinating entity.</a:t>
            </a:r>
            <a:endParaRPr>
              <a:solidFill>
                <a:srgbClr val="1D1D1B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endParaRPr>
              <a:solidFill>
                <a:srgbClr val="1D1D1B"/>
              </a:solidFill>
            </a:endParaRPr>
          </a:p>
        </p:txBody>
      </p:sp>
      <p:sp>
        <p:nvSpPr>
          <p:cNvPr id="709" name="Google Shape;709;p68"/>
          <p:cNvSpPr txBox="1">
            <a:spLocks noGrp="1"/>
          </p:cNvSpPr>
          <p:nvPr>
            <p:ph type="title"/>
          </p:nvPr>
        </p:nvSpPr>
        <p:spPr>
          <a:xfrm>
            <a:off x="874525" y="721300"/>
            <a:ext cx="7253400" cy="73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SYSTEM ARCHITECTURE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AND MANAGEMENT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0" name="Google Shape;71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5824" y="1047726"/>
            <a:ext cx="4084501" cy="304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69"/>
          <p:cNvSpPr/>
          <p:nvPr/>
        </p:nvSpPr>
        <p:spPr>
          <a:xfrm>
            <a:off x="464950" y="1427550"/>
            <a:ext cx="8229000" cy="371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69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23</a:t>
            </a:r>
            <a:endParaRPr/>
          </a:p>
        </p:txBody>
      </p:sp>
      <p:sp>
        <p:nvSpPr>
          <p:cNvPr id="717" name="Google Shape;717;p69"/>
          <p:cNvSpPr/>
          <p:nvPr/>
        </p:nvSpPr>
        <p:spPr>
          <a:xfrm>
            <a:off x="6078900" y="2259575"/>
            <a:ext cx="1149000" cy="40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8" name="Google Shape;71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1025" y="1638400"/>
            <a:ext cx="5328200" cy="3098601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69"/>
          <p:cNvSpPr/>
          <p:nvPr/>
        </p:nvSpPr>
        <p:spPr>
          <a:xfrm>
            <a:off x="1440400" y="2417825"/>
            <a:ext cx="5845200" cy="258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69"/>
          <p:cNvSpPr txBox="1">
            <a:spLocks noGrp="1"/>
          </p:cNvSpPr>
          <p:nvPr>
            <p:ph type="title"/>
          </p:nvPr>
        </p:nvSpPr>
        <p:spPr>
          <a:xfrm>
            <a:off x="465425" y="383775"/>
            <a:ext cx="7305900" cy="76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VALIDATION OF DIFFERENT CALL EVENTS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70"/>
          <p:cNvSpPr/>
          <p:nvPr/>
        </p:nvSpPr>
        <p:spPr>
          <a:xfrm>
            <a:off x="464950" y="1427550"/>
            <a:ext cx="8229000" cy="371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70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24</a:t>
            </a:r>
            <a:endParaRPr/>
          </a:p>
        </p:txBody>
      </p:sp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465425" y="383775"/>
            <a:ext cx="7305900" cy="76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VALIDATION OF DIFFERENT CALL EVENTS</a:t>
            </a:r>
            <a:endParaRPr/>
          </a:p>
        </p:txBody>
      </p:sp>
      <p:sp>
        <p:nvSpPr>
          <p:cNvPr id="728" name="Google Shape;728;p70"/>
          <p:cNvSpPr/>
          <p:nvPr/>
        </p:nvSpPr>
        <p:spPr>
          <a:xfrm>
            <a:off x="6078900" y="2259575"/>
            <a:ext cx="1149000" cy="40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9" name="Google Shape;729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1025" y="1638400"/>
            <a:ext cx="5328200" cy="309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71"/>
          <p:cNvSpPr txBox="1">
            <a:spLocks noGrp="1"/>
          </p:cNvSpPr>
          <p:nvPr>
            <p:ph type="body" idx="1"/>
          </p:nvPr>
        </p:nvSpPr>
        <p:spPr>
          <a:xfrm>
            <a:off x="1168250" y="1105975"/>
            <a:ext cx="2870100" cy="286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Call events: </a:t>
            </a:r>
            <a:endParaRPr sz="1000" b="1"/>
          </a:p>
          <a:p>
            <a:pPr marL="246888" lvl="0" indent="-127508" algn="l" rtl="0">
              <a:spcBef>
                <a:spcPts val="30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start</a:t>
            </a:r>
            <a:endParaRPr sz="1000"/>
          </a:p>
          <a:p>
            <a:pPr marL="246888" lvl="0" indent="-127508" algn="l" rtl="0">
              <a:spcBef>
                <a:spcPts val="30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connect</a:t>
            </a:r>
            <a:endParaRPr sz="1000"/>
          </a:p>
          <a:p>
            <a:pPr marL="246888" lvl="0" indent="-127508" algn="l" rtl="0">
              <a:spcBef>
                <a:spcPts val="30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end</a:t>
            </a:r>
            <a:endParaRPr sz="1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 b="1"/>
              <a:t>Validation scheme: </a:t>
            </a:r>
            <a:endParaRPr sz="1000" b="1"/>
          </a:p>
          <a:p>
            <a:pPr marL="246888" marR="0" lvl="0" indent="-127508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pull</a:t>
            </a:r>
            <a:endParaRPr sz="1000"/>
          </a:p>
          <a:p>
            <a:pPr marL="246888" marR="0" lvl="0" indent="-127508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push</a:t>
            </a:r>
            <a:endParaRPr sz="1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 b="1"/>
              <a:t>Controlling parties: </a:t>
            </a:r>
            <a:endParaRPr sz="1000" b="1"/>
          </a:p>
          <a:p>
            <a:pPr marL="246888" marR="0" lvl="0" indent="-127508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originating service provider</a:t>
            </a:r>
            <a:endParaRPr sz="1000"/>
          </a:p>
          <a:p>
            <a:pPr marL="246888" marR="0" lvl="0" indent="-127508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terminating service provider</a:t>
            </a:r>
            <a:endParaRPr sz="1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 b="1"/>
              <a:t>Types of fraud: </a:t>
            </a:r>
            <a:endParaRPr sz="1000" b="1"/>
          </a:p>
          <a:p>
            <a:pPr marL="246888" lvl="0" indent="-127508" algn="l" rtl="0">
              <a:spcBef>
                <a:spcPts val="300"/>
              </a:spcBef>
              <a:spcAft>
                <a:spcPts val="300"/>
              </a:spcAft>
              <a:buSzPts val="1000"/>
              <a:buChar char="■"/>
            </a:pPr>
            <a:r>
              <a:rPr lang="en" sz="1000"/>
              <a:t>all types of voice fraud</a:t>
            </a:r>
            <a:endParaRPr sz="1000"/>
          </a:p>
        </p:txBody>
      </p:sp>
      <p:pic>
        <p:nvPicPr>
          <p:cNvPr id="735" name="Google Shape;735;p71"/>
          <p:cNvPicPr preferRelativeResize="0"/>
          <p:nvPr/>
        </p:nvPicPr>
        <p:blipFill rotWithShape="1">
          <a:blip r:embed="rId3">
            <a:alphaModFix/>
          </a:blip>
          <a:srcRect r="7859"/>
          <a:stretch/>
        </p:blipFill>
        <p:spPr>
          <a:xfrm>
            <a:off x="3961100" y="1105975"/>
            <a:ext cx="4044723" cy="29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72"/>
          <p:cNvSpPr txBox="1">
            <a:spLocks noGrp="1"/>
          </p:cNvSpPr>
          <p:nvPr>
            <p:ph type="body" idx="1"/>
          </p:nvPr>
        </p:nvSpPr>
        <p:spPr>
          <a:xfrm>
            <a:off x="2564050" y="1541975"/>
            <a:ext cx="1908900" cy="24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SIP signalling:</a:t>
            </a:r>
            <a:endParaRPr sz="1000" b="1">
              <a:solidFill>
                <a:schemeClr val="dk2"/>
              </a:solidFill>
            </a:endParaRPr>
          </a:p>
          <a:p>
            <a:pPr marL="246888" lvl="0" indent="-127508" algn="l" rtl="0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 b="1"/>
              <a:t>SBC</a:t>
            </a:r>
            <a:endParaRPr sz="1000" b="1"/>
          </a:p>
          <a:p>
            <a:pPr marL="246888" lvl="0" indent="-127508" algn="l" rtl="0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 b="1"/>
              <a:t>Softswitch</a:t>
            </a:r>
            <a:endParaRPr sz="1000" b="1"/>
          </a:p>
          <a:p>
            <a:pPr marL="246888" lvl="0" indent="-127508" algn="l" rtl="0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 b="1"/>
              <a:t>CSCF</a:t>
            </a:r>
            <a:endParaRPr sz="1000" b="1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Radius AAA:</a:t>
            </a:r>
            <a:endParaRPr sz="1000" b="1"/>
          </a:p>
          <a:p>
            <a:pPr marL="246888" lvl="0" indent="-127508" algn="l" rtl="0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 b="1"/>
              <a:t>SBC</a:t>
            </a:r>
            <a:endParaRPr sz="1000" b="1"/>
          </a:p>
          <a:p>
            <a:pPr marL="246888" lvl="0" indent="-127508" algn="l" rtl="0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 b="1"/>
              <a:t>Softswitch</a:t>
            </a:r>
            <a:endParaRPr sz="1000" b="1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CAMEL:</a:t>
            </a:r>
            <a:endParaRPr sz="1000" b="1"/>
          </a:p>
          <a:p>
            <a:pPr marL="246888" lvl="0" indent="-127508" algn="l" rtl="0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 b="1"/>
              <a:t>SCP</a:t>
            </a:r>
            <a:endParaRPr sz="1000" b="1"/>
          </a:p>
          <a:p>
            <a:pPr marL="246888" lvl="0" indent="-127508" algn="l" rtl="0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 b="1"/>
              <a:t>STP</a:t>
            </a:r>
            <a:endParaRPr sz="1000" b="1"/>
          </a:p>
          <a:p>
            <a:pPr marL="246888" lvl="0" indent="-127508" algn="l" rtl="0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 b="1"/>
              <a:t>Camel GW</a:t>
            </a:r>
            <a:endParaRPr sz="1000" b="1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ISUP:</a:t>
            </a:r>
            <a:endParaRPr sz="1000" b="1"/>
          </a:p>
          <a:p>
            <a:pPr marL="246888" lvl="0" indent="-127508" algn="l" rtl="0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 b="1"/>
              <a:t>STP</a:t>
            </a:r>
            <a:endParaRPr sz="1000" b="1"/>
          </a:p>
        </p:txBody>
      </p:sp>
      <p:sp>
        <p:nvSpPr>
          <p:cNvPr id="741" name="Google Shape;741;p72"/>
          <p:cNvSpPr txBox="1">
            <a:spLocks noGrp="1"/>
          </p:cNvSpPr>
          <p:nvPr>
            <p:ph type="title"/>
          </p:nvPr>
        </p:nvSpPr>
        <p:spPr>
          <a:xfrm>
            <a:off x="1179275" y="598025"/>
            <a:ext cx="5487300" cy="78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TRANSIT CALL EVENTS FOR VALIDATION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73"/>
          <p:cNvSpPr txBox="1">
            <a:spLocks noGrp="1"/>
          </p:cNvSpPr>
          <p:nvPr>
            <p:ph type="title"/>
          </p:nvPr>
        </p:nvSpPr>
        <p:spPr>
          <a:xfrm>
            <a:off x="1178825" y="1781350"/>
            <a:ext cx="5910000" cy="98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  <p:sp>
        <p:nvSpPr>
          <p:cNvPr id="747" name="Google Shape;747;p73"/>
          <p:cNvSpPr txBox="1">
            <a:spLocks noGrp="1"/>
          </p:cNvSpPr>
          <p:nvPr>
            <p:ph type="subTitle" idx="1"/>
          </p:nvPr>
        </p:nvSpPr>
        <p:spPr>
          <a:xfrm>
            <a:off x="1178825" y="2775324"/>
            <a:ext cx="4794600" cy="140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Sergei Okhrimenko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Nunito Sans"/>
                <a:ea typeface="Nunito Sans"/>
                <a:cs typeface="Nunito Sans"/>
                <a:sym typeface="Nunito Sans"/>
              </a:rPr>
              <a:t>abhandshake.com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Nunito Sans"/>
                <a:ea typeface="Nunito Sans"/>
                <a:cs typeface="Nunito Sans"/>
                <a:sym typeface="Nunito Sans"/>
              </a:rPr>
              <a:t>sergei.okhrimenko@abhandshake.com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8"/>
          <p:cNvSpPr/>
          <p:nvPr/>
        </p:nvSpPr>
        <p:spPr>
          <a:xfrm>
            <a:off x="464950" y="1047975"/>
            <a:ext cx="8229000" cy="409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8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12" name="Google Shape;412;p48"/>
          <p:cNvSpPr txBox="1">
            <a:spLocks noGrp="1"/>
          </p:cNvSpPr>
          <p:nvPr>
            <p:ph type="title"/>
          </p:nvPr>
        </p:nvSpPr>
        <p:spPr>
          <a:xfrm>
            <a:off x="465425" y="383775"/>
            <a:ext cx="7305900" cy="47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OUT-OF-BAND VALIDATION OF CALL DETAILS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48"/>
          <p:cNvSpPr/>
          <p:nvPr/>
        </p:nvSpPr>
        <p:spPr>
          <a:xfrm>
            <a:off x="21250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48"/>
          <p:cNvSpPr/>
          <p:nvPr/>
        </p:nvSpPr>
        <p:spPr>
          <a:xfrm>
            <a:off x="6376450" y="1121775"/>
            <a:ext cx="656700" cy="388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48"/>
          <p:cNvSpPr/>
          <p:nvPr/>
        </p:nvSpPr>
        <p:spPr>
          <a:xfrm>
            <a:off x="49794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6" name="Google Shape;41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875" y="1251400"/>
            <a:ext cx="6487291" cy="97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8"/>
          <p:cNvSpPr/>
          <p:nvPr/>
        </p:nvSpPr>
        <p:spPr>
          <a:xfrm>
            <a:off x="1446825" y="1890525"/>
            <a:ext cx="585300" cy="27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48"/>
          <p:cNvSpPr/>
          <p:nvPr/>
        </p:nvSpPr>
        <p:spPr>
          <a:xfrm>
            <a:off x="7186025" y="1890525"/>
            <a:ext cx="585300" cy="27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9"/>
          <p:cNvSpPr/>
          <p:nvPr/>
        </p:nvSpPr>
        <p:spPr>
          <a:xfrm>
            <a:off x="464950" y="1047975"/>
            <a:ext cx="8229000" cy="409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49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25" name="Google Shape;425;p49"/>
          <p:cNvSpPr txBox="1">
            <a:spLocks noGrp="1"/>
          </p:cNvSpPr>
          <p:nvPr>
            <p:ph type="title"/>
          </p:nvPr>
        </p:nvSpPr>
        <p:spPr>
          <a:xfrm>
            <a:off x="465425" y="383775"/>
            <a:ext cx="7305900" cy="47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OUT-OF-BAND VALIDATION OF CALL DETAILS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9"/>
          <p:cNvSpPr/>
          <p:nvPr/>
        </p:nvSpPr>
        <p:spPr>
          <a:xfrm>
            <a:off x="21250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49"/>
          <p:cNvSpPr/>
          <p:nvPr/>
        </p:nvSpPr>
        <p:spPr>
          <a:xfrm>
            <a:off x="6376450" y="1121775"/>
            <a:ext cx="656700" cy="388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49"/>
          <p:cNvSpPr/>
          <p:nvPr/>
        </p:nvSpPr>
        <p:spPr>
          <a:xfrm>
            <a:off x="49794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9" name="Google Shape;42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875" y="1251400"/>
            <a:ext cx="6487291" cy="97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9"/>
          <p:cNvSpPr/>
          <p:nvPr/>
        </p:nvSpPr>
        <p:spPr>
          <a:xfrm>
            <a:off x="718602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49"/>
          <p:cNvSpPr/>
          <p:nvPr/>
        </p:nvSpPr>
        <p:spPr>
          <a:xfrm>
            <a:off x="141797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0"/>
          <p:cNvSpPr/>
          <p:nvPr/>
        </p:nvSpPr>
        <p:spPr>
          <a:xfrm>
            <a:off x="464950" y="1047975"/>
            <a:ext cx="8229000" cy="409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50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38" name="Google Shape;438;p50"/>
          <p:cNvSpPr txBox="1">
            <a:spLocks noGrp="1"/>
          </p:cNvSpPr>
          <p:nvPr>
            <p:ph type="title"/>
          </p:nvPr>
        </p:nvSpPr>
        <p:spPr>
          <a:xfrm>
            <a:off x="465425" y="383775"/>
            <a:ext cx="7305900" cy="47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OUT-OF-BAND VALIDATION OF CALL DETAILS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50"/>
          <p:cNvSpPr/>
          <p:nvPr/>
        </p:nvSpPr>
        <p:spPr>
          <a:xfrm>
            <a:off x="21250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50"/>
          <p:cNvSpPr/>
          <p:nvPr/>
        </p:nvSpPr>
        <p:spPr>
          <a:xfrm>
            <a:off x="6376450" y="1121775"/>
            <a:ext cx="656700" cy="388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50"/>
          <p:cNvSpPr/>
          <p:nvPr/>
        </p:nvSpPr>
        <p:spPr>
          <a:xfrm>
            <a:off x="49794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50"/>
          <p:cNvSpPr/>
          <p:nvPr/>
        </p:nvSpPr>
        <p:spPr>
          <a:xfrm>
            <a:off x="718602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3" name="Google Shape;443;p50"/>
          <p:cNvPicPr preferRelativeResize="0"/>
          <p:nvPr/>
        </p:nvPicPr>
        <p:blipFill rotWithShape="1">
          <a:blip r:embed="rId3">
            <a:alphaModFix/>
          </a:blip>
          <a:srcRect b="61665"/>
          <a:stretch/>
        </p:blipFill>
        <p:spPr>
          <a:xfrm>
            <a:off x="1335875" y="1251397"/>
            <a:ext cx="6487224" cy="97995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0"/>
          <p:cNvSpPr/>
          <p:nvPr/>
        </p:nvSpPr>
        <p:spPr>
          <a:xfrm>
            <a:off x="2022425" y="2231350"/>
            <a:ext cx="3970800" cy="183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50"/>
          <p:cNvSpPr/>
          <p:nvPr/>
        </p:nvSpPr>
        <p:spPr>
          <a:xfrm>
            <a:off x="3800525" y="2571750"/>
            <a:ext cx="3970800" cy="183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50"/>
          <p:cNvSpPr/>
          <p:nvPr/>
        </p:nvSpPr>
        <p:spPr>
          <a:xfrm>
            <a:off x="141797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50"/>
          <p:cNvSpPr/>
          <p:nvPr/>
        </p:nvSpPr>
        <p:spPr>
          <a:xfrm>
            <a:off x="714102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1"/>
          <p:cNvSpPr/>
          <p:nvPr/>
        </p:nvSpPr>
        <p:spPr>
          <a:xfrm>
            <a:off x="464950" y="1047975"/>
            <a:ext cx="8229000" cy="409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51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454" name="Google Shape;454;p51"/>
          <p:cNvSpPr txBox="1">
            <a:spLocks noGrp="1"/>
          </p:cNvSpPr>
          <p:nvPr>
            <p:ph type="title"/>
          </p:nvPr>
        </p:nvSpPr>
        <p:spPr>
          <a:xfrm>
            <a:off x="465425" y="383775"/>
            <a:ext cx="7305900" cy="47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OUT-OF-BAND VALIDATION OF CALL DETAILS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51"/>
          <p:cNvSpPr/>
          <p:nvPr/>
        </p:nvSpPr>
        <p:spPr>
          <a:xfrm>
            <a:off x="21250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51"/>
          <p:cNvSpPr/>
          <p:nvPr/>
        </p:nvSpPr>
        <p:spPr>
          <a:xfrm>
            <a:off x="6376450" y="1121775"/>
            <a:ext cx="656700" cy="388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51"/>
          <p:cNvSpPr/>
          <p:nvPr/>
        </p:nvSpPr>
        <p:spPr>
          <a:xfrm>
            <a:off x="49794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51"/>
          <p:cNvSpPr/>
          <p:nvPr/>
        </p:nvSpPr>
        <p:spPr>
          <a:xfrm>
            <a:off x="718602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9" name="Google Shape;45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875" y="1251395"/>
            <a:ext cx="6487224" cy="255625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1"/>
          <p:cNvSpPr/>
          <p:nvPr/>
        </p:nvSpPr>
        <p:spPr>
          <a:xfrm>
            <a:off x="2022425" y="2231350"/>
            <a:ext cx="3970800" cy="183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51"/>
          <p:cNvSpPr/>
          <p:nvPr/>
        </p:nvSpPr>
        <p:spPr>
          <a:xfrm>
            <a:off x="3800525" y="2571750"/>
            <a:ext cx="3970800" cy="183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51"/>
          <p:cNvSpPr/>
          <p:nvPr/>
        </p:nvSpPr>
        <p:spPr>
          <a:xfrm>
            <a:off x="141797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51"/>
          <p:cNvSpPr/>
          <p:nvPr/>
        </p:nvSpPr>
        <p:spPr>
          <a:xfrm>
            <a:off x="714102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2"/>
          <p:cNvSpPr/>
          <p:nvPr/>
        </p:nvSpPr>
        <p:spPr>
          <a:xfrm>
            <a:off x="464950" y="1047975"/>
            <a:ext cx="8229000" cy="409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52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0706</a:t>
            </a:r>
            <a:endParaRPr/>
          </a:p>
        </p:txBody>
      </p:sp>
      <p:sp>
        <p:nvSpPr>
          <p:cNvPr id="470" name="Google Shape;470;p52"/>
          <p:cNvSpPr txBox="1">
            <a:spLocks noGrp="1"/>
          </p:cNvSpPr>
          <p:nvPr>
            <p:ph type="title"/>
          </p:nvPr>
        </p:nvSpPr>
        <p:spPr>
          <a:xfrm>
            <a:off x="465425" y="383775"/>
            <a:ext cx="7305900" cy="47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OUT-OF-BAND VALIDATION OF CALL DETAILS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52"/>
          <p:cNvSpPr/>
          <p:nvPr/>
        </p:nvSpPr>
        <p:spPr>
          <a:xfrm>
            <a:off x="21250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52"/>
          <p:cNvSpPr/>
          <p:nvPr/>
        </p:nvSpPr>
        <p:spPr>
          <a:xfrm>
            <a:off x="6376450" y="1121775"/>
            <a:ext cx="656700" cy="388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52"/>
          <p:cNvSpPr/>
          <p:nvPr/>
        </p:nvSpPr>
        <p:spPr>
          <a:xfrm>
            <a:off x="49794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52"/>
          <p:cNvSpPr/>
          <p:nvPr/>
        </p:nvSpPr>
        <p:spPr>
          <a:xfrm>
            <a:off x="718602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5" name="Google Shape;47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875" y="1251395"/>
            <a:ext cx="6487224" cy="2556255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52"/>
          <p:cNvSpPr/>
          <p:nvPr/>
        </p:nvSpPr>
        <p:spPr>
          <a:xfrm>
            <a:off x="2022425" y="2231350"/>
            <a:ext cx="3970800" cy="183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52"/>
          <p:cNvSpPr/>
          <p:nvPr/>
        </p:nvSpPr>
        <p:spPr>
          <a:xfrm>
            <a:off x="3800525" y="2571750"/>
            <a:ext cx="3970800" cy="183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3"/>
          <p:cNvSpPr/>
          <p:nvPr/>
        </p:nvSpPr>
        <p:spPr>
          <a:xfrm>
            <a:off x="464950" y="1047975"/>
            <a:ext cx="8229000" cy="409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title"/>
          </p:nvPr>
        </p:nvSpPr>
        <p:spPr>
          <a:xfrm>
            <a:off x="465425" y="383775"/>
            <a:ext cx="7305900" cy="47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OUT-OF-BAND VALIDATION OF CALL DETAILS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53"/>
          <p:cNvSpPr/>
          <p:nvPr/>
        </p:nvSpPr>
        <p:spPr>
          <a:xfrm>
            <a:off x="21250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53"/>
          <p:cNvSpPr/>
          <p:nvPr/>
        </p:nvSpPr>
        <p:spPr>
          <a:xfrm>
            <a:off x="6376450" y="1121775"/>
            <a:ext cx="656700" cy="388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53"/>
          <p:cNvSpPr/>
          <p:nvPr/>
        </p:nvSpPr>
        <p:spPr>
          <a:xfrm>
            <a:off x="49794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53"/>
          <p:cNvSpPr/>
          <p:nvPr/>
        </p:nvSpPr>
        <p:spPr>
          <a:xfrm>
            <a:off x="718602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9" name="Google Shape;48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875" y="1251395"/>
            <a:ext cx="6487224" cy="255625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53"/>
          <p:cNvSpPr/>
          <p:nvPr/>
        </p:nvSpPr>
        <p:spPr>
          <a:xfrm>
            <a:off x="1922675" y="2720050"/>
            <a:ext cx="5433600" cy="134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4"/>
          <p:cNvSpPr/>
          <p:nvPr/>
        </p:nvSpPr>
        <p:spPr>
          <a:xfrm>
            <a:off x="464950" y="1047975"/>
            <a:ext cx="8229000" cy="409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54"/>
          <p:cNvSpPr txBox="1">
            <a:spLocks noGrp="1"/>
          </p:cNvSpPr>
          <p:nvPr>
            <p:ph type="subTitle" idx="1"/>
          </p:nvPr>
        </p:nvSpPr>
        <p:spPr>
          <a:xfrm>
            <a:off x="4578125" y="454625"/>
            <a:ext cx="2298600" cy="112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497" name="Google Shape;497;p54"/>
          <p:cNvSpPr txBox="1">
            <a:spLocks noGrp="1"/>
          </p:cNvSpPr>
          <p:nvPr>
            <p:ph type="title"/>
          </p:nvPr>
        </p:nvSpPr>
        <p:spPr>
          <a:xfrm>
            <a:off x="465425" y="383775"/>
            <a:ext cx="7305900" cy="47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OUT-OF-BAND VALIDATION OF CALL DETAILS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54"/>
          <p:cNvSpPr/>
          <p:nvPr/>
        </p:nvSpPr>
        <p:spPr>
          <a:xfrm>
            <a:off x="21250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54"/>
          <p:cNvSpPr/>
          <p:nvPr/>
        </p:nvSpPr>
        <p:spPr>
          <a:xfrm>
            <a:off x="6376450" y="1121775"/>
            <a:ext cx="656700" cy="388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54"/>
          <p:cNvSpPr/>
          <p:nvPr/>
        </p:nvSpPr>
        <p:spPr>
          <a:xfrm>
            <a:off x="4979450" y="1121775"/>
            <a:ext cx="627900" cy="6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54"/>
          <p:cNvSpPr/>
          <p:nvPr/>
        </p:nvSpPr>
        <p:spPr>
          <a:xfrm>
            <a:off x="7186025" y="2025575"/>
            <a:ext cx="585300" cy="1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2" name="Google Shape;50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875" y="1251395"/>
            <a:ext cx="6487224" cy="2556255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4"/>
          <p:cNvSpPr/>
          <p:nvPr/>
        </p:nvSpPr>
        <p:spPr>
          <a:xfrm>
            <a:off x="1941975" y="3022275"/>
            <a:ext cx="5433600" cy="10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54"/>
          <p:cNvSpPr/>
          <p:nvPr/>
        </p:nvSpPr>
        <p:spPr>
          <a:xfrm>
            <a:off x="1253925" y="2649300"/>
            <a:ext cx="1806900" cy="10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54"/>
          <p:cNvSpPr/>
          <p:nvPr/>
        </p:nvSpPr>
        <p:spPr>
          <a:xfrm>
            <a:off x="6108850" y="2649300"/>
            <a:ext cx="1806900" cy="10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184AE8"/>
      </a:dk2>
      <a:lt2>
        <a:srgbClr val="474E66"/>
      </a:lt2>
      <a:accent1>
        <a:srgbClr val="184AE8"/>
      </a:accent1>
      <a:accent2>
        <a:srgbClr val="EBF0FA"/>
      </a:accent2>
      <a:accent3>
        <a:srgbClr val="408CFF"/>
      </a:accent3>
      <a:accent4>
        <a:srgbClr val="83CDFF"/>
      </a:accent4>
      <a:accent5>
        <a:srgbClr val="9AA4BA"/>
      </a:accent5>
      <a:accent6>
        <a:srgbClr val="FF9015"/>
      </a:accent6>
      <a:hlink>
        <a:srgbClr val="184AE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8C52D815B62B488465A73036F1B5CF" ma:contentTypeVersion="15" ma:contentTypeDescription="Create a new document." ma:contentTypeScope="" ma:versionID="273ac52f8c901162ef4adf9921ad28ce">
  <xsd:schema xmlns:xsd="http://www.w3.org/2001/XMLSchema" xmlns:xs="http://www.w3.org/2001/XMLSchema" xmlns:p="http://schemas.microsoft.com/office/2006/metadata/properties" xmlns:ns2="90238e36-2df5-42ab-a457-98fc3842d0b7" xmlns:ns3="2d1ae080-e173-4c93-986f-dff4d2258dfb" targetNamespace="http://schemas.microsoft.com/office/2006/metadata/properties" ma:root="true" ma:fieldsID="09ce5eeb3b9443b8d9d0ea5a0a141763" ns2:_="" ns3:_="">
    <xsd:import namespace="90238e36-2df5-42ab-a457-98fc3842d0b7"/>
    <xsd:import namespace="2d1ae080-e173-4c93-986f-dff4d2258d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238e36-2df5-42ab-a457-98fc3842d0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74cf5e-0220-4aef-a6aa-adc8eb50cd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1ae080-e173-4c93-986f-dff4d2258df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96dc7c0-3fc8-4d1a-a915-fb56b0e04734}" ma:internalName="TaxCatchAll" ma:showField="CatchAllData" ma:web="2d1ae080-e173-4c93-986f-dff4d2258d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5D93C0-F6A8-49E1-A712-0E989D5BF0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238e36-2df5-42ab-a457-98fc3842d0b7"/>
    <ds:schemaRef ds:uri="2d1ae080-e173-4c93-986f-dff4d2258d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7C21366-E1AD-45E4-A019-2D422D6D37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28</Slides>
  <Notes>28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Simple Light</vt:lpstr>
      <vt:lpstr>VALIDATION OF DIFFERENT CALL EVENTS</vt:lpstr>
      <vt:lpstr>VOICE FRAUD TYPES  AND LOSSES*</vt:lpstr>
      <vt:lpstr>OUT-OF-BAND VALIDATION OF CALL DETAILS </vt:lpstr>
      <vt:lpstr>OUT-OF-BAND VALIDATION OF CALL DETAILS </vt:lpstr>
      <vt:lpstr>OUT-OF-BAND VALIDATION OF CALL DETAILS </vt:lpstr>
      <vt:lpstr>OUT-OF-BAND VALIDATION OF CALL DETAILS </vt:lpstr>
      <vt:lpstr>OUT-OF-BAND VALIDATION OF CALL DETAILS </vt:lpstr>
      <vt:lpstr>OUT-OF-BAND VALIDATION OF CALL DETAILS </vt:lpstr>
      <vt:lpstr>OUT-OF-BAND VALIDATION OF CALL DETAILS </vt:lpstr>
      <vt:lpstr>OUT-OF-BAND VALIDATION OF CALL DETAILS </vt:lpstr>
      <vt:lpstr>OUT-OF-BAND VALIDATION OF CALL DETAILS </vt:lpstr>
      <vt:lpstr>OUT-OF-BAND VALIDATION OF CALL DETAILS </vt:lpstr>
      <vt:lpstr>OUT-OF-BAND VALIDATION OF CALL DETAILS </vt:lpstr>
      <vt:lpstr>OUT-OF-BAND VALIDATION OF CALL DETAILS </vt:lpstr>
      <vt:lpstr>OUT-OF-BAND VALIDATION OF CALL DETAILS </vt:lpstr>
      <vt:lpstr>OUT-OF-BAND VALIDATION OF CALL DETAILS </vt:lpstr>
      <vt:lpstr>OUT-OF-BAND VALIDATION OF CALL DETAILS </vt:lpstr>
      <vt:lpstr>OUT-OF-BAND VALIDATION OF CALL DETAILS </vt:lpstr>
      <vt:lpstr>OUT-OF-BAND VALIDATION OF CALL DETAILS </vt:lpstr>
      <vt:lpstr>OUT-OF-BAND VALIDATION OF CALL DETAILS </vt:lpstr>
      <vt:lpstr>OUT-OF-BAND VALIDATION OF CALL DETAILS </vt:lpstr>
      <vt:lpstr>OUT-OF-BAND VALIDATION OF CALL DETAILS </vt:lpstr>
      <vt:lpstr>SYSTEM ARCHITECTURE AND MANAGEMENT </vt:lpstr>
      <vt:lpstr>VALIDATION OF DIFFERENT CALL EVENTS</vt:lpstr>
      <vt:lpstr>VALIDATION OF DIFFERENT CALL EVENTS</vt:lpstr>
      <vt:lpstr>PowerPoint Presentation</vt:lpstr>
      <vt:lpstr>HOW TO TRANSIT CALL EVENTS FOR VALIDATION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VALIDATION OF DIFFERENT CALL EVENTS</dc:title>
  <cp:revision>1</cp:revision>
  <dcterms:modified xsi:type="dcterms:W3CDTF">2022-07-17T17:30:48Z</dcterms:modified>
</cp:coreProperties>
</file>