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 id="2147483720" r:id="rId5"/>
  </p:sldMasterIdLst>
  <p:notesMasterIdLst>
    <p:notesMasterId r:id="rId26"/>
  </p:notesMasterIdLst>
  <p:handoutMasterIdLst>
    <p:handoutMasterId r:id="rId27"/>
  </p:handoutMasterIdLst>
  <p:sldIdLst>
    <p:sldId id="281" r:id="rId6"/>
    <p:sldId id="282" r:id="rId7"/>
    <p:sldId id="283" r:id="rId8"/>
    <p:sldId id="296" r:id="rId9"/>
    <p:sldId id="285" r:id="rId10"/>
    <p:sldId id="284" r:id="rId11"/>
    <p:sldId id="288" r:id="rId12"/>
    <p:sldId id="300" r:id="rId13"/>
    <p:sldId id="289" r:id="rId14"/>
    <p:sldId id="304" r:id="rId15"/>
    <p:sldId id="305" r:id="rId16"/>
    <p:sldId id="306" r:id="rId17"/>
    <p:sldId id="307" r:id="rId18"/>
    <p:sldId id="308" r:id="rId19"/>
    <p:sldId id="292" r:id="rId20"/>
    <p:sldId id="290" r:id="rId21"/>
    <p:sldId id="286" r:id="rId22"/>
    <p:sldId id="297" r:id="rId23"/>
    <p:sldId id="298"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1781" autoAdjust="0"/>
  </p:normalViewPr>
  <p:slideViewPr>
    <p:cSldViewPr snapToGrid="0">
      <p:cViewPr varScale="1">
        <p:scale>
          <a:sx n="61" d="100"/>
          <a:sy n="61" d="100"/>
        </p:scale>
        <p:origin x="1456"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Sheet1!$J$12</c:f>
              <c:strCache>
                <c:ptCount val="1"/>
                <c:pt idx="0">
                  <c:v>2000</c:v>
                </c:pt>
              </c:strCache>
            </c:strRef>
          </c:tx>
          <c:spPr>
            <a:solidFill>
              <a:srgbClr val="017794">
                <a:lumMod val="20000"/>
                <a:lumOff val="80000"/>
              </a:srgbClr>
            </a:solidFill>
            <a:ln>
              <a:noFill/>
            </a:ln>
            <a:effectLst/>
          </c:spPr>
          <c:invertIfNegative val="0"/>
          <c:cat>
            <c:strRef>
              <c:f>Sheet1!$I$13:$I$26</c:f>
              <c:strCache>
                <c:ptCount val="14"/>
                <c:pt idx="0">
                  <c:v>Antigua and Barbuda</c:v>
                </c:pt>
                <c:pt idx="1">
                  <c:v>Bahamas, The</c:v>
                </c:pt>
                <c:pt idx="2">
                  <c:v>Barbados</c:v>
                </c:pt>
                <c:pt idx="3">
                  <c:v>Belize</c:v>
                </c:pt>
                <c:pt idx="4">
                  <c:v>Dominica</c:v>
                </c:pt>
                <c:pt idx="5">
                  <c:v>Grenada</c:v>
                </c:pt>
                <c:pt idx="6">
                  <c:v>Guyana</c:v>
                </c:pt>
                <c:pt idx="7">
                  <c:v>Haiti</c:v>
                </c:pt>
                <c:pt idx="8">
                  <c:v>Jamaica</c:v>
                </c:pt>
                <c:pt idx="9">
                  <c:v>St. Kitts and Nevis</c:v>
                </c:pt>
                <c:pt idx="10">
                  <c:v>St. Lucia</c:v>
                </c:pt>
                <c:pt idx="11">
                  <c:v>St. Vincent and the Grenadines</c:v>
                </c:pt>
                <c:pt idx="12">
                  <c:v>Suriname</c:v>
                </c:pt>
                <c:pt idx="13">
                  <c:v>Trinidad and Tobago</c:v>
                </c:pt>
              </c:strCache>
            </c:strRef>
          </c:cat>
          <c:val>
            <c:numRef>
              <c:f>Sheet1!$J$13:$J$26</c:f>
              <c:numCache>
                <c:formatCode>#,##0.00</c:formatCode>
                <c:ptCount val="14"/>
                <c:pt idx="0">
                  <c:v>0.26689106225967402</c:v>
                </c:pt>
                <c:pt idx="1">
                  <c:v>0.42981541156768799</c:v>
                </c:pt>
                <c:pt idx="2">
                  <c:v>0.34323552250862099</c:v>
                </c:pt>
                <c:pt idx="3">
                  <c:v>0.183506280183792</c:v>
                </c:pt>
                <c:pt idx="4">
                  <c:v>0.214320674538612</c:v>
                </c:pt>
                <c:pt idx="5">
                  <c:v>0.27062773704528797</c:v>
                </c:pt>
                <c:pt idx="6">
                  <c:v>0.12192540615797</c:v>
                </c:pt>
                <c:pt idx="7">
                  <c:v>9.9792927503585802E-2</c:v>
                </c:pt>
                <c:pt idx="8">
                  <c:v>0.200661316514015</c:v>
                </c:pt>
                <c:pt idx="9">
                  <c:v>0.27613288164138799</c:v>
                </c:pt>
                <c:pt idx="10">
                  <c:v>0.34035059809684798</c:v>
                </c:pt>
                <c:pt idx="11">
                  <c:v>0.19744345545768699</c:v>
                </c:pt>
                <c:pt idx="12">
                  <c:v>0.104545474052429</c:v>
                </c:pt>
                <c:pt idx="13">
                  <c:v>0.28465056419372597</c:v>
                </c:pt>
              </c:numCache>
            </c:numRef>
          </c:val>
          <c:extLst>
            <c:ext xmlns:c16="http://schemas.microsoft.com/office/drawing/2014/chart" uri="{C3380CC4-5D6E-409C-BE32-E72D297353CC}">
              <c16:uniqueId val="{00000000-34FB-4E69-B346-25B9A1D63B8A}"/>
            </c:ext>
          </c:extLst>
        </c:ser>
        <c:ser>
          <c:idx val="1"/>
          <c:order val="1"/>
          <c:tx>
            <c:strRef>
              <c:f>Sheet1!$K$12</c:f>
              <c:strCache>
                <c:ptCount val="1"/>
                <c:pt idx="0">
                  <c:v>2019</c:v>
                </c:pt>
              </c:strCache>
            </c:strRef>
          </c:tx>
          <c:spPr>
            <a:solidFill>
              <a:schemeClr val="accent2"/>
            </a:solidFill>
            <a:ln>
              <a:noFill/>
            </a:ln>
            <a:effectLst/>
          </c:spPr>
          <c:invertIfNegative val="0"/>
          <c:cat>
            <c:strRef>
              <c:f>Sheet1!$I$13:$I$26</c:f>
              <c:strCache>
                <c:ptCount val="14"/>
                <c:pt idx="0">
                  <c:v>Antigua and Barbuda</c:v>
                </c:pt>
                <c:pt idx="1">
                  <c:v>Bahamas, The</c:v>
                </c:pt>
                <c:pt idx="2">
                  <c:v>Barbados</c:v>
                </c:pt>
                <c:pt idx="3">
                  <c:v>Belize</c:v>
                </c:pt>
                <c:pt idx="4">
                  <c:v>Dominica</c:v>
                </c:pt>
                <c:pt idx="5">
                  <c:v>Grenada</c:v>
                </c:pt>
                <c:pt idx="6">
                  <c:v>Guyana</c:v>
                </c:pt>
                <c:pt idx="7">
                  <c:v>Haiti</c:v>
                </c:pt>
                <c:pt idx="8">
                  <c:v>Jamaica</c:v>
                </c:pt>
                <c:pt idx="9">
                  <c:v>St. Kitts and Nevis</c:v>
                </c:pt>
                <c:pt idx="10">
                  <c:v>St. Lucia</c:v>
                </c:pt>
                <c:pt idx="11">
                  <c:v>St. Vincent and the Grenadines</c:v>
                </c:pt>
                <c:pt idx="12">
                  <c:v>Suriname</c:v>
                </c:pt>
                <c:pt idx="13">
                  <c:v>Trinidad and Tobago</c:v>
                </c:pt>
              </c:strCache>
            </c:strRef>
          </c:cat>
          <c:val>
            <c:numRef>
              <c:f>Sheet1!$K$13:$K$26</c:f>
              <c:numCache>
                <c:formatCode>#,##0.00</c:formatCode>
                <c:ptCount val="14"/>
                <c:pt idx="0">
                  <c:v>0.297403603792191</c:v>
                </c:pt>
                <c:pt idx="1">
                  <c:v>0.47072657942771901</c:v>
                </c:pt>
                <c:pt idx="2">
                  <c:v>0.38530200719833402</c:v>
                </c:pt>
                <c:pt idx="3">
                  <c:v>0.20667637884616899</c:v>
                </c:pt>
                <c:pt idx="4">
                  <c:v>0.20397381484508501</c:v>
                </c:pt>
                <c:pt idx="5">
                  <c:v>0.28352549672126798</c:v>
                </c:pt>
                <c:pt idx="6">
                  <c:v>0.15577876567840601</c:v>
                </c:pt>
                <c:pt idx="7">
                  <c:v>0.11052342504262901</c:v>
                </c:pt>
                <c:pt idx="8">
                  <c:v>0.330943644046783</c:v>
                </c:pt>
                <c:pt idx="9">
                  <c:v>0.28600162267684898</c:v>
                </c:pt>
                <c:pt idx="10">
                  <c:v>0.30141139030456499</c:v>
                </c:pt>
                <c:pt idx="11">
                  <c:v>0.189444869756699</c:v>
                </c:pt>
                <c:pt idx="12">
                  <c:v>0.190265193581581</c:v>
                </c:pt>
                <c:pt idx="13">
                  <c:v>0.35745355486869801</c:v>
                </c:pt>
              </c:numCache>
            </c:numRef>
          </c:val>
          <c:extLst>
            <c:ext xmlns:c16="http://schemas.microsoft.com/office/drawing/2014/chart" uri="{C3380CC4-5D6E-409C-BE32-E72D297353CC}">
              <c16:uniqueId val="{00000001-34FB-4E69-B346-25B9A1D63B8A}"/>
            </c:ext>
          </c:extLst>
        </c:ser>
        <c:dLbls>
          <c:showLegendKey val="0"/>
          <c:showVal val="0"/>
          <c:showCatName val="0"/>
          <c:showSerName val="0"/>
          <c:showPercent val="0"/>
          <c:showBubbleSize val="0"/>
        </c:dLbls>
        <c:gapWidth val="219"/>
        <c:overlap val="-27"/>
        <c:axId val="582439824"/>
        <c:axId val="582448144"/>
      </c:barChart>
      <c:catAx>
        <c:axId val="58243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582448144"/>
        <c:crosses val="autoZero"/>
        <c:auto val="1"/>
        <c:lblAlgn val="ctr"/>
        <c:lblOffset val="100"/>
        <c:noMultiLvlLbl val="0"/>
      </c:catAx>
      <c:valAx>
        <c:axId val="58244814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82439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9B7EF-2FCA-469A-9206-9689FB8345F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B413055-F863-47D9-8B99-A75B130F14A4}">
      <dgm:prSet/>
      <dgm:spPr/>
      <dgm:t>
        <a:bodyPr/>
        <a:lstStyle/>
        <a:p>
          <a:r>
            <a:rPr lang="en-US">
              <a:solidFill>
                <a:schemeClr val="bg1"/>
              </a:solidFill>
              <a:latin typeface="Abadi Extra Light" panose="020B0204020104020204" pitchFamily="34" charset="0"/>
            </a:rPr>
            <a:t>Bill Payments;</a:t>
          </a:r>
        </a:p>
      </dgm:t>
    </dgm:pt>
    <dgm:pt modelId="{49DDAC2B-E7C9-4845-9AB1-F5BCB664A060}" type="parTrans" cxnId="{0669A593-0C2F-4E18-B7CB-22A37E5CF39A}">
      <dgm:prSet/>
      <dgm:spPr/>
      <dgm:t>
        <a:bodyPr/>
        <a:lstStyle/>
        <a:p>
          <a:endParaRPr lang="en-US">
            <a:solidFill>
              <a:schemeClr val="bg1"/>
            </a:solidFill>
            <a:latin typeface="Abadi Extra Light" panose="020B0204020104020204" pitchFamily="34" charset="0"/>
          </a:endParaRPr>
        </a:p>
      </dgm:t>
    </dgm:pt>
    <dgm:pt modelId="{764C512D-D518-4833-8D5A-E8C88B593D85}" type="sibTrans" cxnId="{0669A593-0C2F-4E18-B7CB-22A37E5CF39A}">
      <dgm:prSet/>
      <dgm:spPr/>
      <dgm:t>
        <a:bodyPr/>
        <a:lstStyle/>
        <a:p>
          <a:endParaRPr lang="en-US">
            <a:solidFill>
              <a:schemeClr val="bg1"/>
            </a:solidFill>
            <a:latin typeface="Abadi Extra Light" panose="020B0204020104020204" pitchFamily="34" charset="0"/>
          </a:endParaRPr>
        </a:p>
      </dgm:t>
    </dgm:pt>
    <dgm:pt modelId="{D6D28D6D-23B4-498B-A12F-F770013C525D}">
      <dgm:prSet/>
      <dgm:spPr/>
      <dgm:t>
        <a:bodyPr/>
        <a:lstStyle/>
        <a:p>
          <a:r>
            <a:rPr lang="en-US" dirty="0">
              <a:solidFill>
                <a:schemeClr val="bg1"/>
              </a:solidFill>
              <a:latin typeface="Abadi Extra Light" panose="020B0204020104020204" pitchFamily="34" charset="0"/>
            </a:rPr>
            <a:t>Bulk Disbursements;</a:t>
          </a:r>
        </a:p>
      </dgm:t>
    </dgm:pt>
    <dgm:pt modelId="{31129082-ADE6-4A83-A6FC-812BD7327427}" type="parTrans" cxnId="{BFF64E8C-B940-4AC0-8D63-2BD9B62C552F}">
      <dgm:prSet/>
      <dgm:spPr/>
      <dgm:t>
        <a:bodyPr/>
        <a:lstStyle/>
        <a:p>
          <a:endParaRPr lang="en-US">
            <a:solidFill>
              <a:schemeClr val="bg1"/>
            </a:solidFill>
            <a:latin typeface="Abadi Extra Light" panose="020B0204020104020204" pitchFamily="34" charset="0"/>
          </a:endParaRPr>
        </a:p>
      </dgm:t>
    </dgm:pt>
    <dgm:pt modelId="{D96A8258-EE26-4104-A7D2-9031E85B713D}" type="sibTrans" cxnId="{BFF64E8C-B940-4AC0-8D63-2BD9B62C552F}">
      <dgm:prSet/>
      <dgm:spPr/>
      <dgm:t>
        <a:bodyPr/>
        <a:lstStyle/>
        <a:p>
          <a:endParaRPr lang="en-US">
            <a:solidFill>
              <a:schemeClr val="bg1"/>
            </a:solidFill>
            <a:latin typeface="Abadi Extra Light" panose="020B0204020104020204" pitchFamily="34" charset="0"/>
          </a:endParaRPr>
        </a:p>
      </dgm:t>
    </dgm:pt>
    <dgm:pt modelId="{116DF554-6F14-4D01-A7BF-AE9F930CF638}">
      <dgm:prSet/>
      <dgm:spPr/>
      <dgm:t>
        <a:bodyPr/>
        <a:lstStyle/>
        <a:p>
          <a:r>
            <a:rPr lang="en-US">
              <a:solidFill>
                <a:schemeClr val="bg1"/>
              </a:solidFill>
              <a:latin typeface="Abadi Extra Light" panose="020B0204020104020204" pitchFamily="34" charset="0"/>
            </a:rPr>
            <a:t>Merchant Payments; and</a:t>
          </a:r>
        </a:p>
      </dgm:t>
    </dgm:pt>
    <dgm:pt modelId="{34BFFC7A-1058-41D8-8956-2B4439528A1F}" type="parTrans" cxnId="{E109BC28-8FF5-4FB8-910C-5DCE257A0DF2}">
      <dgm:prSet/>
      <dgm:spPr/>
      <dgm:t>
        <a:bodyPr/>
        <a:lstStyle/>
        <a:p>
          <a:endParaRPr lang="en-US">
            <a:solidFill>
              <a:schemeClr val="bg1"/>
            </a:solidFill>
            <a:latin typeface="Abadi Extra Light" panose="020B0204020104020204" pitchFamily="34" charset="0"/>
          </a:endParaRPr>
        </a:p>
      </dgm:t>
    </dgm:pt>
    <dgm:pt modelId="{0675BAD3-FBA4-4AA6-B374-BB50492F4757}" type="sibTrans" cxnId="{E109BC28-8FF5-4FB8-910C-5DCE257A0DF2}">
      <dgm:prSet/>
      <dgm:spPr/>
      <dgm:t>
        <a:bodyPr/>
        <a:lstStyle/>
        <a:p>
          <a:endParaRPr lang="en-US">
            <a:solidFill>
              <a:schemeClr val="bg1"/>
            </a:solidFill>
            <a:latin typeface="Abadi Extra Light" panose="020B0204020104020204" pitchFamily="34" charset="0"/>
          </a:endParaRPr>
        </a:p>
      </dgm:t>
    </dgm:pt>
    <dgm:pt modelId="{ADCD3FEA-AE69-47DB-918B-750003AC7533}">
      <dgm:prSet/>
      <dgm:spPr/>
      <dgm:t>
        <a:bodyPr/>
        <a:lstStyle/>
        <a:p>
          <a:r>
            <a:rPr lang="en-US" dirty="0">
              <a:solidFill>
                <a:schemeClr val="bg1"/>
              </a:solidFill>
              <a:latin typeface="Abadi Extra Light" panose="020B0204020104020204" pitchFamily="34" charset="0"/>
            </a:rPr>
            <a:t>Remittances.</a:t>
          </a:r>
        </a:p>
      </dgm:t>
    </dgm:pt>
    <dgm:pt modelId="{CCA4F1BC-D7F8-4958-A940-32C788E7A77B}" type="parTrans" cxnId="{8292C2A5-0E67-46C8-89D3-531ABF3570A2}">
      <dgm:prSet/>
      <dgm:spPr/>
      <dgm:t>
        <a:bodyPr/>
        <a:lstStyle/>
        <a:p>
          <a:endParaRPr lang="en-US">
            <a:solidFill>
              <a:schemeClr val="bg1"/>
            </a:solidFill>
            <a:latin typeface="Abadi Extra Light" panose="020B0204020104020204" pitchFamily="34" charset="0"/>
          </a:endParaRPr>
        </a:p>
      </dgm:t>
    </dgm:pt>
    <dgm:pt modelId="{7F8C8488-46AC-47B9-8BD7-B754D935A82D}" type="sibTrans" cxnId="{8292C2A5-0E67-46C8-89D3-531ABF3570A2}">
      <dgm:prSet/>
      <dgm:spPr/>
      <dgm:t>
        <a:bodyPr/>
        <a:lstStyle/>
        <a:p>
          <a:endParaRPr lang="en-US">
            <a:solidFill>
              <a:schemeClr val="bg1"/>
            </a:solidFill>
            <a:latin typeface="Abadi Extra Light" panose="020B0204020104020204" pitchFamily="34" charset="0"/>
          </a:endParaRPr>
        </a:p>
      </dgm:t>
    </dgm:pt>
    <dgm:pt modelId="{EC69ABAB-120B-4054-B026-4E1D4B8C45A5}" type="pres">
      <dgm:prSet presAssocID="{2F99B7EF-2FCA-469A-9206-9689FB8345F1}" presName="vert0" presStyleCnt="0">
        <dgm:presLayoutVars>
          <dgm:dir/>
          <dgm:animOne val="branch"/>
          <dgm:animLvl val="lvl"/>
        </dgm:presLayoutVars>
      </dgm:prSet>
      <dgm:spPr/>
    </dgm:pt>
    <dgm:pt modelId="{E209915F-45E3-4220-B71A-E4F8B48CD570}" type="pres">
      <dgm:prSet presAssocID="{1B413055-F863-47D9-8B99-A75B130F14A4}" presName="thickLine" presStyleLbl="alignNode1" presStyleIdx="0" presStyleCnt="4"/>
      <dgm:spPr/>
    </dgm:pt>
    <dgm:pt modelId="{7A863C25-0841-4387-93D0-46C4AFDC93FF}" type="pres">
      <dgm:prSet presAssocID="{1B413055-F863-47D9-8B99-A75B130F14A4}" presName="horz1" presStyleCnt="0"/>
      <dgm:spPr/>
    </dgm:pt>
    <dgm:pt modelId="{D0C52A1B-1094-4294-ACCB-D635D3FB132A}" type="pres">
      <dgm:prSet presAssocID="{1B413055-F863-47D9-8B99-A75B130F14A4}" presName="tx1" presStyleLbl="revTx" presStyleIdx="0" presStyleCnt="4"/>
      <dgm:spPr/>
    </dgm:pt>
    <dgm:pt modelId="{880BCDFD-6CB7-4CE2-854F-9756A07415DC}" type="pres">
      <dgm:prSet presAssocID="{1B413055-F863-47D9-8B99-A75B130F14A4}" presName="vert1" presStyleCnt="0"/>
      <dgm:spPr/>
    </dgm:pt>
    <dgm:pt modelId="{3384ED56-F16C-4145-A7A8-27590E5F920E}" type="pres">
      <dgm:prSet presAssocID="{D6D28D6D-23B4-498B-A12F-F770013C525D}" presName="thickLine" presStyleLbl="alignNode1" presStyleIdx="1" presStyleCnt="4"/>
      <dgm:spPr/>
    </dgm:pt>
    <dgm:pt modelId="{51951066-89CF-402B-B868-C6355DE2824C}" type="pres">
      <dgm:prSet presAssocID="{D6D28D6D-23B4-498B-A12F-F770013C525D}" presName="horz1" presStyleCnt="0"/>
      <dgm:spPr/>
    </dgm:pt>
    <dgm:pt modelId="{AEFF8273-D298-4CD5-AABE-EAC90F6D0949}" type="pres">
      <dgm:prSet presAssocID="{D6D28D6D-23B4-498B-A12F-F770013C525D}" presName="tx1" presStyleLbl="revTx" presStyleIdx="1" presStyleCnt="4"/>
      <dgm:spPr/>
    </dgm:pt>
    <dgm:pt modelId="{90491F9E-527D-4658-BF3E-EE2E2C0D93E8}" type="pres">
      <dgm:prSet presAssocID="{D6D28D6D-23B4-498B-A12F-F770013C525D}" presName="vert1" presStyleCnt="0"/>
      <dgm:spPr/>
    </dgm:pt>
    <dgm:pt modelId="{A6797012-2F4A-4910-80FC-1C69DCFFED75}" type="pres">
      <dgm:prSet presAssocID="{116DF554-6F14-4D01-A7BF-AE9F930CF638}" presName="thickLine" presStyleLbl="alignNode1" presStyleIdx="2" presStyleCnt="4"/>
      <dgm:spPr/>
    </dgm:pt>
    <dgm:pt modelId="{C281665E-C42D-4DF6-A90C-12774EDED584}" type="pres">
      <dgm:prSet presAssocID="{116DF554-6F14-4D01-A7BF-AE9F930CF638}" presName="horz1" presStyleCnt="0"/>
      <dgm:spPr/>
    </dgm:pt>
    <dgm:pt modelId="{14D94E2B-408C-444B-9878-0C729AE20CFB}" type="pres">
      <dgm:prSet presAssocID="{116DF554-6F14-4D01-A7BF-AE9F930CF638}" presName="tx1" presStyleLbl="revTx" presStyleIdx="2" presStyleCnt="4"/>
      <dgm:spPr/>
    </dgm:pt>
    <dgm:pt modelId="{116AA5B3-7DF8-452A-87EA-588FD91BE9B1}" type="pres">
      <dgm:prSet presAssocID="{116DF554-6F14-4D01-A7BF-AE9F930CF638}" presName="vert1" presStyleCnt="0"/>
      <dgm:spPr/>
    </dgm:pt>
    <dgm:pt modelId="{05C7CF8C-5DC9-4C9F-A7F4-8FAA6FC49D26}" type="pres">
      <dgm:prSet presAssocID="{ADCD3FEA-AE69-47DB-918B-750003AC7533}" presName="thickLine" presStyleLbl="alignNode1" presStyleIdx="3" presStyleCnt="4"/>
      <dgm:spPr/>
    </dgm:pt>
    <dgm:pt modelId="{254E1D82-32B3-49C3-8BE6-411CEFCF1DF6}" type="pres">
      <dgm:prSet presAssocID="{ADCD3FEA-AE69-47DB-918B-750003AC7533}" presName="horz1" presStyleCnt="0"/>
      <dgm:spPr/>
    </dgm:pt>
    <dgm:pt modelId="{E49254D0-AF76-4BBE-B30F-88B988BF1308}" type="pres">
      <dgm:prSet presAssocID="{ADCD3FEA-AE69-47DB-918B-750003AC7533}" presName="tx1" presStyleLbl="revTx" presStyleIdx="3" presStyleCnt="4"/>
      <dgm:spPr/>
    </dgm:pt>
    <dgm:pt modelId="{C4B0DDC8-2E91-412E-97D9-006BE18455B0}" type="pres">
      <dgm:prSet presAssocID="{ADCD3FEA-AE69-47DB-918B-750003AC7533}" presName="vert1" presStyleCnt="0"/>
      <dgm:spPr/>
    </dgm:pt>
  </dgm:ptLst>
  <dgm:cxnLst>
    <dgm:cxn modelId="{E109BC28-8FF5-4FB8-910C-5DCE257A0DF2}" srcId="{2F99B7EF-2FCA-469A-9206-9689FB8345F1}" destId="{116DF554-6F14-4D01-A7BF-AE9F930CF638}" srcOrd="2" destOrd="0" parTransId="{34BFFC7A-1058-41D8-8956-2B4439528A1F}" sibTransId="{0675BAD3-FBA4-4AA6-B374-BB50492F4757}"/>
    <dgm:cxn modelId="{A83C354A-4C5E-4C97-B73A-529EBD49F9A9}" type="presOf" srcId="{2F99B7EF-2FCA-469A-9206-9689FB8345F1}" destId="{EC69ABAB-120B-4054-B026-4E1D4B8C45A5}" srcOrd="0" destOrd="0" presId="urn:microsoft.com/office/officeart/2008/layout/LinedList"/>
    <dgm:cxn modelId="{30FD0D89-46ED-4A2D-82EF-C748CFDDFE02}" type="presOf" srcId="{1B413055-F863-47D9-8B99-A75B130F14A4}" destId="{D0C52A1B-1094-4294-ACCB-D635D3FB132A}" srcOrd="0" destOrd="0" presId="urn:microsoft.com/office/officeart/2008/layout/LinedList"/>
    <dgm:cxn modelId="{BFF64E8C-B940-4AC0-8D63-2BD9B62C552F}" srcId="{2F99B7EF-2FCA-469A-9206-9689FB8345F1}" destId="{D6D28D6D-23B4-498B-A12F-F770013C525D}" srcOrd="1" destOrd="0" parTransId="{31129082-ADE6-4A83-A6FC-812BD7327427}" sibTransId="{D96A8258-EE26-4104-A7D2-9031E85B713D}"/>
    <dgm:cxn modelId="{0669A593-0C2F-4E18-B7CB-22A37E5CF39A}" srcId="{2F99B7EF-2FCA-469A-9206-9689FB8345F1}" destId="{1B413055-F863-47D9-8B99-A75B130F14A4}" srcOrd="0" destOrd="0" parTransId="{49DDAC2B-E7C9-4845-9AB1-F5BCB664A060}" sibTransId="{764C512D-D518-4833-8D5A-E8C88B593D85}"/>
    <dgm:cxn modelId="{2455D094-934F-4807-8056-AFA1334AC361}" type="presOf" srcId="{ADCD3FEA-AE69-47DB-918B-750003AC7533}" destId="{E49254D0-AF76-4BBE-B30F-88B988BF1308}" srcOrd="0" destOrd="0" presId="urn:microsoft.com/office/officeart/2008/layout/LinedList"/>
    <dgm:cxn modelId="{8292C2A5-0E67-46C8-89D3-531ABF3570A2}" srcId="{2F99B7EF-2FCA-469A-9206-9689FB8345F1}" destId="{ADCD3FEA-AE69-47DB-918B-750003AC7533}" srcOrd="3" destOrd="0" parTransId="{CCA4F1BC-D7F8-4958-A940-32C788E7A77B}" sibTransId="{7F8C8488-46AC-47B9-8BD7-B754D935A82D}"/>
    <dgm:cxn modelId="{81BEA8BB-E50B-4CA8-BE00-EF35BADE97EB}" type="presOf" srcId="{116DF554-6F14-4D01-A7BF-AE9F930CF638}" destId="{14D94E2B-408C-444B-9878-0C729AE20CFB}" srcOrd="0" destOrd="0" presId="urn:microsoft.com/office/officeart/2008/layout/LinedList"/>
    <dgm:cxn modelId="{15D6F6F9-E021-4D6A-AB5F-A64E02569C98}" type="presOf" srcId="{D6D28D6D-23B4-498B-A12F-F770013C525D}" destId="{AEFF8273-D298-4CD5-AABE-EAC90F6D0949}" srcOrd="0" destOrd="0" presId="urn:microsoft.com/office/officeart/2008/layout/LinedList"/>
    <dgm:cxn modelId="{66243E2A-93EA-4005-B6BC-5B0EC34BA5E4}" type="presParOf" srcId="{EC69ABAB-120B-4054-B026-4E1D4B8C45A5}" destId="{E209915F-45E3-4220-B71A-E4F8B48CD570}" srcOrd="0" destOrd="0" presId="urn:microsoft.com/office/officeart/2008/layout/LinedList"/>
    <dgm:cxn modelId="{115B113D-747C-4540-B83D-465757C6B215}" type="presParOf" srcId="{EC69ABAB-120B-4054-B026-4E1D4B8C45A5}" destId="{7A863C25-0841-4387-93D0-46C4AFDC93FF}" srcOrd="1" destOrd="0" presId="urn:microsoft.com/office/officeart/2008/layout/LinedList"/>
    <dgm:cxn modelId="{A59093AF-CBD3-4721-9A17-E88D47597001}" type="presParOf" srcId="{7A863C25-0841-4387-93D0-46C4AFDC93FF}" destId="{D0C52A1B-1094-4294-ACCB-D635D3FB132A}" srcOrd="0" destOrd="0" presId="urn:microsoft.com/office/officeart/2008/layout/LinedList"/>
    <dgm:cxn modelId="{C93B55B5-E1E2-4DAF-97DB-44FAAFB40627}" type="presParOf" srcId="{7A863C25-0841-4387-93D0-46C4AFDC93FF}" destId="{880BCDFD-6CB7-4CE2-854F-9756A07415DC}" srcOrd="1" destOrd="0" presId="urn:microsoft.com/office/officeart/2008/layout/LinedList"/>
    <dgm:cxn modelId="{42B5578F-A63C-43FC-B255-3DC772644718}" type="presParOf" srcId="{EC69ABAB-120B-4054-B026-4E1D4B8C45A5}" destId="{3384ED56-F16C-4145-A7A8-27590E5F920E}" srcOrd="2" destOrd="0" presId="urn:microsoft.com/office/officeart/2008/layout/LinedList"/>
    <dgm:cxn modelId="{ADDEFB71-B88B-4915-8D94-4B2F8E4AC3C6}" type="presParOf" srcId="{EC69ABAB-120B-4054-B026-4E1D4B8C45A5}" destId="{51951066-89CF-402B-B868-C6355DE2824C}" srcOrd="3" destOrd="0" presId="urn:microsoft.com/office/officeart/2008/layout/LinedList"/>
    <dgm:cxn modelId="{AAEED333-262C-4055-921D-19892B1AED00}" type="presParOf" srcId="{51951066-89CF-402B-B868-C6355DE2824C}" destId="{AEFF8273-D298-4CD5-AABE-EAC90F6D0949}" srcOrd="0" destOrd="0" presId="urn:microsoft.com/office/officeart/2008/layout/LinedList"/>
    <dgm:cxn modelId="{9D67BD8A-A6BB-4CA4-B246-84E3FA384EC9}" type="presParOf" srcId="{51951066-89CF-402B-B868-C6355DE2824C}" destId="{90491F9E-527D-4658-BF3E-EE2E2C0D93E8}" srcOrd="1" destOrd="0" presId="urn:microsoft.com/office/officeart/2008/layout/LinedList"/>
    <dgm:cxn modelId="{A678B205-C438-45E6-91E2-94C776CD00D8}" type="presParOf" srcId="{EC69ABAB-120B-4054-B026-4E1D4B8C45A5}" destId="{A6797012-2F4A-4910-80FC-1C69DCFFED75}" srcOrd="4" destOrd="0" presId="urn:microsoft.com/office/officeart/2008/layout/LinedList"/>
    <dgm:cxn modelId="{E585E3E0-3EF2-4A0A-A2FA-CD0E249EE099}" type="presParOf" srcId="{EC69ABAB-120B-4054-B026-4E1D4B8C45A5}" destId="{C281665E-C42D-4DF6-A90C-12774EDED584}" srcOrd="5" destOrd="0" presId="urn:microsoft.com/office/officeart/2008/layout/LinedList"/>
    <dgm:cxn modelId="{A0DC463C-FE7B-45C4-81CA-91910553BCDE}" type="presParOf" srcId="{C281665E-C42D-4DF6-A90C-12774EDED584}" destId="{14D94E2B-408C-444B-9878-0C729AE20CFB}" srcOrd="0" destOrd="0" presId="urn:microsoft.com/office/officeart/2008/layout/LinedList"/>
    <dgm:cxn modelId="{7EA27A34-D4CA-47DA-B193-0099EAC0FE6C}" type="presParOf" srcId="{C281665E-C42D-4DF6-A90C-12774EDED584}" destId="{116AA5B3-7DF8-452A-87EA-588FD91BE9B1}" srcOrd="1" destOrd="0" presId="urn:microsoft.com/office/officeart/2008/layout/LinedList"/>
    <dgm:cxn modelId="{5FBEF723-D161-4D41-9699-7D1BA38182F8}" type="presParOf" srcId="{EC69ABAB-120B-4054-B026-4E1D4B8C45A5}" destId="{05C7CF8C-5DC9-4C9F-A7F4-8FAA6FC49D26}" srcOrd="6" destOrd="0" presId="urn:microsoft.com/office/officeart/2008/layout/LinedList"/>
    <dgm:cxn modelId="{14AE5162-5609-4D50-9B24-0031E26AEA70}" type="presParOf" srcId="{EC69ABAB-120B-4054-B026-4E1D4B8C45A5}" destId="{254E1D82-32B3-49C3-8BE6-411CEFCF1DF6}" srcOrd="7" destOrd="0" presId="urn:microsoft.com/office/officeart/2008/layout/LinedList"/>
    <dgm:cxn modelId="{63827E16-A3B7-4DD5-A69F-E2581F883D00}" type="presParOf" srcId="{254E1D82-32B3-49C3-8BE6-411CEFCF1DF6}" destId="{E49254D0-AF76-4BBE-B30F-88B988BF1308}" srcOrd="0" destOrd="0" presId="urn:microsoft.com/office/officeart/2008/layout/LinedList"/>
    <dgm:cxn modelId="{E9E1CEE3-A161-4961-85AB-BB1595A0D798}" type="presParOf" srcId="{254E1D82-32B3-49C3-8BE6-411CEFCF1DF6}" destId="{C4B0DDC8-2E91-412E-97D9-006BE18455B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9915F-45E3-4220-B71A-E4F8B48CD570}">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52A1B-1094-4294-ACCB-D635D3FB132A}">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a:solidFill>
                <a:schemeClr val="bg1"/>
              </a:solidFill>
              <a:latin typeface="Abadi Extra Light" panose="020B0204020104020204" pitchFamily="34" charset="0"/>
            </a:rPr>
            <a:t>Bill Payments;</a:t>
          </a:r>
        </a:p>
      </dsp:txBody>
      <dsp:txXfrm>
        <a:off x="0" y="0"/>
        <a:ext cx="7728267" cy="1271831"/>
      </dsp:txXfrm>
    </dsp:sp>
    <dsp:sp modelId="{3384ED56-F16C-4145-A7A8-27590E5F920E}">
      <dsp:nvSpPr>
        <dsp:cNvPr id="0" name=""/>
        <dsp:cNvSpPr/>
      </dsp:nvSpPr>
      <dsp:spPr>
        <a:xfrm>
          <a:off x="0" y="1271831"/>
          <a:ext cx="7728267" cy="0"/>
        </a:xfrm>
        <a:prstGeom prst="line">
          <a:avLst/>
        </a:prstGeom>
        <a:solidFill>
          <a:schemeClr val="accent2">
            <a:hueOff val="-547628"/>
            <a:satOff val="618"/>
            <a:lumOff val="3529"/>
            <a:alphaOff val="0"/>
          </a:schemeClr>
        </a:solidFill>
        <a:ln w="10795" cap="flat" cmpd="sng" algn="ctr">
          <a:solidFill>
            <a:schemeClr val="accent2">
              <a:hueOff val="-547628"/>
              <a:satOff val="618"/>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F8273-D298-4CD5-AABE-EAC90F6D0949}">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bg1"/>
              </a:solidFill>
              <a:latin typeface="Abadi Extra Light" panose="020B0204020104020204" pitchFamily="34" charset="0"/>
            </a:rPr>
            <a:t>Bulk Disbursements;</a:t>
          </a:r>
        </a:p>
      </dsp:txBody>
      <dsp:txXfrm>
        <a:off x="0" y="1271831"/>
        <a:ext cx="7728267" cy="1271831"/>
      </dsp:txXfrm>
    </dsp:sp>
    <dsp:sp modelId="{A6797012-2F4A-4910-80FC-1C69DCFFED75}">
      <dsp:nvSpPr>
        <dsp:cNvPr id="0" name=""/>
        <dsp:cNvSpPr/>
      </dsp:nvSpPr>
      <dsp:spPr>
        <a:xfrm>
          <a:off x="0" y="2543662"/>
          <a:ext cx="7728267" cy="0"/>
        </a:xfrm>
        <a:prstGeom prst="line">
          <a:avLst/>
        </a:prstGeom>
        <a:solidFill>
          <a:schemeClr val="accent2">
            <a:hueOff val="-1095256"/>
            <a:satOff val="1235"/>
            <a:lumOff val="7058"/>
            <a:alphaOff val="0"/>
          </a:schemeClr>
        </a:solidFill>
        <a:ln w="10795" cap="flat" cmpd="sng" algn="ctr">
          <a:solidFill>
            <a:schemeClr val="accent2">
              <a:hueOff val="-1095256"/>
              <a:satOff val="1235"/>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94E2B-408C-444B-9878-0C729AE20CFB}">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a:solidFill>
                <a:schemeClr val="bg1"/>
              </a:solidFill>
              <a:latin typeface="Abadi Extra Light" panose="020B0204020104020204" pitchFamily="34" charset="0"/>
            </a:rPr>
            <a:t>Merchant Payments; and</a:t>
          </a:r>
        </a:p>
      </dsp:txBody>
      <dsp:txXfrm>
        <a:off x="0" y="2543662"/>
        <a:ext cx="7728267" cy="1271831"/>
      </dsp:txXfrm>
    </dsp:sp>
    <dsp:sp modelId="{05C7CF8C-5DC9-4C9F-A7F4-8FAA6FC49D26}">
      <dsp:nvSpPr>
        <dsp:cNvPr id="0" name=""/>
        <dsp:cNvSpPr/>
      </dsp:nvSpPr>
      <dsp:spPr>
        <a:xfrm>
          <a:off x="0" y="3815493"/>
          <a:ext cx="7728267" cy="0"/>
        </a:xfrm>
        <a:prstGeom prst="line">
          <a:avLst/>
        </a:prstGeom>
        <a:solidFill>
          <a:schemeClr val="accent2">
            <a:hueOff val="-1642884"/>
            <a:satOff val="1853"/>
            <a:lumOff val="10587"/>
            <a:alphaOff val="0"/>
          </a:schemeClr>
        </a:solidFill>
        <a:ln w="10795" cap="flat" cmpd="sng" algn="ctr">
          <a:solidFill>
            <a:schemeClr val="accent2">
              <a:hueOff val="-1642884"/>
              <a:satOff val="1853"/>
              <a:lumOff val="105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254D0-AF76-4BBE-B30F-88B988BF1308}">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bg1"/>
              </a:solidFill>
              <a:latin typeface="Abadi Extra Light" panose="020B0204020104020204" pitchFamily="34" charset="0"/>
            </a:rPr>
            <a:t>Remittances.</a:t>
          </a:r>
        </a:p>
      </dsp:txBody>
      <dsp:txXfrm>
        <a:off x="0" y="3815493"/>
        <a:ext cx="7728267" cy="12718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7E2813-601B-4697-B14D-165027600992}" type="datetimeFigureOut">
              <a:rPr lang="en-US" smtClean="0"/>
              <a:t>7/18/2022</a:t>
            </a:fld>
            <a:endParaRPr lang="en-US"/>
          </a:p>
        </p:txBody>
      </p:sp>
      <p:sp>
        <p:nvSpPr>
          <p:cNvPr id="4" name="Footer Placeholder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5EF03-110B-4710-A708-FEF1927612B9}" type="slidenum">
              <a:rPr lang="en-US" smtClean="0"/>
              <a:t>‹#›</a:t>
            </a:fld>
            <a:endParaRPr lang="en-US"/>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8F91-4F38-4A01-947F-C76C21BA8A7A}"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CA95-4F40-4CDD-BF1E-B8C9EB86EE73}" type="slidenum">
              <a:rPr lang="en-US" smtClean="0"/>
              <a:t>‹#›</a:t>
            </a:fld>
            <a:endParaRPr lang="en-US"/>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a:t>
            </a:fld>
            <a:endParaRPr lang="en-US"/>
          </a:p>
        </p:txBody>
      </p:sp>
    </p:spTree>
    <p:extLst>
      <p:ext uri="{BB962C8B-B14F-4D97-AF65-F5344CB8AC3E}">
        <p14:creationId xmlns:p14="http://schemas.microsoft.com/office/powerpoint/2010/main" val="253345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10</a:t>
            </a:fld>
            <a:endParaRPr lang="en-US"/>
          </a:p>
        </p:txBody>
      </p:sp>
    </p:spTree>
    <p:extLst>
      <p:ext uri="{BB962C8B-B14F-4D97-AF65-F5344CB8AC3E}">
        <p14:creationId xmlns:p14="http://schemas.microsoft.com/office/powerpoint/2010/main" val="411616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11</a:t>
            </a:fld>
            <a:endParaRPr lang="en-US"/>
          </a:p>
        </p:txBody>
      </p:sp>
    </p:spTree>
    <p:extLst>
      <p:ext uri="{BB962C8B-B14F-4D97-AF65-F5344CB8AC3E}">
        <p14:creationId xmlns:p14="http://schemas.microsoft.com/office/powerpoint/2010/main" val="236022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12</a:t>
            </a:fld>
            <a:endParaRPr lang="en-US"/>
          </a:p>
        </p:txBody>
      </p:sp>
    </p:spTree>
    <p:extLst>
      <p:ext uri="{BB962C8B-B14F-4D97-AF65-F5344CB8AC3E}">
        <p14:creationId xmlns:p14="http://schemas.microsoft.com/office/powerpoint/2010/main" val="280163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13</a:t>
            </a:fld>
            <a:endParaRPr lang="en-US"/>
          </a:p>
        </p:txBody>
      </p:sp>
    </p:spTree>
    <p:extLst>
      <p:ext uri="{BB962C8B-B14F-4D97-AF65-F5344CB8AC3E}">
        <p14:creationId xmlns:p14="http://schemas.microsoft.com/office/powerpoint/2010/main" val="236202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14</a:t>
            </a:fld>
            <a:endParaRPr lang="en-US"/>
          </a:p>
        </p:txBody>
      </p:sp>
    </p:spTree>
    <p:extLst>
      <p:ext uri="{BB962C8B-B14F-4D97-AF65-F5344CB8AC3E}">
        <p14:creationId xmlns:p14="http://schemas.microsoft.com/office/powerpoint/2010/main" val="274486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decade of growth in active accounts and transaction values has shown that mobile money is playing an increasingly important role in the daily lives of people in LMICs. </a:t>
            </a:r>
          </a:p>
          <a:p>
            <a:pPr marL="228600" indent="-228600">
              <a:buAutoNum type="arabicPeriod"/>
            </a:pPr>
            <a:r>
              <a:rPr lang="en-US" dirty="0"/>
              <a:t>It is also diversifying its value proposition. Beyond P2P transfers and cash-in/cash-out transactions, the growth of partnership driven “ecosystem transactions”, such as bill payments, bulk disbursements, merchant payments and international remittances, together with interoperable transactions, are accounting for a greater share of the global mobile money transaction mix.</a:t>
            </a:r>
          </a:p>
          <a:p>
            <a:pPr marL="228600" indent="-228600">
              <a:buAutoNum type="arabicPeriod"/>
            </a:pPr>
            <a:r>
              <a:rPr lang="en-US" dirty="0"/>
              <a:t>While money traditionally leaves the mobile money system by being cashed out, digital transactions such as mobile-to-bank (M2B) or bill payments now constitute almost half of outgoing flows. </a:t>
            </a:r>
          </a:p>
          <a:p>
            <a:pPr marL="228600" indent="-228600">
              <a:buAutoNum type="arabicPeriod"/>
            </a:pPr>
            <a:r>
              <a:rPr lang="en-US" dirty="0"/>
              <a:t>A strong upward trend in merchant payments continued in 2021, reaching what could be considered a tipping point. The value of merchant payments, including proximity and online payments, almost doubled, reaching an average of $5.5 billion in transactions per month, up from $2.8 billion on average in 2020.</a:t>
            </a:r>
          </a:p>
          <a:p>
            <a:pPr marL="228600" indent="-228600">
              <a:buAutoNum type="arabicPeriod"/>
            </a:pPr>
            <a:r>
              <a:rPr lang="en-US" dirty="0"/>
              <a:t>Consistent with this trend is a considerable increase in the number of businesses accepting and actively using mobile money as a payment method. According to the 2021 Global Adoption Survey, between September 2020 and June 2021 there was a 47 per cent increase in the number of active merchants that had accepted a mobile money payment in the last 30 days. This growth may be driven in part by a significant proportion of MSMEs moving from the P2P channel to merchant payments.</a:t>
            </a:r>
          </a:p>
          <a:p>
            <a:pPr marL="228600" indent="-228600">
              <a:buAutoNum type="arabicPeriod"/>
            </a:pPr>
            <a:r>
              <a:rPr lang="en-US" dirty="0"/>
              <a:t>Mobile money-enabled bulk disbursements reached $65.8 billion at the end of 2021. This growth can be attributed to an uptick in salary payments via mobile money as a larger proportion of employers in LMICs are turning to digital to pay their employees. </a:t>
            </a:r>
          </a:p>
          <a:p>
            <a:pPr marL="228600" indent="-228600">
              <a:buAutoNum type="arabicPeriod"/>
            </a:pPr>
            <a:r>
              <a:rPr lang="en-US" dirty="0"/>
              <a:t>Mobile money providers that responded to the Global Adoption Survey reported that the number of account holders receiving their salary via mobile money grew by close to 150 per cent between September 2020 and June 2021.</a:t>
            </a:r>
          </a:p>
          <a:p>
            <a:pPr marL="228600" indent="-228600">
              <a:buAutoNum type="arabicPeriod"/>
            </a:pPr>
            <a:r>
              <a:rPr lang="en-US" dirty="0"/>
              <a:t>Social and humanitarian cash transfers, including for pandemic relief, also play an important role in this growth. Based on responses to the 2021 Global Adoption Survey, more than half of mobile money providers stated that they helped disburse COVID-19 relief funds and, between September 2020 and June 2021, the number of unique customer accounts receiving government-to-person (G2P) payments grew by more than 50 per cent. This could be an indication that governments and NGOs are interested in sustaining their new partnerships with mobile money providers and ensuring that both they and their recipients continue to benefit from the proven and efficient mobile money channel.</a:t>
            </a:r>
          </a:p>
          <a:p>
            <a:pPr marL="228600" indent="-228600">
              <a:buAutoNum type="arabicPeriod"/>
            </a:pPr>
            <a:r>
              <a:rPr lang="en-US" dirty="0"/>
              <a:t>Bill payments: Like other ecosystem transactions, the number of bill payments processed via mobile money leapt in 2021, exceeding $5 billion in transactions per month. For customers, the appeal of </a:t>
            </a:r>
            <a:r>
              <a:rPr lang="en-US" dirty="0" err="1"/>
              <a:t>digitisation</a:t>
            </a:r>
            <a:r>
              <a:rPr lang="en-US" dirty="0"/>
              <a:t> is becoming clear. In addition to offering more practical ways to pay for services, mobile money-enabled bill payments can unlock access to a range of new services, such as off-grid energy, and help low-income users build economic identities. For government agencies and utility companies, mobile money-enabled bill </a:t>
            </a:r>
            <a:r>
              <a:rPr lang="en-US" dirty="0" err="1"/>
              <a:t>paymentscan</a:t>
            </a:r>
            <a:r>
              <a:rPr lang="en-US" dirty="0"/>
              <a:t> make revenue collection more efficient and cost-effective, strengthen financial transparency and circumvent fraud. </a:t>
            </a:r>
          </a:p>
          <a:p>
            <a:pPr marL="228600" indent="-228600">
              <a:buAutoNum type="arabicPeriod"/>
            </a:pPr>
            <a:r>
              <a:rPr lang="en-US" dirty="0"/>
              <a:t>Mobile money customers are also using mobile money more consistently to pay their bills. Based on responses to the 2021 Global Adoption Survey, the number of unique customer accounts that performed bill payments in the past 30 days grew by about a third between September 2020 and June 2021</a:t>
            </a:r>
          </a:p>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15</a:t>
            </a:fld>
            <a:endParaRPr lang="en-US"/>
          </a:p>
        </p:txBody>
      </p:sp>
    </p:spTree>
    <p:extLst>
      <p:ext uri="{BB962C8B-B14F-4D97-AF65-F5344CB8AC3E}">
        <p14:creationId xmlns:p14="http://schemas.microsoft.com/office/powerpoint/2010/main" val="182155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918CCA95-4F40-4CDD-BF1E-B8C9EB86EE73}" type="slidenum">
              <a:rPr lang="en-US" smtClean="0"/>
              <a:t>16</a:t>
            </a:fld>
            <a:endParaRPr lang="en-US"/>
          </a:p>
        </p:txBody>
      </p:sp>
    </p:spTree>
    <p:extLst>
      <p:ext uri="{BB962C8B-B14F-4D97-AF65-F5344CB8AC3E}">
        <p14:creationId xmlns:p14="http://schemas.microsoft.com/office/powerpoint/2010/main" val="69615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17</a:t>
            </a:fld>
            <a:endParaRPr lang="en-US"/>
          </a:p>
        </p:txBody>
      </p:sp>
    </p:spTree>
    <p:extLst>
      <p:ext uri="{BB962C8B-B14F-4D97-AF65-F5344CB8AC3E}">
        <p14:creationId xmlns:p14="http://schemas.microsoft.com/office/powerpoint/2010/main" val="872588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18</a:t>
            </a:fld>
            <a:endParaRPr lang="en-US"/>
          </a:p>
        </p:txBody>
      </p:sp>
    </p:spTree>
    <p:extLst>
      <p:ext uri="{BB962C8B-B14F-4D97-AF65-F5344CB8AC3E}">
        <p14:creationId xmlns:p14="http://schemas.microsoft.com/office/powerpoint/2010/main" val="413149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19</a:t>
            </a:fld>
            <a:endParaRPr lang="en-US"/>
          </a:p>
        </p:txBody>
      </p:sp>
    </p:spTree>
    <p:extLst>
      <p:ext uri="{BB962C8B-B14F-4D97-AF65-F5344CB8AC3E}">
        <p14:creationId xmlns:p14="http://schemas.microsoft.com/office/powerpoint/2010/main" val="373209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2</a:t>
            </a:fld>
            <a:endParaRPr lang="en-US"/>
          </a:p>
        </p:txBody>
      </p:sp>
    </p:spTree>
    <p:extLst>
      <p:ext uri="{BB962C8B-B14F-4D97-AF65-F5344CB8AC3E}">
        <p14:creationId xmlns:p14="http://schemas.microsoft.com/office/powerpoint/2010/main" val="334634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20</a:t>
            </a:fld>
            <a:endParaRPr lang="en-US"/>
          </a:p>
        </p:txBody>
      </p:sp>
    </p:spTree>
    <p:extLst>
      <p:ext uri="{BB962C8B-B14F-4D97-AF65-F5344CB8AC3E}">
        <p14:creationId xmlns:p14="http://schemas.microsoft.com/office/powerpoint/2010/main" val="382285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3</a:t>
            </a:fld>
            <a:endParaRPr lang="en-US"/>
          </a:p>
        </p:txBody>
      </p:sp>
    </p:spTree>
    <p:extLst>
      <p:ext uri="{BB962C8B-B14F-4D97-AF65-F5344CB8AC3E}">
        <p14:creationId xmlns:p14="http://schemas.microsoft.com/office/powerpoint/2010/main" val="16980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4</a:t>
            </a:fld>
            <a:endParaRPr lang="en-US"/>
          </a:p>
        </p:txBody>
      </p:sp>
    </p:spTree>
    <p:extLst>
      <p:ext uri="{BB962C8B-B14F-4D97-AF65-F5344CB8AC3E}">
        <p14:creationId xmlns:p14="http://schemas.microsoft.com/office/powerpoint/2010/main" val="351602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5</a:t>
            </a:fld>
            <a:endParaRPr lang="en-US"/>
          </a:p>
        </p:txBody>
      </p:sp>
    </p:spTree>
    <p:extLst>
      <p:ext uri="{BB962C8B-B14F-4D97-AF65-F5344CB8AC3E}">
        <p14:creationId xmlns:p14="http://schemas.microsoft.com/office/powerpoint/2010/main" val="75905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918CCA95-4F40-4CDD-BF1E-B8C9EB86EE73}" type="slidenum">
              <a:rPr lang="en-US" smtClean="0"/>
              <a:t>6</a:t>
            </a:fld>
            <a:endParaRPr lang="en-US"/>
          </a:p>
        </p:txBody>
      </p:sp>
    </p:spTree>
    <p:extLst>
      <p:ext uri="{BB962C8B-B14F-4D97-AF65-F5344CB8AC3E}">
        <p14:creationId xmlns:p14="http://schemas.microsoft.com/office/powerpoint/2010/main" val="314625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7</a:t>
            </a:fld>
            <a:endParaRPr lang="en-US"/>
          </a:p>
        </p:txBody>
      </p:sp>
    </p:spTree>
    <p:extLst>
      <p:ext uri="{BB962C8B-B14F-4D97-AF65-F5344CB8AC3E}">
        <p14:creationId xmlns:p14="http://schemas.microsoft.com/office/powerpoint/2010/main" val="80503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8</a:t>
            </a:fld>
            <a:endParaRPr lang="en-US"/>
          </a:p>
        </p:txBody>
      </p:sp>
    </p:spTree>
    <p:extLst>
      <p:ext uri="{BB962C8B-B14F-4D97-AF65-F5344CB8AC3E}">
        <p14:creationId xmlns:p14="http://schemas.microsoft.com/office/powerpoint/2010/main" val="347467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9</a:t>
            </a:fld>
            <a:endParaRPr lang="en-US"/>
          </a:p>
        </p:txBody>
      </p:sp>
    </p:spTree>
    <p:extLst>
      <p:ext uri="{BB962C8B-B14F-4D97-AF65-F5344CB8AC3E}">
        <p14:creationId xmlns:p14="http://schemas.microsoft.com/office/powerpoint/2010/main" val="36124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27595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227691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93804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6952BC-F186-41AF-B07E-E2258BA41BEF}"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70414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52BC-F186-41AF-B07E-E2258BA41BEF}"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246815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6952BC-F186-41AF-B07E-E2258BA41BEF}"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86133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952BC-F186-41AF-B07E-E2258BA41BEF}"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3109427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952BC-F186-41AF-B07E-E2258BA41BEF}"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2783483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952BC-F186-41AF-B07E-E2258BA41BEF}"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384349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952BC-F186-41AF-B07E-E2258BA41BEF}"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1367493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6952BC-F186-41AF-B07E-E2258BA41BEF}"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185401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371458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6952BC-F186-41AF-B07E-E2258BA41BEF}"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286165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52BC-F186-41AF-B07E-E2258BA41BEF}"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3872143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52BC-F186-41AF-B07E-E2258BA41BEF}"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396EE-C2EF-486C-AAA4-CBB32AC0B069}" type="slidenum">
              <a:rPr lang="en-US" smtClean="0"/>
              <a:t>‹#›</a:t>
            </a:fld>
            <a:endParaRPr lang="en-US"/>
          </a:p>
        </p:txBody>
      </p:sp>
    </p:spTree>
    <p:extLst>
      <p:ext uri="{BB962C8B-B14F-4D97-AF65-F5344CB8AC3E}">
        <p14:creationId xmlns:p14="http://schemas.microsoft.com/office/powerpoint/2010/main" val="318196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26552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9" name="Footer Placeholder 8"/>
          <p:cNvSpPr>
            <a:spLocks noGrp="1"/>
          </p:cNvSpPr>
          <p:nvPr>
            <p:ph type="ftr" sz="quarter" idx="11"/>
          </p:nvPr>
        </p:nvSpPr>
        <p:spPr/>
        <p:txBody>
          <a:bodyPr/>
          <a:lstStyle/>
          <a:p>
            <a:endParaRPr lang="en-US" noProof="0"/>
          </a:p>
        </p:txBody>
      </p:sp>
      <p:sp>
        <p:nvSpPr>
          <p:cNvPr id="10" name="Slide Number Placeholder 9"/>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351756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11" name="Footer Placeholder 10"/>
          <p:cNvSpPr>
            <a:spLocks noGrp="1"/>
          </p:cNvSpPr>
          <p:nvPr>
            <p:ph type="ftr" sz="quarter" idx="11"/>
          </p:nvPr>
        </p:nvSpPr>
        <p:spPr/>
        <p:txBody>
          <a:bodyPr/>
          <a:lstStyle/>
          <a:p>
            <a:endParaRPr lang="en-US" noProof="0"/>
          </a:p>
        </p:txBody>
      </p:sp>
      <p:sp>
        <p:nvSpPr>
          <p:cNvPr id="12" name="Slide Number Placeholder 11"/>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167820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7" name="Footer Placeholder 6"/>
          <p:cNvSpPr>
            <a:spLocks noGrp="1"/>
          </p:cNvSpPr>
          <p:nvPr>
            <p:ph type="ftr" sz="quarter" idx="11"/>
          </p:nvPr>
        </p:nvSpPr>
        <p:spPr/>
        <p:txBody>
          <a:bodyPr/>
          <a:lstStyle/>
          <a:p>
            <a:endParaRPr lang="en-US" noProof="0"/>
          </a:p>
        </p:txBody>
      </p:sp>
      <p:sp>
        <p:nvSpPr>
          <p:cNvPr id="8" name="Slide Number Placeholder 7"/>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18242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367154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9" name="Footer Placeholder 8"/>
          <p:cNvSpPr>
            <a:spLocks noGrp="1"/>
          </p:cNvSpPr>
          <p:nvPr>
            <p:ph type="ftr" sz="quarter" idx="11"/>
          </p:nvPr>
        </p:nvSpPr>
        <p:spPr/>
        <p:txBody>
          <a:bodyPr/>
          <a:lstStyle/>
          <a:p>
            <a:endParaRPr lang="en-US" noProof="0"/>
          </a:p>
        </p:txBody>
      </p:sp>
      <p:sp>
        <p:nvSpPr>
          <p:cNvPr id="10" name="Slide Number Placeholder 9"/>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208259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B7810A5-1A13-4087-8DFA-155E6E5B5D73}" type="datetimeFigureOut">
              <a:rPr lang="en-US" noProof="0" smtClean="0"/>
              <a:t>7/18/2022</a:t>
            </a:fld>
            <a:endParaRPr lang="en-US" noProof="0"/>
          </a:p>
        </p:txBody>
      </p:sp>
      <p:sp>
        <p:nvSpPr>
          <p:cNvPr id="9" name="Footer Placeholder 8"/>
          <p:cNvSpPr>
            <a:spLocks noGrp="1"/>
          </p:cNvSpPr>
          <p:nvPr>
            <p:ph type="ftr" sz="quarter" idx="11"/>
          </p:nvPr>
        </p:nvSpPr>
        <p:spPr>
          <a:xfrm>
            <a:off x="3499101" y="6356350"/>
            <a:ext cx="5911517" cy="365125"/>
          </a:xfrm>
        </p:spPr>
        <p:txBody>
          <a:bodyPr/>
          <a:lstStyle/>
          <a:p>
            <a:endParaRPr lang="en-US" noProof="0"/>
          </a:p>
        </p:txBody>
      </p:sp>
      <p:sp>
        <p:nvSpPr>
          <p:cNvPr id="10" name="Slide Number Placeholder 9"/>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290059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B7810A5-1A13-4087-8DFA-155E6E5B5D73}" type="datetimeFigureOut">
              <a:rPr lang="tr-TR" smtClean="0"/>
              <a:t>18.07.2022</a:t>
            </a:fld>
            <a:endParaRPr lang="tr-T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18992374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952BC-F186-41AF-B07E-E2258BA41BEF}" type="datetimeFigureOut">
              <a:rPr lang="en-US" smtClean="0"/>
              <a:t>7/18/2022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396EE-C2EF-486C-AAA4-CBB32AC0B069}" type="slidenum">
              <a:rPr lang="en-US" smtClean="0"/>
              <a:t>‹#›</a:t>
            </a:fld>
            <a:endParaRPr lang="en-US"/>
          </a:p>
        </p:txBody>
      </p:sp>
    </p:spTree>
    <p:extLst>
      <p:ext uri="{BB962C8B-B14F-4D97-AF65-F5344CB8AC3E}">
        <p14:creationId xmlns:p14="http://schemas.microsoft.com/office/powerpoint/2010/main" val="34550826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0.svg"/><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2.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22.sv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1.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9.png"/><Relationship Id="rId15" Type="http://schemas.openxmlformats.org/officeDocument/2006/relationships/image" Target="../media/image35.jpe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52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448976" y="2162082"/>
            <a:ext cx="9089410" cy="4357214"/>
          </a:xfrm>
          <a:prstGeom prst="rect">
            <a:avLst/>
          </a:prstGeom>
        </p:spPr>
        <p:txBody>
          <a:bodyPr vert="horz" lIns="91428" tIns="45714" rIns="91428" bIns="45714" rtlCol="0" anchor="t">
            <a:normAutofit lnSpcReduction="10000"/>
          </a:bodyPr>
          <a:lstStyle/>
          <a:p>
            <a:pPr defTabSz="457109">
              <a:lnSpc>
                <a:spcPct val="90000"/>
              </a:lnSpc>
              <a:spcBef>
                <a:spcPct val="0"/>
              </a:spcBef>
              <a:defRPr/>
            </a:pPr>
            <a:r>
              <a:rPr lang="en-US" sz="5400" b="1"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 </a:t>
            </a: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and Sustainable Development</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Ian Durant</a:t>
            </a:r>
          </a:p>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Director, Economics Department</a:t>
            </a:r>
          </a:p>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Caribbean Development Bank</a:t>
            </a:r>
            <a:endParaRPr lang="en-GB" sz="3200" dirty="0">
              <a:solidFill>
                <a:srgbClr val="FFC000"/>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Tree>
    <p:extLst>
      <p:ext uri="{BB962C8B-B14F-4D97-AF65-F5344CB8AC3E}">
        <p14:creationId xmlns:p14="http://schemas.microsoft.com/office/powerpoint/2010/main" val="215736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2382587"/>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schemeClr val="accent4"/>
                </a:solidFill>
                <a:latin typeface="Abadi Extra Light" panose="020B0204020104020204" pitchFamily="34" charset="0"/>
                <a:ea typeface="Roboto Black" panose="020B0604020202020204" pitchFamily="2" charset="0"/>
                <a:cs typeface="Posterama" panose="020B0504020200020000" pitchFamily="34" charset="0"/>
              </a:rPr>
              <a:t>Mobile money reduces transaction costs</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06175" y="841066"/>
            <a:ext cx="7189580" cy="558702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3200" dirty="0">
                <a:solidFill>
                  <a:schemeClr val="bg1"/>
                </a:solidFill>
                <a:latin typeface="Avenir Next LT Pro" panose="020B0504020202020204" pitchFamily="34" charset="0"/>
              </a:rPr>
              <a:t>Eliminates the cost of travel. </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Eliminates standing in queues.</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Eliminates coordination costs between transactors. </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Reduces the opportunity cost of lost money.</a:t>
            </a:r>
          </a:p>
          <a:p>
            <a:pPr marL="0" indent="0" algn="just">
              <a:buNone/>
            </a:pPr>
            <a:endParaRPr lang="en-US" sz="2400" dirty="0">
              <a:solidFill>
                <a:schemeClr val="bg1"/>
              </a:solidFill>
              <a:latin typeface="Avenir Next LT Pro" panose="020B0504020202020204" pitchFamily="34" charset="0"/>
            </a:endParaRPr>
          </a:p>
          <a:p>
            <a:pPr marL="0" indent="0" algn="just">
              <a:buNone/>
            </a:pPr>
            <a:r>
              <a:rPr lang="en-US" sz="2400" dirty="0">
                <a:solidFill>
                  <a:schemeClr val="bg1"/>
                </a:solidFill>
                <a:latin typeface="Avenir Next LT Pro" panose="020B0504020202020204" pitchFamily="34" charset="0"/>
              </a:rPr>
              <a:t> </a:t>
            </a:r>
          </a:p>
          <a:p>
            <a:pPr marL="0" indent="0" algn="just">
              <a:buNone/>
            </a:pPr>
            <a:endParaRPr lang="en-US" sz="2400" dirty="0">
              <a:solidFill>
                <a:schemeClr val="bg1"/>
              </a:solidFill>
              <a:latin typeface="Avenir Next LT Pro" panose="020B0504020202020204" pitchFamily="34" charset="0"/>
            </a:endParaRPr>
          </a:p>
        </p:txBody>
      </p:sp>
      <p:pic>
        <p:nvPicPr>
          <p:cNvPr id="66" name="Graphic 65" descr="Badge 3 with solid fill">
            <a:extLst>
              <a:ext uri="{FF2B5EF4-FFF2-40B4-BE49-F238E27FC236}">
                <a16:creationId xmlns:a16="http://schemas.microsoft.com/office/drawing/2014/main" id="{AD18C4A2-9410-5F90-6ED7-ED2AF74885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181989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2382587"/>
            <a:ext cx="4195530" cy="3854825"/>
          </a:xfrm>
          <a:prstGeom prst="rect">
            <a:avLst/>
          </a:prstGeom>
        </p:spPr>
        <p:txBody>
          <a:bodyPr vert="horz" lIns="91428" tIns="45714" rIns="91428" bIns="45714" rtlCol="0" anchor="t">
            <a:normAutofit lnSpcReduction="10000"/>
          </a:bodyPr>
          <a:lstStyle/>
          <a:p>
            <a:pPr defTabSz="457109">
              <a:lnSpc>
                <a:spcPct val="90000"/>
              </a:lnSpc>
              <a:spcBef>
                <a:spcPct val="0"/>
              </a:spcBef>
              <a:defRPr/>
            </a:pPr>
            <a:r>
              <a:rPr lang="en-US" sz="4800" dirty="0">
                <a:solidFill>
                  <a:schemeClr val="accent4"/>
                </a:solidFill>
                <a:latin typeface="Abadi Extra Light" panose="020B0204020104020204" pitchFamily="34" charset="0"/>
                <a:ea typeface="Roboto Black" panose="020B0604020202020204" pitchFamily="2" charset="0"/>
                <a:cs typeface="Posterama" panose="020B0504020200020000" pitchFamily="34" charset="0"/>
              </a:rPr>
              <a:t>Mobile money reduces asymmetric information and improves transparency</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25894" y="388892"/>
            <a:ext cx="7189580" cy="634582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3200" dirty="0">
                <a:solidFill>
                  <a:schemeClr val="bg1"/>
                </a:solidFill>
                <a:latin typeface="Avenir Next LT Pro" panose="020B0504020202020204" pitchFamily="34" charset="0"/>
              </a:rPr>
              <a:t>Creates a record. </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Algorithmic credit scores can be calculated.</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Protects against theft, fraud and misinformation.</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Builds trust.</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Facilitates international remittances.</a:t>
            </a:r>
          </a:p>
          <a:p>
            <a:pPr marL="0" indent="0" algn="just">
              <a:buNone/>
            </a:pPr>
            <a:endParaRPr lang="en-US" sz="2400" dirty="0">
              <a:solidFill>
                <a:schemeClr val="bg1"/>
              </a:solidFill>
              <a:latin typeface="Avenir Next LT Pro" panose="020B0504020202020204" pitchFamily="34" charset="0"/>
            </a:endParaRPr>
          </a:p>
          <a:p>
            <a:pPr marL="0" indent="0" algn="just">
              <a:buNone/>
            </a:pPr>
            <a:r>
              <a:rPr lang="en-US" sz="2400" dirty="0">
                <a:solidFill>
                  <a:schemeClr val="bg1"/>
                </a:solidFill>
                <a:latin typeface="Avenir Next LT Pro" panose="020B0504020202020204" pitchFamily="34" charset="0"/>
              </a:rPr>
              <a:t> </a:t>
            </a:r>
          </a:p>
          <a:p>
            <a:pPr marL="0" indent="0" algn="just">
              <a:buNone/>
            </a:pPr>
            <a:endParaRPr lang="en-US" sz="2400" dirty="0">
              <a:solidFill>
                <a:schemeClr val="bg1"/>
              </a:solidFill>
              <a:latin typeface="Avenir Next LT Pro" panose="020B0504020202020204" pitchFamily="34" charset="0"/>
            </a:endParaRPr>
          </a:p>
        </p:txBody>
      </p:sp>
      <p:pic>
        <p:nvPicPr>
          <p:cNvPr id="66" name="Graphic 65" descr="Badge 3 with solid fill">
            <a:extLst>
              <a:ext uri="{FF2B5EF4-FFF2-40B4-BE49-F238E27FC236}">
                <a16:creationId xmlns:a16="http://schemas.microsoft.com/office/drawing/2014/main" id="{94A3B352-B04B-19CE-FAA9-0C68214FC5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263967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2382587"/>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schemeClr val="accent4"/>
                </a:solidFill>
                <a:latin typeface="Abadi Extra Light" panose="020B0204020104020204" pitchFamily="34" charset="0"/>
                <a:ea typeface="Roboto Black" panose="020B0604020202020204" pitchFamily="2" charset="0"/>
                <a:cs typeface="Posterama" panose="020B0504020200020000" pitchFamily="34" charset="0"/>
              </a:rPr>
              <a:t>Increases savings through digital means</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06175" y="841066"/>
            <a:ext cx="7189580" cy="558702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3200" dirty="0">
                <a:solidFill>
                  <a:schemeClr val="bg1"/>
                </a:solidFill>
                <a:latin typeface="Avenir Next LT Pro" panose="020B0504020202020204" pitchFamily="34" charset="0"/>
              </a:rPr>
              <a:t>Unbanked poor suffer financial frictions. </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Forms of saving are risky and prone to loss.</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Mobile money offers a safe mode of saving.</a:t>
            </a:r>
          </a:p>
          <a:p>
            <a:pPr algn="just"/>
            <a:endParaRPr lang="en-US" sz="3200" dirty="0">
              <a:solidFill>
                <a:schemeClr val="bg1"/>
              </a:solidFill>
              <a:latin typeface="Avenir Next LT Pro" panose="020B0504020202020204" pitchFamily="34" charset="0"/>
            </a:endParaRPr>
          </a:p>
          <a:p>
            <a:pPr algn="just"/>
            <a:r>
              <a:rPr lang="en-US" sz="3200" dirty="0">
                <a:solidFill>
                  <a:schemeClr val="bg1"/>
                </a:solidFill>
                <a:latin typeface="Avenir Next LT Pro" panose="020B0504020202020204" pitchFamily="34" charset="0"/>
              </a:rPr>
              <a:t>Allows privacy.</a:t>
            </a:r>
          </a:p>
          <a:p>
            <a:pPr marL="0" indent="0" algn="just">
              <a:buNone/>
            </a:pPr>
            <a:endParaRPr lang="en-US" sz="2400" dirty="0">
              <a:solidFill>
                <a:schemeClr val="bg1"/>
              </a:solidFill>
              <a:latin typeface="Avenir Next LT Pro" panose="020B0504020202020204" pitchFamily="34" charset="0"/>
            </a:endParaRPr>
          </a:p>
          <a:p>
            <a:pPr marL="0" indent="0" algn="just">
              <a:buNone/>
            </a:pPr>
            <a:r>
              <a:rPr lang="en-US" sz="2400" dirty="0">
                <a:solidFill>
                  <a:schemeClr val="bg1"/>
                </a:solidFill>
                <a:latin typeface="Avenir Next LT Pro" panose="020B0504020202020204" pitchFamily="34" charset="0"/>
              </a:rPr>
              <a:t> </a:t>
            </a:r>
          </a:p>
          <a:p>
            <a:pPr marL="0" indent="0" algn="just">
              <a:buNone/>
            </a:pPr>
            <a:endParaRPr lang="en-US" sz="2400" dirty="0">
              <a:solidFill>
                <a:schemeClr val="bg1"/>
              </a:solidFill>
              <a:latin typeface="Avenir Next LT Pro" panose="020B0504020202020204" pitchFamily="34" charset="0"/>
            </a:endParaRPr>
          </a:p>
        </p:txBody>
      </p:sp>
      <p:pic>
        <p:nvPicPr>
          <p:cNvPr id="66" name="Graphic 65" descr="Badge 3 with solid fill">
            <a:extLst>
              <a:ext uri="{FF2B5EF4-FFF2-40B4-BE49-F238E27FC236}">
                <a16:creationId xmlns:a16="http://schemas.microsoft.com/office/drawing/2014/main" id="{94C0D2C2-7E22-B2E8-A3F6-E4D6DB738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335640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2382587"/>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schemeClr val="accent4"/>
                </a:solidFill>
                <a:latin typeface="Abadi Extra Light" panose="020B0204020104020204" pitchFamily="34" charset="0"/>
                <a:ea typeface="Roboto Black" panose="020B0604020202020204" pitchFamily="2" charset="0"/>
                <a:cs typeface="Posterama" panose="020B0504020200020000" pitchFamily="34" charset="0"/>
              </a:rPr>
              <a:t>Mobile money allows risk sharing and insurance</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06175" y="841066"/>
            <a:ext cx="7189580" cy="558702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3200" dirty="0">
                <a:solidFill>
                  <a:schemeClr val="bg1"/>
                </a:solidFill>
                <a:latin typeface="Avenir Next LT Pro" panose="020B0504020202020204" pitchFamily="34" charset="0"/>
              </a:rPr>
              <a:t>Allows the formation of informal insurance networks to mitigate the impact of communal or idiosyncratic shocks.</a:t>
            </a:r>
          </a:p>
          <a:p>
            <a:pPr algn="just"/>
            <a:r>
              <a:rPr lang="en-US" sz="3200" dirty="0">
                <a:solidFill>
                  <a:schemeClr val="bg1"/>
                </a:solidFill>
                <a:latin typeface="Avenir Next LT Pro" panose="020B0504020202020204" pitchFamily="34" charset="0"/>
              </a:rPr>
              <a:t> </a:t>
            </a:r>
          </a:p>
          <a:p>
            <a:pPr algn="just"/>
            <a:r>
              <a:rPr lang="en-US" sz="3200" dirty="0">
                <a:solidFill>
                  <a:schemeClr val="bg1"/>
                </a:solidFill>
                <a:latin typeface="Avenir Next LT Pro" panose="020B0504020202020204" pitchFamily="34" charset="0"/>
              </a:rPr>
              <a:t>Formal insurance schemes have also been created within mobile network operations</a:t>
            </a:r>
          </a:p>
          <a:p>
            <a:pPr marL="0" indent="0" algn="just">
              <a:buNone/>
            </a:pPr>
            <a:endParaRPr lang="en-US" sz="2400" dirty="0">
              <a:solidFill>
                <a:schemeClr val="bg1"/>
              </a:solidFill>
              <a:latin typeface="Avenir Next LT Pro" panose="020B0504020202020204" pitchFamily="34" charset="0"/>
            </a:endParaRPr>
          </a:p>
          <a:p>
            <a:pPr marL="0" indent="0" algn="just">
              <a:buNone/>
            </a:pPr>
            <a:r>
              <a:rPr lang="en-US" sz="2400" dirty="0">
                <a:solidFill>
                  <a:schemeClr val="bg1"/>
                </a:solidFill>
                <a:latin typeface="Avenir Next LT Pro" panose="020B0504020202020204" pitchFamily="34" charset="0"/>
              </a:rPr>
              <a:t> </a:t>
            </a:r>
          </a:p>
          <a:p>
            <a:pPr marL="0" indent="0" algn="just">
              <a:buNone/>
            </a:pPr>
            <a:endParaRPr lang="en-US" sz="2400" dirty="0">
              <a:solidFill>
                <a:schemeClr val="bg1"/>
              </a:solidFill>
              <a:latin typeface="Avenir Next LT Pro" panose="020B0504020202020204" pitchFamily="34" charset="0"/>
            </a:endParaRPr>
          </a:p>
        </p:txBody>
      </p:sp>
      <p:pic>
        <p:nvPicPr>
          <p:cNvPr id="66" name="Graphic 65" descr="Badge 3 with solid fill">
            <a:extLst>
              <a:ext uri="{FF2B5EF4-FFF2-40B4-BE49-F238E27FC236}">
                <a16:creationId xmlns:a16="http://schemas.microsoft.com/office/drawing/2014/main" id="{B350D042-46B2-63B3-C00A-4C9D42242B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261071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2382587"/>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schemeClr val="accent4"/>
                </a:solidFill>
                <a:latin typeface="Abadi Extra Light" panose="020B0204020104020204" pitchFamily="34" charset="0"/>
                <a:ea typeface="Roboto Black" panose="020B0604020202020204" pitchFamily="2" charset="0"/>
                <a:cs typeface="Posterama" panose="020B0504020200020000" pitchFamily="34" charset="0"/>
              </a:rPr>
              <a:t>Mobile money improves aspects of economic efficiency</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06175" y="841066"/>
            <a:ext cx="7189580" cy="558702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2800" dirty="0">
                <a:solidFill>
                  <a:schemeClr val="bg1"/>
                </a:solidFill>
                <a:latin typeface="Avenir Next LT Pro" panose="020B0504020202020204" pitchFamily="34" charset="0"/>
              </a:rPr>
              <a:t>Facilitates the shift of workers into more productive occupations and encourages firms to invest in fixed assets</a:t>
            </a:r>
          </a:p>
          <a:p>
            <a:pPr algn="just"/>
            <a:endParaRPr lang="en-US" sz="2800" dirty="0">
              <a:solidFill>
                <a:schemeClr val="bg1"/>
              </a:solidFill>
              <a:latin typeface="Avenir Next LT Pro" panose="020B0504020202020204" pitchFamily="34" charset="0"/>
            </a:endParaRPr>
          </a:p>
          <a:p>
            <a:pPr algn="just"/>
            <a:r>
              <a:rPr lang="en-US" sz="2800" dirty="0">
                <a:solidFill>
                  <a:schemeClr val="bg1"/>
                </a:solidFill>
                <a:latin typeface="Avenir Next LT Pro" panose="020B0504020202020204" pitchFamily="34" charset="0"/>
              </a:rPr>
              <a:t>Instantaneous mobile payments facilitates business planning and investment.</a:t>
            </a:r>
          </a:p>
          <a:p>
            <a:pPr algn="just"/>
            <a:r>
              <a:rPr lang="en-US" sz="2800" dirty="0">
                <a:solidFill>
                  <a:schemeClr val="bg1"/>
                </a:solidFill>
                <a:latin typeface="Avenir Next LT Pro" panose="020B0504020202020204" pitchFamily="34" charset="0"/>
              </a:rPr>
              <a:t> </a:t>
            </a:r>
          </a:p>
          <a:p>
            <a:pPr algn="just"/>
            <a:r>
              <a:rPr lang="en-US" sz="2800" dirty="0">
                <a:solidFill>
                  <a:schemeClr val="bg1"/>
                </a:solidFill>
                <a:latin typeface="Avenir Next LT Pro" panose="020B0504020202020204" pitchFamily="34" charset="0"/>
              </a:rPr>
              <a:t>Access to credit can improve investment decisions.</a:t>
            </a:r>
          </a:p>
          <a:p>
            <a:pPr algn="just"/>
            <a:endParaRPr lang="en-US" sz="2800" dirty="0">
              <a:solidFill>
                <a:schemeClr val="bg1"/>
              </a:solidFill>
              <a:latin typeface="Avenir Next LT Pro" panose="020B0504020202020204" pitchFamily="34" charset="0"/>
            </a:endParaRPr>
          </a:p>
          <a:p>
            <a:pPr algn="just"/>
            <a:r>
              <a:rPr lang="en-US" sz="2800" dirty="0">
                <a:solidFill>
                  <a:schemeClr val="bg1"/>
                </a:solidFill>
                <a:latin typeface="Avenir Next LT Pro" panose="020B0504020202020204" pitchFamily="34" charset="0"/>
              </a:rPr>
              <a:t>Ease of transfer can increase family income by improving allocation of labor.</a:t>
            </a:r>
          </a:p>
          <a:p>
            <a:pPr marL="0" indent="0" algn="just">
              <a:buNone/>
            </a:pPr>
            <a:endParaRPr lang="en-US" sz="2400" dirty="0">
              <a:solidFill>
                <a:schemeClr val="bg1"/>
              </a:solidFill>
              <a:latin typeface="Avenir Next LT Pro" panose="020B0504020202020204" pitchFamily="34" charset="0"/>
            </a:endParaRPr>
          </a:p>
          <a:p>
            <a:pPr marL="0" indent="0" algn="just">
              <a:buNone/>
            </a:pPr>
            <a:r>
              <a:rPr lang="en-US" sz="2400" dirty="0">
                <a:solidFill>
                  <a:schemeClr val="bg1"/>
                </a:solidFill>
                <a:latin typeface="Avenir Next LT Pro" panose="020B0504020202020204" pitchFamily="34" charset="0"/>
              </a:rPr>
              <a:t> </a:t>
            </a:r>
          </a:p>
          <a:p>
            <a:pPr marL="0" indent="0" algn="just">
              <a:buNone/>
            </a:pPr>
            <a:endParaRPr lang="en-US" sz="2400" dirty="0">
              <a:solidFill>
                <a:schemeClr val="bg1"/>
              </a:solidFill>
              <a:latin typeface="Avenir Next LT Pro" panose="020B0504020202020204" pitchFamily="34" charset="0"/>
            </a:endParaRPr>
          </a:p>
        </p:txBody>
      </p:sp>
      <p:pic>
        <p:nvPicPr>
          <p:cNvPr id="66" name="Graphic 65" descr="Badge 3 with solid fill">
            <a:extLst>
              <a:ext uri="{FF2B5EF4-FFF2-40B4-BE49-F238E27FC236}">
                <a16:creationId xmlns:a16="http://schemas.microsoft.com/office/drawing/2014/main" id="{451376EB-72AB-F95C-846A-41A1EF7844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126215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42491" y="2378239"/>
            <a:ext cx="4195530" cy="2384464"/>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 </a:t>
            </a: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Ecosystem Transactions</a:t>
            </a:r>
            <a:endParaRPr lang="en-US" sz="4000" i="1" dirty="0">
              <a:solidFill>
                <a:schemeClr val="accent3">
                  <a:lumMod val="20000"/>
                  <a:lumOff val="80000"/>
                </a:schemeClr>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graphicFrame>
        <p:nvGraphicFramePr>
          <p:cNvPr id="66" name="Content Placeholder 2">
            <a:extLst>
              <a:ext uri="{FF2B5EF4-FFF2-40B4-BE49-F238E27FC236}">
                <a16:creationId xmlns:a16="http://schemas.microsoft.com/office/drawing/2014/main" id="{68EDE894-AE0D-75ED-06A2-A076B18678CF}"/>
              </a:ext>
            </a:extLst>
          </p:cNvPr>
          <p:cNvGraphicFramePr>
            <a:graphicFrameLocks/>
          </p:cNvGraphicFramePr>
          <p:nvPr>
            <p:extLst>
              <p:ext uri="{D42A27DB-BD31-4B8C-83A1-F6EECF244321}">
                <p14:modId xmlns:p14="http://schemas.microsoft.com/office/powerpoint/2010/main" val="1619001853"/>
              </p:ext>
            </p:extLst>
          </p:nvPr>
        </p:nvGraphicFramePr>
        <p:xfrm>
          <a:off x="4124659" y="1103772"/>
          <a:ext cx="7728267" cy="50873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8" name="Graphic 67" descr="Badge 3 with solid fill">
            <a:extLst>
              <a:ext uri="{FF2B5EF4-FFF2-40B4-BE49-F238E27FC236}">
                <a16:creationId xmlns:a16="http://schemas.microsoft.com/office/drawing/2014/main" id="{90957834-FFC6-70F6-738A-589426B807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196478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4A7EE75-4D62-99AA-DFE5-65C308680C22}"/>
              </a:ext>
            </a:extLst>
          </p:cNvPr>
          <p:cNvSpPr/>
          <p:nvPr/>
        </p:nvSpPr>
        <p:spPr>
          <a:xfrm>
            <a:off x="0" y="0"/>
            <a:ext cx="12189586" cy="6858000"/>
          </a:xfrm>
          <a:prstGeom prst="rect">
            <a:avLst/>
          </a:prstGeom>
          <a:gradFill flip="none" rotWithShape="1">
            <a:gsLst>
              <a:gs pos="0">
                <a:srgbClr val="133C8B">
                  <a:lumMod val="89000"/>
                  <a:alpha val="76000"/>
                </a:srgbClr>
              </a:gs>
              <a:gs pos="49000">
                <a:srgbClr val="133C8B">
                  <a:lumMod val="75000"/>
                </a:srgbClr>
              </a:gs>
              <a:gs pos="97000">
                <a:sysClr val="windowText" lastClr="000000"/>
              </a:gs>
            </a:gsLst>
            <a:path path="circle">
              <a:fillToRect l="100000" t="100000"/>
            </a:path>
            <a:tileRect r="-100000" b="-100000"/>
          </a:gra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56" name="TextBox 55">
            <a:extLst>
              <a:ext uri="{FF2B5EF4-FFF2-40B4-BE49-F238E27FC236}">
                <a16:creationId xmlns:a16="http://schemas.microsoft.com/office/drawing/2014/main" id="{1B72F602-E66C-C92A-FBAE-15A13D35E0BA}"/>
              </a:ext>
            </a:extLst>
          </p:cNvPr>
          <p:cNvSpPr txBox="1"/>
          <p:nvPr/>
        </p:nvSpPr>
        <p:spPr>
          <a:xfrm>
            <a:off x="4644571" y="200520"/>
            <a:ext cx="6713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latin typeface="Abadi Extra Light" panose="020B0204020104020204" pitchFamily="34" charset="0"/>
              </a:rPr>
              <a:t>Facilitates</a:t>
            </a:r>
            <a:r>
              <a:rPr kumimoji="0" lang="en-US" sz="3600" i="0" u="none" strike="noStrike" kern="1200" cap="none" spc="0" normalizeH="0" noProof="0" dirty="0">
                <a:ln>
                  <a:noFill/>
                </a:ln>
                <a:solidFill>
                  <a:schemeClr val="bg1"/>
                </a:solidFill>
                <a:effectLst/>
                <a:uLnTx/>
                <a:uFillTx/>
                <a:latin typeface="Abadi Extra Light" panose="020B0204020104020204" pitchFamily="34" charset="0"/>
              </a:rPr>
              <a:t> Remittance Flows</a:t>
            </a:r>
            <a:endParaRPr kumimoji="0" lang="en-US" sz="3600" i="0" u="none" strike="noStrike" kern="1200" cap="none" spc="0" normalizeH="0" baseline="0" noProof="0" dirty="0">
              <a:ln>
                <a:noFill/>
              </a:ln>
              <a:solidFill>
                <a:schemeClr val="bg1"/>
              </a:solidFill>
              <a:effectLst/>
              <a:uLnTx/>
              <a:uFillTx/>
              <a:latin typeface="Abadi Extra Light" panose="020B0204020104020204" pitchFamily="34" charset="0"/>
            </a:endParaRPr>
          </a:p>
        </p:txBody>
      </p:sp>
      <p:cxnSp>
        <p:nvCxnSpPr>
          <p:cNvPr id="57" name="Straight Connector 56">
            <a:extLst>
              <a:ext uri="{FF2B5EF4-FFF2-40B4-BE49-F238E27FC236}">
                <a16:creationId xmlns:a16="http://schemas.microsoft.com/office/drawing/2014/main" id="{83493B12-7471-BC53-6FE2-BA193DF9FB43}"/>
              </a:ext>
            </a:extLst>
          </p:cNvPr>
          <p:cNvCxnSpPr>
            <a:cxnSpLocks/>
          </p:cNvCxnSpPr>
          <p:nvPr/>
        </p:nvCxnSpPr>
        <p:spPr>
          <a:xfrm>
            <a:off x="4880361" y="846851"/>
            <a:ext cx="6265407"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61" name="TextBox 60">
            <a:extLst>
              <a:ext uri="{FF2B5EF4-FFF2-40B4-BE49-F238E27FC236}">
                <a16:creationId xmlns:a16="http://schemas.microsoft.com/office/drawing/2014/main" id="{A2C61CA6-196D-E9C1-502F-F4367B0ED148}"/>
              </a:ext>
            </a:extLst>
          </p:cNvPr>
          <p:cNvSpPr txBox="1"/>
          <p:nvPr/>
        </p:nvSpPr>
        <p:spPr>
          <a:xfrm>
            <a:off x="9535560" y="6493064"/>
            <a:ext cx="1866716" cy="338554"/>
          </a:xfrm>
          <a:prstGeom prst="rect">
            <a:avLst/>
          </a:prstGeom>
          <a:noFill/>
        </p:spPr>
        <p:txBody>
          <a:bodyPr wrap="square" rtlCol="0">
            <a:spAutoFit/>
          </a:bodyPr>
          <a:lstStyle/>
          <a:p>
            <a:r>
              <a:rPr lang="en-US" sz="1600" dirty="0">
                <a:solidFill>
                  <a:schemeClr val="bg2"/>
                </a:solidFill>
              </a:rPr>
              <a:t>Source: GSMA 2022</a:t>
            </a:r>
          </a:p>
        </p:txBody>
      </p:sp>
      <p:pic>
        <p:nvPicPr>
          <p:cNvPr id="64" name="Picture 63" descr="CDB LOGO (SHADOW)-19.png">
            <a:extLst>
              <a:ext uri="{FF2B5EF4-FFF2-40B4-BE49-F238E27FC236}">
                <a16:creationId xmlns:a16="http://schemas.microsoft.com/office/drawing/2014/main" id="{0DB63F0D-F183-A061-C7ED-A709EF9AFD2E}"/>
              </a:ext>
            </a:extLst>
          </p:cNvPr>
          <p:cNvPicPr>
            <a:picLocks noChangeAspect="1"/>
          </p:cNvPicPr>
          <p:nvPr/>
        </p:nvPicPr>
        <p:blipFill>
          <a:blip r:embed="rId3"/>
          <a:stretch>
            <a:fillRect/>
          </a:stretch>
        </p:blipFill>
        <p:spPr>
          <a:xfrm>
            <a:off x="11171837" y="5778159"/>
            <a:ext cx="1017749" cy="1059793"/>
          </a:xfrm>
          <a:prstGeom prst="rect">
            <a:avLst/>
          </a:prstGeom>
        </p:spPr>
      </p:pic>
      <p:pic>
        <p:nvPicPr>
          <p:cNvPr id="25" name="Content Placeholder 4">
            <a:extLst>
              <a:ext uri="{FF2B5EF4-FFF2-40B4-BE49-F238E27FC236}">
                <a16:creationId xmlns:a16="http://schemas.microsoft.com/office/drawing/2014/main" id="{A21B215C-D246-B4E2-CCF1-1B40A3AC1FA5}"/>
              </a:ext>
            </a:extLst>
          </p:cNvPr>
          <p:cNvPicPr>
            <a:picLocks noGrp="1" noChangeAspect="1"/>
          </p:cNvPicPr>
          <p:nvPr>
            <p:ph idx="1"/>
          </p:nvPr>
        </p:nvPicPr>
        <p:blipFill rotWithShape="1">
          <a:blip r:embed="rId4"/>
          <a:srcRect t="19432" r="1" b="14359"/>
          <a:stretch/>
        </p:blipFill>
        <p:spPr>
          <a:xfrm>
            <a:off x="1043191" y="1797425"/>
            <a:ext cx="10637520" cy="3556755"/>
          </a:xfrm>
          <a:prstGeom prst="roundRect">
            <a:avLst>
              <a:gd name="adj" fmla="val 8594"/>
            </a:avLst>
          </a:prstGeom>
          <a:solidFill>
            <a:srgbClr val="FFFFFF">
              <a:shade val="85000"/>
            </a:srgbClr>
          </a:solidFill>
          <a:ln>
            <a:noFill/>
          </a:ln>
          <a:effectLst/>
        </p:spPr>
      </p:pic>
      <p:sp>
        <p:nvSpPr>
          <p:cNvPr id="26" name="Content Placeholder 2">
            <a:extLst>
              <a:ext uri="{FF2B5EF4-FFF2-40B4-BE49-F238E27FC236}">
                <a16:creationId xmlns:a16="http://schemas.microsoft.com/office/drawing/2014/main" id="{D9B63C94-92DE-FA8C-CF51-6C199553EB95}"/>
              </a:ext>
            </a:extLst>
          </p:cNvPr>
          <p:cNvSpPr txBox="1">
            <a:spLocks/>
          </p:cNvSpPr>
          <p:nvPr/>
        </p:nvSpPr>
        <p:spPr>
          <a:xfrm>
            <a:off x="174364" y="5577541"/>
            <a:ext cx="7195427" cy="810366"/>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i="1" dirty="0">
                <a:solidFill>
                  <a:schemeClr val="bg1"/>
                </a:solidFill>
                <a:latin typeface="Avenir Next LT Pro"/>
              </a:rPr>
              <a:t>On average it costs less to send money via </a:t>
            </a:r>
            <a:r>
              <a:rPr lang="en-US" sz="2400" i="1" dirty="0">
                <a:solidFill>
                  <a:srgbClr val="FFC000"/>
                </a:solidFill>
                <a:latin typeface="Avenir Next LT Pro"/>
              </a:rPr>
              <a:t>Mobile Money</a:t>
            </a:r>
            <a:r>
              <a:rPr lang="en-US" sz="2400" i="1" dirty="0">
                <a:solidFill>
                  <a:schemeClr val="bg1"/>
                </a:solidFill>
                <a:latin typeface="Avenir Next LT Pro"/>
              </a:rPr>
              <a:t> in comparison to traditional means.</a:t>
            </a:r>
          </a:p>
        </p:txBody>
      </p:sp>
      <p:pic>
        <p:nvPicPr>
          <p:cNvPr id="14" name="Graphic 13" descr="Badge 3 with solid fill">
            <a:extLst>
              <a:ext uri="{FF2B5EF4-FFF2-40B4-BE49-F238E27FC236}">
                <a16:creationId xmlns:a16="http://schemas.microsoft.com/office/drawing/2014/main" id="{849A817F-59EB-E325-7737-838ACD9A31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288" y="470093"/>
            <a:ext cx="914400" cy="914400"/>
          </a:xfrm>
          <a:prstGeom prst="rect">
            <a:avLst/>
          </a:prstGeom>
        </p:spPr>
      </p:pic>
    </p:spTree>
    <p:extLst>
      <p:ext uri="{BB962C8B-B14F-4D97-AF65-F5344CB8AC3E}">
        <p14:creationId xmlns:p14="http://schemas.microsoft.com/office/powerpoint/2010/main" val="233627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191410" y="2484508"/>
            <a:ext cx="4011798" cy="2971950"/>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State of the Caribbean – </a:t>
            </a:r>
            <a:r>
              <a:rPr lang="en-US" sz="48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 </a:t>
            </a: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penetration</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pic>
        <p:nvPicPr>
          <p:cNvPr id="112" name="Graphic 111" descr="Badge 4 with solid fill">
            <a:extLst>
              <a:ext uri="{FF2B5EF4-FFF2-40B4-BE49-F238E27FC236}">
                <a16:creationId xmlns:a16="http://schemas.microsoft.com/office/drawing/2014/main" id="{9E2D1E34-85E5-AFCC-A711-D87C8B9604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725" y="625766"/>
            <a:ext cx="914400" cy="914400"/>
          </a:xfrm>
          <a:prstGeom prst="rect">
            <a:avLst/>
          </a:prstGeom>
        </p:spPr>
      </p:pic>
      <p:pic>
        <p:nvPicPr>
          <p:cNvPr id="113" name="Picture 4" descr="See the source image">
            <a:extLst>
              <a:ext uri="{FF2B5EF4-FFF2-40B4-BE49-F238E27FC236}">
                <a16:creationId xmlns:a16="http://schemas.microsoft.com/office/drawing/2014/main" id="{D57F7ACE-9220-A19E-4E71-896D565C9A8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62393" y="3045293"/>
            <a:ext cx="3435969" cy="89633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E665B089-AFCE-88A0-0A4A-A17D505157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083" y="4950113"/>
            <a:ext cx="3464457" cy="5905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mpany - Island Pay">
            <a:extLst>
              <a:ext uri="{FF2B5EF4-FFF2-40B4-BE49-F238E27FC236}">
                <a16:creationId xmlns:a16="http://schemas.microsoft.com/office/drawing/2014/main" id="{609AA3A8-8DE3-EE18-D84E-16121CBF74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5985" y="949145"/>
            <a:ext cx="4697418" cy="1110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453F25-CCDE-4C17-6DD9-E2614D73D2D8}"/>
              </a:ext>
            </a:extLst>
          </p:cNvPr>
          <p:cNvPicPr>
            <a:picLocks noChangeAspect="1"/>
          </p:cNvPicPr>
          <p:nvPr/>
        </p:nvPicPr>
        <p:blipFill>
          <a:blip r:embed="rId10"/>
          <a:stretch>
            <a:fillRect/>
          </a:stretch>
        </p:blipFill>
        <p:spPr>
          <a:xfrm>
            <a:off x="4308655" y="3349231"/>
            <a:ext cx="2286000" cy="2286000"/>
          </a:xfrm>
          <a:prstGeom prst="rect">
            <a:avLst/>
          </a:prstGeom>
        </p:spPr>
      </p:pic>
      <p:pic>
        <p:nvPicPr>
          <p:cNvPr id="66" name="Picture 24" descr="Moncash - Button">
            <a:extLst>
              <a:ext uri="{FF2B5EF4-FFF2-40B4-BE49-F238E27FC236}">
                <a16:creationId xmlns:a16="http://schemas.microsoft.com/office/drawing/2014/main" id="{5C213DA8-866C-69B6-F590-83CDBDBD6D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5102" y="174539"/>
            <a:ext cx="2063973" cy="206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9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4A7EE75-4D62-99AA-DFE5-65C308680C22}"/>
              </a:ext>
            </a:extLst>
          </p:cNvPr>
          <p:cNvSpPr/>
          <p:nvPr/>
        </p:nvSpPr>
        <p:spPr>
          <a:xfrm>
            <a:off x="0" y="0"/>
            <a:ext cx="12189586" cy="6858000"/>
          </a:xfrm>
          <a:prstGeom prst="rect">
            <a:avLst/>
          </a:prstGeom>
          <a:gradFill flip="none" rotWithShape="1">
            <a:gsLst>
              <a:gs pos="0">
                <a:srgbClr val="133C8B">
                  <a:lumMod val="89000"/>
                  <a:alpha val="76000"/>
                </a:srgbClr>
              </a:gs>
              <a:gs pos="49000">
                <a:srgbClr val="133C8B">
                  <a:lumMod val="75000"/>
                </a:srgbClr>
              </a:gs>
              <a:gs pos="97000">
                <a:sysClr val="windowText" lastClr="000000"/>
              </a:gs>
            </a:gsLst>
            <a:path path="circle">
              <a:fillToRect l="100000" t="100000"/>
            </a:path>
            <a:tileRect r="-100000" b="-100000"/>
          </a:gra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56" name="TextBox 55">
            <a:extLst>
              <a:ext uri="{FF2B5EF4-FFF2-40B4-BE49-F238E27FC236}">
                <a16:creationId xmlns:a16="http://schemas.microsoft.com/office/drawing/2014/main" id="{1B72F602-E66C-C92A-FBAE-15A13D35E0BA}"/>
              </a:ext>
            </a:extLst>
          </p:cNvPr>
          <p:cNvSpPr txBox="1"/>
          <p:nvPr/>
        </p:nvSpPr>
        <p:spPr>
          <a:xfrm>
            <a:off x="4644571" y="200520"/>
            <a:ext cx="6713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latin typeface="Abadi Extra Light" panose="020B0204020104020204" pitchFamily="34" charset="0"/>
              </a:rPr>
              <a:t>Financial</a:t>
            </a:r>
            <a:r>
              <a:rPr kumimoji="0" lang="en-US" sz="3600" i="0" u="none" strike="noStrike" kern="1200" cap="none" spc="0" normalizeH="0" noProof="0" dirty="0">
                <a:ln>
                  <a:noFill/>
                </a:ln>
                <a:solidFill>
                  <a:schemeClr val="bg1"/>
                </a:solidFill>
                <a:effectLst/>
                <a:uLnTx/>
                <a:uFillTx/>
                <a:latin typeface="Abadi Extra Light" panose="020B0204020104020204" pitchFamily="34" charset="0"/>
              </a:rPr>
              <a:t> Development Index</a:t>
            </a:r>
            <a:endParaRPr kumimoji="0" lang="en-US" sz="3600" i="0" u="none" strike="noStrike" kern="1200" cap="none" spc="0" normalizeH="0" baseline="0" noProof="0" dirty="0">
              <a:ln>
                <a:noFill/>
              </a:ln>
              <a:solidFill>
                <a:schemeClr val="bg1"/>
              </a:solidFill>
              <a:effectLst/>
              <a:uLnTx/>
              <a:uFillTx/>
              <a:latin typeface="Abadi Extra Light" panose="020B0204020104020204" pitchFamily="34" charset="0"/>
            </a:endParaRPr>
          </a:p>
        </p:txBody>
      </p:sp>
      <p:cxnSp>
        <p:nvCxnSpPr>
          <p:cNvPr id="57" name="Straight Connector 56">
            <a:extLst>
              <a:ext uri="{FF2B5EF4-FFF2-40B4-BE49-F238E27FC236}">
                <a16:creationId xmlns:a16="http://schemas.microsoft.com/office/drawing/2014/main" id="{83493B12-7471-BC53-6FE2-BA193DF9FB43}"/>
              </a:ext>
            </a:extLst>
          </p:cNvPr>
          <p:cNvCxnSpPr>
            <a:cxnSpLocks/>
          </p:cNvCxnSpPr>
          <p:nvPr/>
        </p:nvCxnSpPr>
        <p:spPr>
          <a:xfrm>
            <a:off x="4880361" y="846851"/>
            <a:ext cx="6265407"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61" name="TextBox 60">
            <a:extLst>
              <a:ext uri="{FF2B5EF4-FFF2-40B4-BE49-F238E27FC236}">
                <a16:creationId xmlns:a16="http://schemas.microsoft.com/office/drawing/2014/main" id="{A2C61CA6-196D-E9C1-502F-F4367B0ED148}"/>
              </a:ext>
            </a:extLst>
          </p:cNvPr>
          <p:cNvSpPr txBox="1"/>
          <p:nvPr/>
        </p:nvSpPr>
        <p:spPr>
          <a:xfrm>
            <a:off x="9535560" y="6493064"/>
            <a:ext cx="1866716" cy="338554"/>
          </a:xfrm>
          <a:prstGeom prst="rect">
            <a:avLst/>
          </a:prstGeom>
          <a:noFill/>
        </p:spPr>
        <p:txBody>
          <a:bodyPr wrap="square" rtlCol="0">
            <a:spAutoFit/>
          </a:bodyPr>
          <a:lstStyle/>
          <a:p>
            <a:r>
              <a:rPr lang="en-US" sz="1600" dirty="0">
                <a:solidFill>
                  <a:schemeClr val="bg2"/>
                </a:solidFill>
              </a:rPr>
              <a:t>Source: IMF 2022</a:t>
            </a:r>
          </a:p>
        </p:txBody>
      </p:sp>
      <p:pic>
        <p:nvPicPr>
          <p:cNvPr id="64" name="Picture 63" descr="CDB LOGO (SHADOW)-19.png">
            <a:extLst>
              <a:ext uri="{FF2B5EF4-FFF2-40B4-BE49-F238E27FC236}">
                <a16:creationId xmlns:a16="http://schemas.microsoft.com/office/drawing/2014/main" id="{0DB63F0D-F183-A061-C7ED-A709EF9AFD2E}"/>
              </a:ext>
            </a:extLst>
          </p:cNvPr>
          <p:cNvPicPr>
            <a:picLocks noChangeAspect="1"/>
          </p:cNvPicPr>
          <p:nvPr/>
        </p:nvPicPr>
        <p:blipFill>
          <a:blip r:embed="rId3"/>
          <a:stretch>
            <a:fillRect/>
          </a:stretch>
        </p:blipFill>
        <p:spPr>
          <a:xfrm>
            <a:off x="11171837" y="5778159"/>
            <a:ext cx="1017749" cy="1059793"/>
          </a:xfrm>
          <a:prstGeom prst="rect">
            <a:avLst/>
          </a:prstGeom>
        </p:spPr>
      </p:pic>
      <p:graphicFrame>
        <p:nvGraphicFramePr>
          <p:cNvPr id="13" name="Content Placeholder 3">
            <a:extLst>
              <a:ext uri="{FF2B5EF4-FFF2-40B4-BE49-F238E27FC236}">
                <a16:creationId xmlns:a16="http://schemas.microsoft.com/office/drawing/2014/main" id="{EDB93EFB-6E26-7242-2B27-11307DB53C48}"/>
              </a:ext>
            </a:extLst>
          </p:cNvPr>
          <p:cNvGraphicFramePr>
            <a:graphicFrameLocks/>
          </p:cNvGraphicFramePr>
          <p:nvPr>
            <p:extLst>
              <p:ext uri="{D42A27DB-BD31-4B8C-83A1-F6EECF244321}">
                <p14:modId xmlns:p14="http://schemas.microsoft.com/office/powerpoint/2010/main" val="651076151"/>
              </p:ext>
            </p:extLst>
          </p:nvPr>
        </p:nvGraphicFramePr>
        <p:xfrm>
          <a:off x="711230" y="1244559"/>
          <a:ext cx="10793833" cy="4527266"/>
        </p:xfrm>
        <a:graphic>
          <a:graphicData uri="http://schemas.openxmlformats.org/drawingml/2006/chart">
            <c:chart xmlns:c="http://schemas.openxmlformats.org/drawingml/2006/chart" xmlns:r="http://schemas.openxmlformats.org/officeDocument/2006/relationships" r:id="rId4"/>
          </a:graphicData>
        </a:graphic>
      </p:graphicFrame>
      <p:pic>
        <p:nvPicPr>
          <p:cNvPr id="14" name="Graphic 13" descr="Badge 5 with solid fill">
            <a:extLst>
              <a:ext uri="{FF2B5EF4-FFF2-40B4-BE49-F238E27FC236}">
                <a16:creationId xmlns:a16="http://schemas.microsoft.com/office/drawing/2014/main" id="{A02EC9D5-90DC-D217-E31F-CE989029A3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832" y="0"/>
            <a:ext cx="914400" cy="914400"/>
          </a:xfrm>
          <a:prstGeom prst="rect">
            <a:avLst/>
          </a:prstGeom>
        </p:spPr>
      </p:pic>
      <p:sp>
        <p:nvSpPr>
          <p:cNvPr id="15" name="Title 1">
            <a:extLst>
              <a:ext uri="{FF2B5EF4-FFF2-40B4-BE49-F238E27FC236}">
                <a16:creationId xmlns:a16="http://schemas.microsoft.com/office/drawing/2014/main" id="{D7942548-39BF-9254-4058-B09E0F307C0A}"/>
              </a:ext>
            </a:extLst>
          </p:cNvPr>
          <p:cNvSpPr txBox="1">
            <a:spLocks/>
          </p:cNvSpPr>
          <p:nvPr/>
        </p:nvSpPr>
        <p:spPr>
          <a:xfrm>
            <a:off x="1046232" y="269192"/>
            <a:ext cx="2082383" cy="508255"/>
          </a:xfrm>
          <a:prstGeom prst="rect">
            <a:avLst/>
          </a:prstGeom>
        </p:spPr>
        <p:txBody>
          <a:bodyPr vert="horz" lIns="91428" tIns="45714" rIns="91428" bIns="45714" rtlCol="0" anchor="t">
            <a:normAutofit lnSpcReduction="10000"/>
          </a:bodyPr>
          <a:lstStyle/>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Challenges</a:t>
            </a:r>
          </a:p>
          <a:p>
            <a:pPr defTabSz="457109">
              <a:lnSpc>
                <a:spcPct val="90000"/>
              </a:lnSpc>
              <a:spcBef>
                <a:spcPct val="0"/>
              </a:spcBef>
              <a:defRPr/>
            </a:pPr>
            <a:endPar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spTree>
    <p:extLst>
      <p:ext uri="{BB962C8B-B14F-4D97-AF65-F5344CB8AC3E}">
        <p14:creationId xmlns:p14="http://schemas.microsoft.com/office/powerpoint/2010/main" val="101003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2382587"/>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Gaps in </a:t>
            </a:r>
          </a:p>
          <a:p>
            <a:pPr defTabSz="457109">
              <a:lnSpc>
                <a:spcPct val="90000"/>
              </a:lnSpc>
              <a:spcBef>
                <a:spcPct val="0"/>
              </a:spcBef>
              <a:defRPr/>
            </a:pPr>
            <a:r>
              <a:rPr lang="en-US" sz="48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 </a:t>
            </a: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Penetration</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06175" y="1263425"/>
            <a:ext cx="7189580" cy="435025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None/>
            </a:pPr>
            <a:r>
              <a:rPr lang="en-US" sz="2400" dirty="0">
                <a:solidFill>
                  <a:schemeClr val="bg1"/>
                </a:solidFill>
                <a:latin typeface="Avenir Next LT Pro" panose="020B0504020202020204" pitchFamily="34" charset="0"/>
              </a:rPr>
              <a:t>Barriers in </a:t>
            </a:r>
            <a:r>
              <a:rPr lang="en-US" sz="2400" dirty="0">
                <a:solidFill>
                  <a:schemeClr val="accent6"/>
                </a:solidFill>
                <a:latin typeface="Avenir Next LT Pro" panose="020B0504020202020204" pitchFamily="34" charset="0"/>
              </a:rPr>
              <a:t>mobile money </a:t>
            </a:r>
            <a:r>
              <a:rPr lang="en-US" sz="2400" dirty="0">
                <a:solidFill>
                  <a:schemeClr val="bg1"/>
                </a:solidFill>
                <a:latin typeface="Avenir Next LT Pro" panose="020B0504020202020204" pitchFamily="34" charset="0"/>
              </a:rPr>
              <a:t>adoption in LMIC and the Caribbean include: </a:t>
            </a:r>
          </a:p>
          <a:p>
            <a:pPr marL="0" indent="0" algn="just">
              <a:buNone/>
            </a:pPr>
            <a:endParaRPr lang="en-US" sz="2400" dirty="0">
              <a:solidFill>
                <a:schemeClr val="bg1"/>
              </a:solidFill>
              <a:latin typeface="Avenir Next LT Pro" panose="020B0504020202020204" pitchFamily="34" charset="0"/>
            </a:endParaRPr>
          </a:p>
          <a:p>
            <a:pPr algn="just"/>
            <a:r>
              <a:rPr lang="en-US" dirty="0">
                <a:solidFill>
                  <a:schemeClr val="bg1"/>
                </a:solidFill>
                <a:latin typeface="Avenir Next LT Pro" panose="020B0504020202020204" pitchFamily="34" charset="0"/>
              </a:rPr>
              <a:t>Mobile phone ownership (particularly vulnerable groups and women);</a:t>
            </a:r>
          </a:p>
          <a:p>
            <a:pPr algn="just"/>
            <a:r>
              <a:rPr lang="en-US" dirty="0">
                <a:solidFill>
                  <a:schemeClr val="bg1"/>
                </a:solidFill>
                <a:latin typeface="Avenir Next LT Pro" panose="020B0504020202020204" pitchFamily="34" charset="0"/>
              </a:rPr>
              <a:t>Lack of digital skills; </a:t>
            </a:r>
          </a:p>
          <a:p>
            <a:pPr algn="just"/>
            <a:r>
              <a:rPr lang="en-US" dirty="0">
                <a:solidFill>
                  <a:schemeClr val="bg1"/>
                </a:solidFill>
                <a:latin typeface="Avenir Next LT Pro" panose="020B0504020202020204" pitchFamily="34" charset="0"/>
              </a:rPr>
              <a:t>Lack of access due to cost and unreliable mobile networks; </a:t>
            </a:r>
          </a:p>
          <a:p>
            <a:pPr algn="just"/>
            <a:r>
              <a:rPr lang="en-US" dirty="0">
                <a:solidFill>
                  <a:schemeClr val="bg1"/>
                </a:solidFill>
                <a:latin typeface="Avenir Next LT Pro" panose="020B0504020202020204" pitchFamily="34" charset="0"/>
              </a:rPr>
              <a:t>Preference for cash, and a lack of trust in the system;</a:t>
            </a:r>
          </a:p>
          <a:p>
            <a:pPr algn="just"/>
            <a:r>
              <a:rPr lang="en-US" dirty="0">
                <a:solidFill>
                  <a:schemeClr val="bg1"/>
                </a:solidFill>
                <a:latin typeface="Avenir Next LT Pro" panose="020B0504020202020204" pitchFamily="34" charset="0"/>
              </a:rPr>
              <a:t>Lack of proper identification (ID) </a:t>
            </a:r>
          </a:p>
          <a:p>
            <a:pPr algn="just"/>
            <a:r>
              <a:rPr lang="en-US" dirty="0">
                <a:solidFill>
                  <a:schemeClr val="bg1"/>
                </a:solidFill>
                <a:latin typeface="Avenir Next LT Pro" panose="020B0504020202020204" pitchFamily="34" charset="0"/>
              </a:rPr>
              <a:t>Lack of awareness of mobile money services.</a:t>
            </a:r>
          </a:p>
        </p:txBody>
      </p:sp>
      <p:sp>
        <p:nvSpPr>
          <p:cNvPr id="66" name="TextBox 65">
            <a:extLst>
              <a:ext uri="{FF2B5EF4-FFF2-40B4-BE49-F238E27FC236}">
                <a16:creationId xmlns:a16="http://schemas.microsoft.com/office/drawing/2014/main" id="{93C92B79-70D0-688B-D8ED-91A81EC94434}"/>
              </a:ext>
            </a:extLst>
          </p:cNvPr>
          <p:cNvSpPr txBox="1"/>
          <p:nvPr/>
        </p:nvSpPr>
        <p:spPr>
          <a:xfrm>
            <a:off x="5720396" y="6449098"/>
            <a:ext cx="5527343" cy="338554"/>
          </a:xfrm>
          <a:prstGeom prst="rect">
            <a:avLst/>
          </a:prstGeom>
          <a:noFill/>
        </p:spPr>
        <p:txBody>
          <a:bodyPr wrap="square" rtlCol="0">
            <a:spAutoFit/>
          </a:bodyPr>
          <a:lstStyle/>
          <a:p>
            <a:r>
              <a:rPr lang="en-US" sz="1600" dirty="0">
                <a:solidFill>
                  <a:schemeClr val="bg2"/>
                </a:solidFill>
              </a:rPr>
              <a:t>Source: GSMA Consumer Survey conducted in 10 LMICs in 2021 </a:t>
            </a:r>
          </a:p>
        </p:txBody>
      </p:sp>
      <p:pic>
        <p:nvPicPr>
          <p:cNvPr id="83" name="Graphic 82" descr="Badge 5 with solid fill">
            <a:extLst>
              <a:ext uri="{FF2B5EF4-FFF2-40B4-BE49-F238E27FC236}">
                <a16:creationId xmlns:a16="http://schemas.microsoft.com/office/drawing/2014/main" id="{36218D13-33A3-7C3F-57D2-2ACFAF41F6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342" y="349025"/>
            <a:ext cx="914400" cy="914400"/>
          </a:xfrm>
          <a:prstGeom prst="rect">
            <a:avLst/>
          </a:prstGeom>
        </p:spPr>
      </p:pic>
    </p:spTree>
    <p:extLst>
      <p:ext uri="{BB962C8B-B14F-4D97-AF65-F5344CB8AC3E}">
        <p14:creationId xmlns:p14="http://schemas.microsoft.com/office/powerpoint/2010/main" val="25885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52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1543774" y="277539"/>
            <a:ext cx="9089410" cy="883489"/>
          </a:xfrm>
          <a:prstGeom prst="rect">
            <a:avLst/>
          </a:prstGeom>
        </p:spPr>
        <p:txBody>
          <a:bodyPr vert="horz" lIns="91428" tIns="45714" rIns="91428" bIns="45714" rtlCol="0" anchor="t">
            <a:normAutofit/>
          </a:bodyPr>
          <a:lstStyle/>
          <a:p>
            <a:pPr algn="ct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Presentation Outline</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grpSp>
        <p:nvGrpSpPr>
          <p:cNvPr id="7" name="Group 6">
            <a:extLst>
              <a:ext uri="{FF2B5EF4-FFF2-40B4-BE49-F238E27FC236}">
                <a16:creationId xmlns:a16="http://schemas.microsoft.com/office/drawing/2014/main" id="{19A38877-F4DA-D3A7-5BB2-DBD529ECAB94}"/>
              </a:ext>
            </a:extLst>
          </p:cNvPr>
          <p:cNvGrpSpPr/>
          <p:nvPr/>
        </p:nvGrpSpPr>
        <p:grpSpPr>
          <a:xfrm>
            <a:off x="880241" y="1615226"/>
            <a:ext cx="8868331" cy="4293225"/>
            <a:chOff x="933021" y="1822121"/>
            <a:chExt cx="8868331" cy="4293225"/>
          </a:xfrm>
        </p:grpSpPr>
        <p:sp>
          <p:nvSpPr>
            <p:cNvPr id="66" name="Title 1">
              <a:extLst>
                <a:ext uri="{FF2B5EF4-FFF2-40B4-BE49-F238E27FC236}">
                  <a16:creationId xmlns:a16="http://schemas.microsoft.com/office/drawing/2014/main" id="{A2B376D4-55E0-AC57-4BDD-8EA654BDEA02}"/>
                </a:ext>
              </a:extLst>
            </p:cNvPr>
            <p:cNvSpPr txBox="1">
              <a:spLocks/>
            </p:cNvSpPr>
            <p:nvPr/>
          </p:nvSpPr>
          <p:spPr>
            <a:xfrm>
              <a:off x="933021" y="1822121"/>
              <a:ext cx="5640650" cy="883489"/>
            </a:xfrm>
            <a:prstGeom prst="rect">
              <a:avLst/>
            </a:prstGeom>
          </p:spPr>
          <p:txBody>
            <a:bodyPr vert="horz" lIns="91428" tIns="45714" rIns="91428" bIns="45714" rtlCol="0" anchor="t">
              <a:normAutofit/>
            </a:bodyPr>
            <a:lstStyle/>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What is </a:t>
              </a:r>
              <a:r>
                <a:rPr lang="en-US" sz="32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a:t>
              </a: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 </a:t>
              </a:r>
            </a:p>
          </p:txBody>
        </p:sp>
        <p:sp>
          <p:nvSpPr>
            <p:cNvPr id="193" name="Title 1">
              <a:extLst>
                <a:ext uri="{FF2B5EF4-FFF2-40B4-BE49-F238E27FC236}">
                  <a16:creationId xmlns:a16="http://schemas.microsoft.com/office/drawing/2014/main" id="{4D2C1A67-EC03-6187-A62A-79414E7517F0}"/>
                </a:ext>
              </a:extLst>
            </p:cNvPr>
            <p:cNvSpPr txBox="1">
              <a:spLocks/>
            </p:cNvSpPr>
            <p:nvPr/>
          </p:nvSpPr>
          <p:spPr>
            <a:xfrm>
              <a:off x="933021" y="2671278"/>
              <a:ext cx="6300212" cy="883489"/>
            </a:xfrm>
            <a:prstGeom prst="rect">
              <a:avLst/>
            </a:prstGeom>
          </p:spPr>
          <p:txBody>
            <a:bodyPr vert="horz" lIns="91428" tIns="45714" rIns="91428" bIns="45714" rtlCol="0" anchor="t">
              <a:normAutofit/>
            </a:bodyPr>
            <a:lstStyle/>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The Growth of </a:t>
              </a:r>
              <a:r>
                <a:rPr lang="en-US" sz="32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a:t>
              </a: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 </a:t>
              </a:r>
            </a:p>
          </p:txBody>
        </p:sp>
        <p:sp>
          <p:nvSpPr>
            <p:cNvPr id="241" name="Title 1">
              <a:extLst>
                <a:ext uri="{FF2B5EF4-FFF2-40B4-BE49-F238E27FC236}">
                  <a16:creationId xmlns:a16="http://schemas.microsoft.com/office/drawing/2014/main" id="{1E799A3F-AD2D-C11C-5B04-489948A064A1}"/>
                </a:ext>
              </a:extLst>
            </p:cNvPr>
            <p:cNvSpPr txBox="1">
              <a:spLocks/>
            </p:cNvSpPr>
            <p:nvPr/>
          </p:nvSpPr>
          <p:spPr>
            <a:xfrm>
              <a:off x="978462" y="3618016"/>
              <a:ext cx="8822890" cy="883489"/>
            </a:xfrm>
            <a:prstGeom prst="rect">
              <a:avLst/>
            </a:prstGeom>
          </p:spPr>
          <p:txBody>
            <a:bodyPr vert="horz" lIns="91428" tIns="45714" rIns="91428" bIns="45714" rtlCol="0" anchor="t">
              <a:normAutofit/>
            </a:bodyPr>
            <a:lstStyle/>
            <a:p>
              <a:pPr defTabSz="457109">
                <a:lnSpc>
                  <a:spcPct val="90000"/>
                </a:lnSpc>
                <a:spcBef>
                  <a:spcPct val="0"/>
                </a:spcBef>
                <a:defRPr/>
              </a:pP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Key Impacts/Benefits</a:t>
              </a:r>
            </a:p>
          </p:txBody>
        </p:sp>
        <p:sp>
          <p:nvSpPr>
            <p:cNvPr id="289" name="Title 1">
              <a:extLst>
                <a:ext uri="{FF2B5EF4-FFF2-40B4-BE49-F238E27FC236}">
                  <a16:creationId xmlns:a16="http://schemas.microsoft.com/office/drawing/2014/main" id="{CF5128CB-9620-9357-0D41-650B6389223B}"/>
                </a:ext>
              </a:extLst>
            </p:cNvPr>
            <p:cNvSpPr txBox="1">
              <a:spLocks/>
            </p:cNvSpPr>
            <p:nvPr/>
          </p:nvSpPr>
          <p:spPr>
            <a:xfrm>
              <a:off x="978462" y="4436512"/>
              <a:ext cx="8822890" cy="883489"/>
            </a:xfrm>
            <a:prstGeom prst="rect">
              <a:avLst/>
            </a:prstGeom>
          </p:spPr>
          <p:txBody>
            <a:bodyPr vert="horz" lIns="91428" tIns="45714" rIns="91428" bIns="45714" rtlCol="0" anchor="t">
              <a:normAutofit/>
            </a:bodyPr>
            <a:lstStyle/>
            <a:p>
              <a:pPr defTabSz="457109">
                <a:lnSpc>
                  <a:spcPct val="90000"/>
                </a:lnSpc>
                <a:spcBef>
                  <a:spcPct val="0"/>
                </a:spcBef>
                <a:defRPr/>
              </a:pPr>
              <a:r>
                <a:rPr lang="en-US" sz="32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 </a:t>
              </a:r>
              <a:r>
                <a:rPr lang="en-US" sz="32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in the Caribbean</a:t>
              </a:r>
            </a:p>
          </p:txBody>
        </p:sp>
        <p:sp>
          <p:nvSpPr>
            <p:cNvPr id="313" name="Title 1">
              <a:extLst>
                <a:ext uri="{FF2B5EF4-FFF2-40B4-BE49-F238E27FC236}">
                  <a16:creationId xmlns:a16="http://schemas.microsoft.com/office/drawing/2014/main" id="{F95ACB77-4881-E122-BE35-19BB17E88CCD}"/>
                </a:ext>
              </a:extLst>
            </p:cNvPr>
            <p:cNvSpPr txBox="1">
              <a:spLocks/>
            </p:cNvSpPr>
            <p:nvPr/>
          </p:nvSpPr>
          <p:spPr>
            <a:xfrm>
              <a:off x="978462" y="5231857"/>
              <a:ext cx="8822890" cy="883489"/>
            </a:xfrm>
            <a:prstGeom prst="rect">
              <a:avLst/>
            </a:prstGeom>
          </p:spPr>
          <p:txBody>
            <a:bodyPr vert="horz" lIns="91428" tIns="45714" rIns="91428" bIns="45714" rtlCol="0" anchor="t">
              <a:normAutofit/>
            </a:bodyPr>
            <a:lstStyle/>
            <a:p>
              <a:pPr defTabSz="457109">
                <a:lnSpc>
                  <a:spcPct val="90000"/>
                </a:lnSpc>
                <a:spcBef>
                  <a:spcPct val="0"/>
                </a:spcBef>
                <a:defRPr/>
              </a:pPr>
              <a:r>
                <a:rPr lang="en-US" sz="3200" dirty="0">
                  <a:solidFill>
                    <a:schemeClr val="bg1"/>
                  </a:solidFill>
                  <a:latin typeface="Abadi Extra Light" panose="020B0204020104020204" pitchFamily="34" charset="0"/>
                  <a:ea typeface="Roboto Black" panose="020B0604020202020204" pitchFamily="2" charset="0"/>
                  <a:cs typeface="Posterama" panose="020B0504020200020000" pitchFamily="34" charset="0"/>
                </a:rPr>
                <a:t>Challenges</a:t>
              </a:r>
            </a:p>
          </p:txBody>
        </p:sp>
      </p:grpSp>
      <p:cxnSp>
        <p:nvCxnSpPr>
          <p:cNvPr id="9" name="Straight Connector 8">
            <a:extLst>
              <a:ext uri="{FF2B5EF4-FFF2-40B4-BE49-F238E27FC236}">
                <a16:creationId xmlns:a16="http://schemas.microsoft.com/office/drawing/2014/main" id="{EDE2E15F-D201-076F-CFED-F947C3E7FE1A}"/>
              </a:ext>
            </a:extLst>
          </p:cNvPr>
          <p:cNvCxnSpPr/>
          <p:nvPr/>
        </p:nvCxnSpPr>
        <p:spPr>
          <a:xfrm>
            <a:off x="2933978" y="1134701"/>
            <a:ext cx="63240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342" name="Graphic 341" descr="Badge 1 with solid fill">
            <a:extLst>
              <a:ext uri="{FF2B5EF4-FFF2-40B4-BE49-F238E27FC236}">
                <a16:creationId xmlns:a16="http://schemas.microsoft.com/office/drawing/2014/main" id="{AA9CACFE-7DE0-4EE0-FC74-D0EAD68DEB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4604" y="1688644"/>
            <a:ext cx="365760" cy="365760"/>
          </a:xfrm>
          <a:prstGeom prst="rect">
            <a:avLst/>
          </a:prstGeom>
        </p:spPr>
      </p:pic>
      <p:pic>
        <p:nvPicPr>
          <p:cNvPr id="11" name="Graphic 10" descr="Badge 5 with solid fill">
            <a:extLst>
              <a:ext uri="{FF2B5EF4-FFF2-40B4-BE49-F238E27FC236}">
                <a16:creationId xmlns:a16="http://schemas.microsoft.com/office/drawing/2014/main" id="{25147BCB-2143-891C-FCC8-0CA0FFA9C5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266" y="5146864"/>
            <a:ext cx="365760" cy="365760"/>
          </a:xfrm>
          <a:prstGeom prst="rect">
            <a:avLst/>
          </a:prstGeom>
        </p:spPr>
      </p:pic>
      <p:pic>
        <p:nvPicPr>
          <p:cNvPr id="13" name="Graphic 12" descr="Badge 4 with solid fill">
            <a:extLst>
              <a:ext uri="{FF2B5EF4-FFF2-40B4-BE49-F238E27FC236}">
                <a16:creationId xmlns:a16="http://schemas.microsoft.com/office/drawing/2014/main" id="{1466B752-ADF3-226B-D5CB-767185E716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9380" y="4296918"/>
            <a:ext cx="365760" cy="365760"/>
          </a:xfrm>
          <a:prstGeom prst="rect">
            <a:avLst/>
          </a:prstGeom>
        </p:spPr>
      </p:pic>
      <p:pic>
        <p:nvPicPr>
          <p:cNvPr id="15" name="Graphic 14" descr="Badge 3 with solid fill">
            <a:extLst>
              <a:ext uri="{FF2B5EF4-FFF2-40B4-BE49-F238E27FC236}">
                <a16:creationId xmlns:a16="http://schemas.microsoft.com/office/drawing/2014/main" id="{927C145B-5229-AB70-AB6B-42B29D7CB2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2115" y="3479597"/>
            <a:ext cx="365760" cy="365760"/>
          </a:xfrm>
          <a:prstGeom prst="rect">
            <a:avLst/>
          </a:prstGeom>
        </p:spPr>
      </p:pic>
      <p:pic>
        <p:nvPicPr>
          <p:cNvPr id="17" name="Graphic 16" descr="Badge with solid fill">
            <a:extLst>
              <a:ext uri="{FF2B5EF4-FFF2-40B4-BE49-F238E27FC236}">
                <a16:creationId xmlns:a16="http://schemas.microsoft.com/office/drawing/2014/main" id="{700E6412-A440-34B9-26DE-3AB4B6DDD3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2115" y="2543521"/>
            <a:ext cx="365760" cy="365760"/>
          </a:xfrm>
          <a:prstGeom prst="rect">
            <a:avLst/>
          </a:prstGeom>
        </p:spPr>
      </p:pic>
    </p:spTree>
    <p:extLst>
      <p:ext uri="{BB962C8B-B14F-4D97-AF65-F5344CB8AC3E}">
        <p14:creationId xmlns:p14="http://schemas.microsoft.com/office/powerpoint/2010/main" val="8100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223454" y="1955598"/>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Regulatory and Institutional Challenges Persist</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06175" y="1263425"/>
            <a:ext cx="7189580" cy="4514733"/>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None/>
            </a:pPr>
            <a:endParaRPr lang="en-US" sz="2400" dirty="0">
              <a:solidFill>
                <a:schemeClr val="bg1"/>
              </a:solidFill>
              <a:latin typeface="Avenir Next LT Pro" panose="020B0504020202020204" pitchFamily="34" charset="0"/>
            </a:endParaRPr>
          </a:p>
          <a:p>
            <a:pPr algn="just"/>
            <a:r>
              <a:rPr lang="en-US" dirty="0">
                <a:solidFill>
                  <a:schemeClr val="bg1"/>
                </a:solidFill>
                <a:latin typeface="Avenir Next LT Pro" panose="020B0504020202020204" pitchFamily="34" charset="0"/>
              </a:rPr>
              <a:t>Policy and regulatory interventions, from taxes on transactions to poorly implemented instant payment solutions and costly data </a:t>
            </a:r>
            <a:r>
              <a:rPr lang="en-US" dirty="0" err="1">
                <a:solidFill>
                  <a:schemeClr val="bg1"/>
                </a:solidFill>
                <a:latin typeface="Avenir Next LT Pro" panose="020B0504020202020204" pitchFamily="34" charset="0"/>
              </a:rPr>
              <a:t>localisation</a:t>
            </a:r>
            <a:r>
              <a:rPr lang="en-US" dirty="0">
                <a:solidFill>
                  <a:schemeClr val="bg1"/>
                </a:solidFill>
                <a:latin typeface="Avenir Next LT Pro" panose="020B0504020202020204" pitchFamily="34" charset="0"/>
              </a:rPr>
              <a:t> mandates.</a:t>
            </a:r>
          </a:p>
          <a:p>
            <a:pPr algn="just"/>
            <a:r>
              <a:rPr lang="en-US" dirty="0">
                <a:solidFill>
                  <a:schemeClr val="bg1"/>
                </a:solidFill>
                <a:latin typeface="Avenir Next LT Pro" panose="020B0504020202020204" pitchFamily="34" charset="0"/>
              </a:rPr>
              <a:t>The high cost of compliance is shared by mobile money providers and customers alike with potentially negative consequences on future investments in, and customer usage of, mobile money services.</a:t>
            </a:r>
          </a:p>
          <a:p>
            <a:pPr algn="just"/>
            <a:r>
              <a:rPr lang="en-US" dirty="0">
                <a:solidFill>
                  <a:schemeClr val="bg1"/>
                </a:solidFill>
                <a:latin typeface="Avenir Next LT Pro" panose="020B0504020202020204" pitchFamily="34" charset="0"/>
              </a:rPr>
              <a:t>Dialogue between policy makers, regulators and industry leaders is of paramount importance in order to prevent adverse policy and regulatory interventions.</a:t>
            </a:r>
          </a:p>
        </p:txBody>
      </p:sp>
      <p:pic>
        <p:nvPicPr>
          <p:cNvPr id="66" name="Graphic 65" descr="Badge 5 with solid fill">
            <a:extLst>
              <a:ext uri="{FF2B5EF4-FFF2-40B4-BE49-F238E27FC236}">
                <a16:creationId xmlns:a16="http://schemas.microsoft.com/office/drawing/2014/main" id="{DEDEEEBA-4C7B-20FE-F871-3C1B887A33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454" y="349025"/>
            <a:ext cx="914400" cy="914400"/>
          </a:xfrm>
          <a:prstGeom prst="rect">
            <a:avLst/>
          </a:prstGeom>
        </p:spPr>
      </p:pic>
    </p:spTree>
    <p:extLst>
      <p:ext uri="{BB962C8B-B14F-4D97-AF65-F5344CB8AC3E}">
        <p14:creationId xmlns:p14="http://schemas.microsoft.com/office/powerpoint/2010/main" val="253074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191410" y="2571647"/>
            <a:ext cx="4011798" cy="1441546"/>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What is </a:t>
            </a:r>
          </a:p>
          <a:p>
            <a:pPr defTabSz="457109">
              <a:lnSpc>
                <a:spcPct val="90000"/>
              </a:lnSpc>
              <a:spcBef>
                <a:spcPct val="0"/>
              </a:spcBef>
              <a:defRPr/>
            </a:pPr>
            <a:r>
              <a:rPr lang="en-US" sz="48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a:t>
            </a: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069661" y="1698123"/>
            <a:ext cx="7838263" cy="301555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2400" dirty="0">
                <a:solidFill>
                  <a:schemeClr val="accent6"/>
                </a:solidFill>
                <a:latin typeface="Avenir Next LT Pro" panose="020B0504020202020204" pitchFamily="34" charset="0"/>
              </a:rPr>
              <a:t>Mobile money</a:t>
            </a:r>
            <a:r>
              <a:rPr lang="en-US" sz="2400" dirty="0">
                <a:solidFill>
                  <a:schemeClr val="bg1"/>
                </a:solidFill>
                <a:latin typeface="Avenir Next LT Pro" panose="020B0504020202020204" pitchFamily="34" charset="0"/>
              </a:rPr>
              <a:t> refers to financial transactions and services that can be carried out using a mobile device such as a mobile phone or tablet. These services may or may not be linked directly to a bank account, </a:t>
            </a:r>
            <a:r>
              <a:rPr lang="en-US" sz="2400" i="1" dirty="0">
                <a:solidFill>
                  <a:schemeClr val="bg1"/>
                </a:solidFill>
                <a:latin typeface="Avenir Next LT Pro" panose="020B0504020202020204" pitchFamily="34" charset="0"/>
              </a:rPr>
              <a:t>(ITU)</a:t>
            </a:r>
            <a:r>
              <a:rPr lang="en-US" sz="2400" dirty="0">
                <a:solidFill>
                  <a:schemeClr val="bg1"/>
                </a:solidFill>
                <a:latin typeface="Avenir Next LT Pro" panose="020B0504020202020204" pitchFamily="34" charset="0"/>
              </a:rPr>
              <a:t>.</a:t>
            </a:r>
          </a:p>
          <a:p>
            <a:pPr algn="just"/>
            <a:endParaRPr lang="en-US" sz="2400" dirty="0">
              <a:solidFill>
                <a:schemeClr val="bg1"/>
              </a:solidFill>
              <a:latin typeface="Avenir Next LT Pro" panose="020B0504020202020204" pitchFamily="34" charset="0"/>
            </a:endParaRPr>
          </a:p>
          <a:p>
            <a:pPr algn="just"/>
            <a:r>
              <a:rPr lang="en-US" sz="2400" dirty="0">
                <a:solidFill>
                  <a:schemeClr val="accent6"/>
                </a:solidFill>
                <a:latin typeface="Avenir Next LT Pro" panose="020B0504020202020204" pitchFamily="34" charset="0"/>
              </a:rPr>
              <a:t>Mobile money</a:t>
            </a:r>
            <a:r>
              <a:rPr lang="en-US" sz="2400" dirty="0">
                <a:solidFill>
                  <a:schemeClr val="bg1"/>
                </a:solidFill>
                <a:latin typeface="Avenir Next LT Pro" panose="020B0504020202020204" pitchFamily="34" charset="0"/>
              </a:rPr>
              <a:t> enables mobile phone owners to deposit, transfer, and withdraw funds without owning a bank account. It is therefore distinct from mobile banking, which allows access to one’s existing bank account via a mobile phone, (</a:t>
            </a:r>
            <a:r>
              <a:rPr lang="en-US" sz="2400" i="1" dirty="0">
                <a:solidFill>
                  <a:schemeClr val="bg1"/>
                </a:solidFill>
                <a:latin typeface="Avenir Next LT Pro" panose="020B0504020202020204" pitchFamily="34" charset="0"/>
              </a:rPr>
              <a:t>Suri: 2017, Annual Review of Economics).</a:t>
            </a:r>
          </a:p>
          <a:p>
            <a:pPr algn="just"/>
            <a:endParaRPr lang="en-US" sz="2400" i="1" dirty="0">
              <a:solidFill>
                <a:schemeClr val="bg1"/>
              </a:solidFill>
              <a:latin typeface="Avenir Next LT Pro" panose="020B0504020202020204" pitchFamily="34" charset="0"/>
            </a:endParaRPr>
          </a:p>
        </p:txBody>
      </p:sp>
      <p:pic>
        <p:nvPicPr>
          <p:cNvPr id="8" name="Graphic 7" descr="Badge 1 with solid fill">
            <a:extLst>
              <a:ext uri="{FF2B5EF4-FFF2-40B4-BE49-F238E27FC236}">
                <a16:creationId xmlns:a16="http://schemas.microsoft.com/office/drawing/2014/main" id="{6FA5F130-46A8-74F9-2FBB-9EDB22912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936" y="1240923"/>
            <a:ext cx="914400" cy="914400"/>
          </a:xfrm>
          <a:prstGeom prst="rect">
            <a:avLst/>
          </a:prstGeom>
        </p:spPr>
      </p:pic>
    </p:spTree>
    <p:extLst>
      <p:ext uri="{BB962C8B-B14F-4D97-AF65-F5344CB8AC3E}">
        <p14:creationId xmlns:p14="http://schemas.microsoft.com/office/powerpoint/2010/main" val="56702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191410" y="2484508"/>
            <a:ext cx="4011798" cy="222916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Examples of</a:t>
            </a:r>
          </a:p>
          <a:p>
            <a:pPr defTabSz="457109">
              <a:lnSpc>
                <a:spcPct val="90000"/>
              </a:lnSpc>
              <a:spcBef>
                <a:spcPct val="0"/>
              </a:spcBef>
              <a:defRPr/>
            </a:pPr>
            <a:r>
              <a:rPr lang="en-US" sz="48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a:t>
            </a: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 Platforms</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pic>
        <p:nvPicPr>
          <p:cNvPr id="66" name="Picture 18" descr="Arkansas Headline - MoMo – Book an Airline Ticket Online at Economical  Prices">
            <a:extLst>
              <a:ext uri="{FF2B5EF4-FFF2-40B4-BE49-F238E27FC236}">
                <a16:creationId xmlns:a16="http://schemas.microsoft.com/office/drawing/2014/main" id="{1D9F44E0-A6E8-489F-7E96-B6AFD09D9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119" y="3583310"/>
            <a:ext cx="1693245" cy="169324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Moncash - Button">
            <a:extLst>
              <a:ext uri="{FF2B5EF4-FFF2-40B4-BE49-F238E27FC236}">
                <a16:creationId xmlns:a16="http://schemas.microsoft.com/office/drawing/2014/main" id="{BD5BF4BE-CE80-B625-CE57-25A8EFCBD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5102" y="174539"/>
            <a:ext cx="2063973" cy="206397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Geek Wallet | Plataforma de crowdfunding para que tus seguidores puedan  ayudarte!">
            <a:extLst>
              <a:ext uri="{FF2B5EF4-FFF2-40B4-BE49-F238E27FC236}">
                <a16:creationId xmlns:a16="http://schemas.microsoft.com/office/drawing/2014/main" id="{55689C6B-924A-2CAE-3A39-4235D19754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518" y="1629209"/>
            <a:ext cx="3238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0">
            <a:extLst>
              <a:ext uri="{FF2B5EF4-FFF2-40B4-BE49-F238E27FC236}">
                <a16:creationId xmlns:a16="http://schemas.microsoft.com/office/drawing/2014/main" id="{0A44430D-D41B-5A68-F60D-A026127F1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4673" y="2634997"/>
            <a:ext cx="3471202" cy="25338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Belgium second European country to introduce Orange Money after France, to  facilitate national and international money transfers">
            <a:extLst>
              <a:ext uri="{FF2B5EF4-FFF2-40B4-BE49-F238E27FC236}">
                <a16:creationId xmlns:a16="http://schemas.microsoft.com/office/drawing/2014/main" id="{6A609246-2391-4581-E739-19D4E65A64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7351" y="5456458"/>
            <a:ext cx="2793380" cy="74490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Logo&#10;&#10;Description automatically generated">
            <a:extLst>
              <a:ext uri="{FF2B5EF4-FFF2-40B4-BE49-F238E27FC236}">
                <a16:creationId xmlns:a16="http://schemas.microsoft.com/office/drawing/2014/main" id="{3D2D42D4-6AF0-636B-4882-A122CB319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1857" y="89235"/>
            <a:ext cx="2472936" cy="1312289"/>
          </a:xfrm>
          <a:prstGeom prst="rect">
            <a:avLst/>
          </a:prstGeom>
        </p:spPr>
      </p:pic>
      <p:sp>
        <p:nvSpPr>
          <p:cNvPr id="96" name="TextBox 95">
            <a:extLst>
              <a:ext uri="{FF2B5EF4-FFF2-40B4-BE49-F238E27FC236}">
                <a16:creationId xmlns:a16="http://schemas.microsoft.com/office/drawing/2014/main" id="{A996BF76-5031-EDD1-00F4-1FF63F75F5F2}"/>
              </a:ext>
            </a:extLst>
          </p:cNvPr>
          <p:cNvSpPr txBox="1"/>
          <p:nvPr/>
        </p:nvSpPr>
        <p:spPr>
          <a:xfrm>
            <a:off x="4046132" y="1216858"/>
            <a:ext cx="1624386" cy="369332"/>
          </a:xfrm>
          <a:prstGeom prst="rect">
            <a:avLst/>
          </a:prstGeom>
          <a:noFill/>
        </p:spPr>
        <p:txBody>
          <a:bodyPr wrap="square" rtlCol="0">
            <a:spAutoFit/>
          </a:bodyPr>
          <a:lstStyle/>
          <a:p>
            <a:r>
              <a:rPr lang="en-US" dirty="0">
                <a:solidFill>
                  <a:schemeClr val="bg1"/>
                </a:solidFill>
                <a:latin typeface="Gill Sans Nova" panose="020B0602020104020203" pitchFamily="34" charset="0"/>
              </a:rPr>
              <a:t>(INDIA 2017)</a:t>
            </a:r>
          </a:p>
        </p:txBody>
      </p:sp>
      <p:sp>
        <p:nvSpPr>
          <p:cNvPr id="97" name="TextBox 96">
            <a:extLst>
              <a:ext uri="{FF2B5EF4-FFF2-40B4-BE49-F238E27FC236}">
                <a16:creationId xmlns:a16="http://schemas.microsoft.com/office/drawing/2014/main" id="{F48DE156-A345-CB37-45DD-5ED7CBE4AF94}"/>
              </a:ext>
            </a:extLst>
          </p:cNvPr>
          <p:cNvSpPr txBox="1"/>
          <p:nvPr/>
        </p:nvSpPr>
        <p:spPr>
          <a:xfrm>
            <a:off x="9630274" y="2243029"/>
            <a:ext cx="1624386" cy="369332"/>
          </a:xfrm>
          <a:prstGeom prst="rect">
            <a:avLst/>
          </a:prstGeom>
          <a:noFill/>
        </p:spPr>
        <p:txBody>
          <a:bodyPr wrap="square" rtlCol="0">
            <a:spAutoFit/>
          </a:bodyPr>
          <a:lstStyle/>
          <a:p>
            <a:r>
              <a:rPr lang="en-US" dirty="0">
                <a:solidFill>
                  <a:schemeClr val="bg1"/>
                </a:solidFill>
                <a:latin typeface="Gill Sans Nova" panose="020B0602020104020203" pitchFamily="34" charset="0"/>
              </a:rPr>
              <a:t>(HAITI 2010)</a:t>
            </a:r>
          </a:p>
        </p:txBody>
      </p:sp>
      <p:sp>
        <p:nvSpPr>
          <p:cNvPr id="98" name="TextBox 97">
            <a:extLst>
              <a:ext uri="{FF2B5EF4-FFF2-40B4-BE49-F238E27FC236}">
                <a16:creationId xmlns:a16="http://schemas.microsoft.com/office/drawing/2014/main" id="{99A9AD21-AA4C-A104-672C-2D145580EC30}"/>
              </a:ext>
            </a:extLst>
          </p:cNvPr>
          <p:cNvSpPr txBox="1"/>
          <p:nvPr/>
        </p:nvSpPr>
        <p:spPr>
          <a:xfrm>
            <a:off x="6013356" y="2767938"/>
            <a:ext cx="2237769" cy="369332"/>
          </a:xfrm>
          <a:prstGeom prst="rect">
            <a:avLst/>
          </a:prstGeom>
          <a:noFill/>
        </p:spPr>
        <p:txBody>
          <a:bodyPr wrap="square" rtlCol="0">
            <a:spAutoFit/>
          </a:bodyPr>
          <a:lstStyle/>
          <a:p>
            <a:r>
              <a:rPr lang="en-US" dirty="0">
                <a:solidFill>
                  <a:schemeClr val="bg1"/>
                </a:solidFill>
                <a:latin typeface="Gill Sans Nova" panose="020B0602020104020203" pitchFamily="34" charset="0"/>
              </a:rPr>
              <a:t>(HONDURAS 2011)</a:t>
            </a:r>
          </a:p>
        </p:txBody>
      </p:sp>
      <p:sp>
        <p:nvSpPr>
          <p:cNvPr id="99" name="TextBox 98">
            <a:extLst>
              <a:ext uri="{FF2B5EF4-FFF2-40B4-BE49-F238E27FC236}">
                <a16:creationId xmlns:a16="http://schemas.microsoft.com/office/drawing/2014/main" id="{0E8D251B-54CC-56EE-8B57-684EFF1BECB1}"/>
              </a:ext>
            </a:extLst>
          </p:cNvPr>
          <p:cNvSpPr txBox="1"/>
          <p:nvPr/>
        </p:nvSpPr>
        <p:spPr>
          <a:xfrm>
            <a:off x="4203208" y="5271810"/>
            <a:ext cx="2237769" cy="369332"/>
          </a:xfrm>
          <a:prstGeom prst="rect">
            <a:avLst/>
          </a:prstGeom>
          <a:noFill/>
        </p:spPr>
        <p:txBody>
          <a:bodyPr wrap="square" rtlCol="0">
            <a:spAutoFit/>
          </a:bodyPr>
          <a:lstStyle/>
          <a:p>
            <a:r>
              <a:rPr lang="en-US" dirty="0">
                <a:solidFill>
                  <a:schemeClr val="bg1"/>
                </a:solidFill>
                <a:latin typeface="Gill Sans Nova" panose="020B0602020104020203" pitchFamily="34" charset="0"/>
              </a:rPr>
              <a:t>(VIETNAM 2010)</a:t>
            </a:r>
          </a:p>
        </p:txBody>
      </p:sp>
      <p:sp>
        <p:nvSpPr>
          <p:cNvPr id="100" name="TextBox 99">
            <a:extLst>
              <a:ext uri="{FF2B5EF4-FFF2-40B4-BE49-F238E27FC236}">
                <a16:creationId xmlns:a16="http://schemas.microsoft.com/office/drawing/2014/main" id="{4217AB83-09DF-4220-3462-A6500B0303E4}"/>
              </a:ext>
            </a:extLst>
          </p:cNvPr>
          <p:cNvSpPr txBox="1"/>
          <p:nvPr/>
        </p:nvSpPr>
        <p:spPr>
          <a:xfrm>
            <a:off x="6973664" y="6175636"/>
            <a:ext cx="2570355" cy="369332"/>
          </a:xfrm>
          <a:prstGeom prst="rect">
            <a:avLst/>
          </a:prstGeom>
          <a:noFill/>
        </p:spPr>
        <p:txBody>
          <a:bodyPr wrap="square" rtlCol="0">
            <a:spAutoFit/>
          </a:bodyPr>
          <a:lstStyle/>
          <a:p>
            <a:r>
              <a:rPr lang="en-US" dirty="0">
                <a:solidFill>
                  <a:schemeClr val="bg1"/>
                </a:solidFill>
                <a:latin typeface="Gill Sans Nova" panose="020B0602020104020203" pitchFamily="34" charset="0"/>
              </a:rPr>
              <a:t>(GUINEA-BISSAU 2017)</a:t>
            </a:r>
          </a:p>
        </p:txBody>
      </p:sp>
      <p:sp>
        <p:nvSpPr>
          <p:cNvPr id="101" name="TextBox 100">
            <a:extLst>
              <a:ext uri="{FF2B5EF4-FFF2-40B4-BE49-F238E27FC236}">
                <a16:creationId xmlns:a16="http://schemas.microsoft.com/office/drawing/2014/main" id="{5AF04B04-B821-EC89-E42B-76A863C925C0}"/>
              </a:ext>
            </a:extLst>
          </p:cNvPr>
          <p:cNvSpPr txBox="1"/>
          <p:nvPr/>
        </p:nvSpPr>
        <p:spPr>
          <a:xfrm>
            <a:off x="7656306" y="4484622"/>
            <a:ext cx="3976423" cy="646331"/>
          </a:xfrm>
          <a:prstGeom prst="rect">
            <a:avLst/>
          </a:prstGeom>
          <a:noFill/>
        </p:spPr>
        <p:txBody>
          <a:bodyPr wrap="square" rtlCol="0">
            <a:spAutoFit/>
          </a:bodyPr>
          <a:lstStyle/>
          <a:p>
            <a:pPr algn="ctr"/>
            <a:r>
              <a:rPr lang="en-US" dirty="0">
                <a:solidFill>
                  <a:schemeClr val="bg1"/>
                </a:solidFill>
                <a:latin typeface="Gill Sans Nova" panose="020B0602020104020203" pitchFamily="34" charset="0"/>
              </a:rPr>
              <a:t>(KENYA 2007; CONGO 2012; LESOTHO 2013; MOZAMBIQUE 2013)</a:t>
            </a:r>
          </a:p>
        </p:txBody>
      </p:sp>
    </p:spTree>
    <p:extLst>
      <p:ext uri="{BB962C8B-B14F-4D97-AF65-F5344CB8AC3E}">
        <p14:creationId xmlns:p14="http://schemas.microsoft.com/office/powerpoint/2010/main" val="227675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301183" y="1803385"/>
            <a:ext cx="3759461" cy="1441546"/>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schemeClr val="accent6"/>
                </a:solidFill>
                <a:latin typeface="Abadi Extra Light" panose="020B0204020104020204" pitchFamily="34" charset="0"/>
                <a:ea typeface="Roboto Black" panose="020B0604020202020204" pitchFamily="2" charset="0"/>
                <a:cs typeface="Posterama" panose="020B0504020200020000" pitchFamily="34" charset="0"/>
              </a:rPr>
              <a:t>Mobile Money</a:t>
            </a:r>
          </a:p>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Growth</a:t>
            </a:r>
          </a:p>
        </p:txBody>
      </p:sp>
      <p:pic>
        <p:nvPicPr>
          <p:cNvPr id="66" name="Content Placeholder 4">
            <a:extLst>
              <a:ext uri="{FF2B5EF4-FFF2-40B4-BE49-F238E27FC236}">
                <a16:creationId xmlns:a16="http://schemas.microsoft.com/office/drawing/2014/main" id="{73A6147F-93FE-3879-F1F3-C8FC6CC63411}"/>
              </a:ext>
            </a:extLst>
          </p:cNvPr>
          <p:cNvPicPr>
            <a:picLocks noChangeAspect="1"/>
          </p:cNvPicPr>
          <p:nvPr/>
        </p:nvPicPr>
        <p:blipFill>
          <a:blip r:embed="rId4"/>
          <a:stretch>
            <a:fillRect/>
          </a:stretch>
        </p:blipFill>
        <p:spPr>
          <a:xfrm>
            <a:off x="4060644" y="557431"/>
            <a:ext cx="7487097" cy="5652339"/>
          </a:xfrm>
          <a:prstGeom prst="roundRect">
            <a:avLst>
              <a:gd name="adj" fmla="val 8594"/>
            </a:avLst>
          </a:prstGeom>
          <a:solidFill>
            <a:srgbClr val="FFFFFF">
              <a:shade val="85000"/>
            </a:srgbClr>
          </a:solidFill>
          <a:ln>
            <a:noFill/>
          </a:ln>
          <a:effectLst/>
        </p:spPr>
      </p:pic>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5"/>
          <a:stretch>
            <a:fillRect/>
          </a:stretch>
        </p:blipFill>
        <p:spPr>
          <a:xfrm>
            <a:off x="11171837" y="5778159"/>
            <a:ext cx="1017749" cy="1059793"/>
          </a:xfrm>
          <a:prstGeom prst="rect">
            <a:avLst/>
          </a:prstGeom>
        </p:spPr>
      </p:pic>
      <p:sp>
        <p:nvSpPr>
          <p:cNvPr id="83" name="TextBox 82">
            <a:extLst>
              <a:ext uri="{FF2B5EF4-FFF2-40B4-BE49-F238E27FC236}">
                <a16:creationId xmlns:a16="http://schemas.microsoft.com/office/drawing/2014/main" id="{950DB0EB-FC3E-7D04-E38E-7C6A242753ED}"/>
              </a:ext>
            </a:extLst>
          </p:cNvPr>
          <p:cNvSpPr txBox="1"/>
          <p:nvPr/>
        </p:nvSpPr>
        <p:spPr>
          <a:xfrm>
            <a:off x="9514471" y="5901993"/>
            <a:ext cx="1653848" cy="307777"/>
          </a:xfrm>
          <a:prstGeom prst="rect">
            <a:avLst/>
          </a:prstGeom>
          <a:noFill/>
        </p:spPr>
        <p:txBody>
          <a:bodyPr wrap="square" rtlCol="0">
            <a:spAutoFit/>
          </a:bodyPr>
          <a:lstStyle/>
          <a:p>
            <a:r>
              <a:rPr lang="en-US" sz="1400" dirty="0">
                <a:solidFill>
                  <a:schemeClr val="tx1">
                    <a:lumMod val="65000"/>
                    <a:lumOff val="35000"/>
                  </a:schemeClr>
                </a:solidFill>
                <a:latin typeface="Gill Sans Nova" panose="020B0602020104020203" pitchFamily="34" charset="0"/>
              </a:rPr>
              <a:t>Source: GSMA 2022</a:t>
            </a:r>
          </a:p>
        </p:txBody>
      </p:sp>
      <p:sp>
        <p:nvSpPr>
          <p:cNvPr id="84" name="Content Placeholder 2">
            <a:extLst>
              <a:ext uri="{FF2B5EF4-FFF2-40B4-BE49-F238E27FC236}">
                <a16:creationId xmlns:a16="http://schemas.microsoft.com/office/drawing/2014/main" id="{23831283-95F3-B058-0D11-D6B854F9983A}"/>
              </a:ext>
            </a:extLst>
          </p:cNvPr>
          <p:cNvSpPr txBox="1">
            <a:spLocks/>
          </p:cNvSpPr>
          <p:nvPr/>
        </p:nvSpPr>
        <p:spPr>
          <a:xfrm>
            <a:off x="208983" y="3769881"/>
            <a:ext cx="3628491" cy="222881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400" i="1" dirty="0">
                <a:solidFill>
                  <a:schemeClr val="bg1"/>
                </a:solidFill>
                <a:latin typeface="Avenir Next LT Pro" panose="020B0504020202020204" pitchFamily="34" charset="0"/>
              </a:rPr>
              <a:t>Registered</a:t>
            </a:r>
            <a:r>
              <a:rPr lang="en-US" sz="2400" i="1" dirty="0">
                <a:solidFill>
                  <a:schemeClr val="accent6"/>
                </a:solidFill>
                <a:latin typeface="Avenir Next LT Pro" panose="020B0504020202020204" pitchFamily="34" charset="0"/>
              </a:rPr>
              <a:t> Mobile Money </a:t>
            </a:r>
            <a:r>
              <a:rPr lang="en-US" sz="2400" i="1" dirty="0">
                <a:solidFill>
                  <a:schemeClr val="bg1"/>
                </a:solidFill>
                <a:latin typeface="Avenir Next LT Pro" panose="020B0504020202020204" pitchFamily="34" charset="0"/>
              </a:rPr>
              <a:t>accounts</a:t>
            </a:r>
            <a:r>
              <a:rPr lang="en-US" sz="2400" i="1" dirty="0">
                <a:solidFill>
                  <a:schemeClr val="accent6"/>
                </a:solidFill>
                <a:latin typeface="Avenir Next LT Pro" panose="020B0504020202020204" pitchFamily="34" charset="0"/>
              </a:rPr>
              <a:t> </a:t>
            </a:r>
            <a:r>
              <a:rPr lang="en-US" sz="2400" i="1" dirty="0">
                <a:solidFill>
                  <a:schemeClr val="bg1"/>
                </a:solidFill>
                <a:latin typeface="Avenir Next LT Pro" panose="020B0504020202020204" pitchFamily="34" charset="0"/>
              </a:rPr>
              <a:t>have grown to 1.35bn in 2021, with around US$1 trillion in transactions taking place.</a:t>
            </a:r>
          </a:p>
        </p:txBody>
      </p:sp>
      <p:pic>
        <p:nvPicPr>
          <p:cNvPr id="86" name="Graphic 85" descr="Badge with solid fill">
            <a:extLst>
              <a:ext uri="{FF2B5EF4-FFF2-40B4-BE49-F238E27FC236}">
                <a16:creationId xmlns:a16="http://schemas.microsoft.com/office/drawing/2014/main" id="{D46A812E-49B7-4871-180E-90EEC2370C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6298" y="783336"/>
            <a:ext cx="914400" cy="914400"/>
          </a:xfrm>
          <a:prstGeom prst="rect">
            <a:avLst/>
          </a:prstGeom>
        </p:spPr>
      </p:pic>
    </p:spTree>
    <p:extLst>
      <p:ext uri="{BB962C8B-B14F-4D97-AF65-F5344CB8AC3E}">
        <p14:creationId xmlns:p14="http://schemas.microsoft.com/office/powerpoint/2010/main" val="239910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4A7EE75-4D62-99AA-DFE5-65C308680C22}"/>
              </a:ext>
            </a:extLst>
          </p:cNvPr>
          <p:cNvSpPr/>
          <p:nvPr/>
        </p:nvSpPr>
        <p:spPr>
          <a:xfrm>
            <a:off x="0" y="0"/>
            <a:ext cx="12189586" cy="6858000"/>
          </a:xfrm>
          <a:prstGeom prst="rect">
            <a:avLst/>
          </a:prstGeom>
          <a:gradFill flip="none" rotWithShape="1">
            <a:gsLst>
              <a:gs pos="0">
                <a:srgbClr val="133C8B">
                  <a:lumMod val="89000"/>
                  <a:alpha val="76000"/>
                </a:srgbClr>
              </a:gs>
              <a:gs pos="49000">
                <a:srgbClr val="133C8B">
                  <a:lumMod val="75000"/>
                </a:srgbClr>
              </a:gs>
              <a:gs pos="97000">
                <a:sysClr val="windowText" lastClr="000000"/>
              </a:gs>
            </a:gsLst>
            <a:path path="circle">
              <a:fillToRect l="100000" t="100000"/>
            </a:path>
            <a:tileRect r="-100000" b="-100000"/>
          </a:gra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panose="020B0503020204020204"/>
              <a:ea typeface="+mn-ea"/>
              <a:cs typeface="+mn-cs"/>
            </a:endParaRPr>
          </a:p>
        </p:txBody>
      </p:sp>
      <p:grpSp>
        <p:nvGrpSpPr>
          <p:cNvPr id="3" name="Group 2">
            <a:extLst>
              <a:ext uri="{FF2B5EF4-FFF2-40B4-BE49-F238E27FC236}">
                <a16:creationId xmlns:a16="http://schemas.microsoft.com/office/drawing/2014/main" id="{B0B97C34-17DF-4B9D-99F7-47A4400C7914}"/>
              </a:ext>
            </a:extLst>
          </p:cNvPr>
          <p:cNvGrpSpPr/>
          <p:nvPr/>
        </p:nvGrpSpPr>
        <p:grpSpPr>
          <a:xfrm>
            <a:off x="1046232" y="373233"/>
            <a:ext cx="1931826" cy="473618"/>
            <a:chOff x="284504" y="3850087"/>
            <a:chExt cx="1931826" cy="473618"/>
          </a:xfrm>
        </p:grpSpPr>
        <p:sp>
          <p:nvSpPr>
            <p:cNvPr id="157" name="Rounded Rectangle 156"/>
            <p:cNvSpPr/>
            <p:nvPr/>
          </p:nvSpPr>
          <p:spPr>
            <a:xfrm>
              <a:off x="284504" y="3850087"/>
              <a:ext cx="1931826" cy="473618"/>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BAB291B-DC99-4FC0-93B2-D4224B64BED6}"/>
                </a:ext>
              </a:extLst>
            </p:cNvPr>
            <p:cNvSpPr txBox="1"/>
            <p:nvPr/>
          </p:nvSpPr>
          <p:spPr>
            <a:xfrm>
              <a:off x="924584" y="3897855"/>
              <a:ext cx="1266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lin Sans FB Demi" panose="020E0802020502020306" pitchFamily="34" charset="0"/>
                </a:rPr>
                <a:t>GLOBAL</a:t>
              </a:r>
            </a:p>
          </p:txBody>
        </p:sp>
      </p:grpSp>
      <p:sp>
        <p:nvSpPr>
          <p:cNvPr id="6" name="Freeform 509"/>
          <p:cNvSpPr>
            <a:spLocks noChangeArrowheads="1"/>
          </p:cNvSpPr>
          <p:nvPr/>
        </p:nvSpPr>
        <p:spPr bwMode="auto">
          <a:xfrm>
            <a:off x="1117602" y="1529100"/>
            <a:ext cx="10101942" cy="4937582"/>
          </a:xfrm>
          <a:custGeom>
            <a:avLst/>
            <a:gdLst>
              <a:gd name="T0" fmla="*/ 18255 w 19590"/>
              <a:gd name="T1" fmla="*/ 8875 h 9575"/>
              <a:gd name="T2" fmla="*/ 16624 w 19590"/>
              <a:gd name="T3" fmla="*/ 6878 h 9575"/>
              <a:gd name="T4" fmla="*/ 16002 w 19590"/>
              <a:gd name="T5" fmla="*/ 8039 h 9575"/>
              <a:gd name="T6" fmla="*/ 17093 w 19590"/>
              <a:gd name="T7" fmla="*/ 7084 h 9575"/>
              <a:gd name="T8" fmla="*/ 17081 w 19590"/>
              <a:gd name="T9" fmla="*/ 6629 h 9575"/>
              <a:gd name="T10" fmla="*/ 16245 w 19590"/>
              <a:gd name="T11" fmla="*/ 6397 h 9575"/>
              <a:gd name="T12" fmla="*/ 16031 w 19590"/>
              <a:gd name="T13" fmla="*/ 6718 h 9575"/>
              <a:gd name="T14" fmla="*/ 15148 w 19590"/>
              <a:gd name="T15" fmla="*/ 6261 h 9575"/>
              <a:gd name="T16" fmla="*/ 14531 w 19590"/>
              <a:gd name="T17" fmla="*/ 6107 h 9575"/>
              <a:gd name="T18" fmla="*/ 15913 w 19590"/>
              <a:gd name="T19" fmla="*/ 5686 h 9575"/>
              <a:gd name="T20" fmla="*/ 15753 w 19590"/>
              <a:gd name="T21" fmla="*/ 4939 h 9575"/>
              <a:gd name="T22" fmla="*/ 16624 w 19590"/>
              <a:gd name="T23" fmla="*/ 4257 h 9575"/>
              <a:gd name="T24" fmla="*/ 17140 w 19590"/>
              <a:gd name="T25" fmla="*/ 1044 h 9575"/>
              <a:gd name="T26" fmla="*/ 15017 w 19590"/>
              <a:gd name="T27" fmla="*/ 700 h 9575"/>
              <a:gd name="T28" fmla="*/ 14170 w 19590"/>
              <a:gd name="T29" fmla="*/ 415 h 9575"/>
              <a:gd name="T30" fmla="*/ 12913 w 19590"/>
              <a:gd name="T31" fmla="*/ 854 h 9575"/>
              <a:gd name="T32" fmla="*/ 12136 w 19590"/>
              <a:gd name="T33" fmla="*/ 397 h 9575"/>
              <a:gd name="T34" fmla="*/ 10179 w 19590"/>
              <a:gd name="T35" fmla="*/ 468 h 9575"/>
              <a:gd name="T36" fmla="*/ 9865 w 19590"/>
              <a:gd name="T37" fmla="*/ 694 h 9575"/>
              <a:gd name="T38" fmla="*/ 17976 w 19590"/>
              <a:gd name="T39" fmla="*/ 2810 h 9575"/>
              <a:gd name="T40" fmla="*/ 19292 w 19590"/>
              <a:gd name="T41" fmla="*/ 1868 h 9575"/>
              <a:gd name="T42" fmla="*/ 16992 w 19590"/>
              <a:gd name="T43" fmla="*/ 1310 h 9575"/>
              <a:gd name="T44" fmla="*/ 15005 w 19590"/>
              <a:gd name="T45" fmla="*/ 1215 h 9575"/>
              <a:gd name="T46" fmla="*/ 13553 w 19590"/>
              <a:gd name="T47" fmla="*/ 1364 h 9575"/>
              <a:gd name="T48" fmla="*/ 13108 w 19590"/>
              <a:gd name="T49" fmla="*/ 1589 h 9575"/>
              <a:gd name="T50" fmla="*/ 11661 w 19590"/>
              <a:gd name="T51" fmla="*/ 1862 h 9575"/>
              <a:gd name="T52" fmla="*/ 10962 w 19590"/>
              <a:gd name="T53" fmla="*/ 1619 h 9575"/>
              <a:gd name="T54" fmla="*/ 9800 w 19590"/>
              <a:gd name="T55" fmla="*/ 2010 h 9575"/>
              <a:gd name="T56" fmla="*/ 10274 w 19590"/>
              <a:gd name="T57" fmla="*/ 2129 h 9575"/>
              <a:gd name="T58" fmla="*/ 10055 w 19590"/>
              <a:gd name="T59" fmla="*/ 2893 h 9575"/>
              <a:gd name="T60" fmla="*/ 8650 w 19590"/>
              <a:gd name="T61" fmla="*/ 3682 h 9575"/>
              <a:gd name="T62" fmla="*/ 10037 w 19590"/>
              <a:gd name="T63" fmla="*/ 3783 h 9575"/>
              <a:gd name="T64" fmla="*/ 10695 w 19590"/>
              <a:gd name="T65" fmla="*/ 4115 h 9575"/>
              <a:gd name="T66" fmla="*/ 11501 w 19590"/>
              <a:gd name="T67" fmla="*/ 5461 h 9575"/>
              <a:gd name="T68" fmla="*/ 12438 w 19590"/>
              <a:gd name="T69" fmla="*/ 4791 h 9575"/>
              <a:gd name="T70" fmla="*/ 14377 w 19590"/>
              <a:gd name="T71" fmla="*/ 5318 h 9575"/>
              <a:gd name="T72" fmla="*/ 15000 w 19590"/>
              <a:gd name="T73" fmla="*/ 5034 h 9575"/>
              <a:gd name="T74" fmla="*/ 15996 w 19590"/>
              <a:gd name="T75" fmla="*/ 4038 h 9575"/>
              <a:gd name="T76" fmla="*/ 16980 w 19590"/>
              <a:gd name="T77" fmla="*/ 3042 h 9575"/>
              <a:gd name="T78" fmla="*/ 9054 w 19590"/>
              <a:gd name="T79" fmla="*/ 2822 h 9575"/>
              <a:gd name="T80" fmla="*/ 8816 w 19590"/>
              <a:gd name="T81" fmla="*/ 2976 h 9575"/>
              <a:gd name="T82" fmla="*/ 8176 w 19590"/>
              <a:gd name="T83" fmla="*/ 5099 h 9575"/>
              <a:gd name="T84" fmla="*/ 11039 w 19590"/>
              <a:gd name="T85" fmla="*/ 7321 h 9575"/>
              <a:gd name="T86" fmla="*/ 5277 w 19590"/>
              <a:gd name="T87" fmla="*/ 9509 h 9575"/>
              <a:gd name="T88" fmla="*/ 6403 w 19590"/>
              <a:gd name="T89" fmla="*/ 7926 h 9575"/>
              <a:gd name="T90" fmla="*/ 6350 w 19590"/>
              <a:gd name="T91" fmla="*/ 5976 h 9575"/>
              <a:gd name="T92" fmla="*/ 4720 w 19590"/>
              <a:gd name="T93" fmla="*/ 6522 h 9575"/>
              <a:gd name="T94" fmla="*/ 5123 w 19590"/>
              <a:gd name="T95" fmla="*/ 8887 h 9575"/>
              <a:gd name="T96" fmla="*/ 5710 w 19590"/>
              <a:gd name="T97" fmla="*/ 3279 h 9575"/>
              <a:gd name="T98" fmla="*/ 8158 w 19590"/>
              <a:gd name="T99" fmla="*/ 818 h 9575"/>
              <a:gd name="T100" fmla="*/ 7382 w 19590"/>
              <a:gd name="T101" fmla="*/ 220 h 9575"/>
              <a:gd name="T102" fmla="*/ 6368 w 19590"/>
              <a:gd name="T103" fmla="*/ 172 h 9575"/>
              <a:gd name="T104" fmla="*/ 5508 w 19590"/>
              <a:gd name="T105" fmla="*/ 415 h 9575"/>
              <a:gd name="T106" fmla="*/ 5769 w 19590"/>
              <a:gd name="T107" fmla="*/ 925 h 9575"/>
              <a:gd name="T108" fmla="*/ 6362 w 19590"/>
              <a:gd name="T109" fmla="*/ 2057 h 9575"/>
              <a:gd name="T110" fmla="*/ 5490 w 19590"/>
              <a:gd name="T111" fmla="*/ 255 h 9575"/>
              <a:gd name="T112" fmla="*/ 3937 w 19590"/>
              <a:gd name="T113" fmla="*/ 492 h 9575"/>
              <a:gd name="T114" fmla="*/ 3433 w 19590"/>
              <a:gd name="T115" fmla="*/ 1020 h 9575"/>
              <a:gd name="T116" fmla="*/ 2532 w 19590"/>
              <a:gd name="T117" fmla="*/ 966 h 9575"/>
              <a:gd name="T118" fmla="*/ 2253 w 19590"/>
              <a:gd name="T119" fmla="*/ 3261 h 9575"/>
              <a:gd name="T120" fmla="*/ 4773 w 19590"/>
              <a:gd name="T121" fmla="*/ 4346 h 9575"/>
              <a:gd name="T122" fmla="*/ 4500 w 19590"/>
              <a:gd name="T123" fmla="*/ 1927 h 9575"/>
              <a:gd name="T124" fmla="*/ 4085 w 19590"/>
              <a:gd name="T125" fmla="*/ 1447 h 9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90" h="9575">
                <a:moveTo>
                  <a:pt x="4755" y="2277"/>
                </a:moveTo>
                <a:lnTo>
                  <a:pt x="4755" y="2277"/>
                </a:lnTo>
                <a:cubicBezTo>
                  <a:pt x="4802" y="2253"/>
                  <a:pt x="4802" y="2253"/>
                  <a:pt x="4802" y="2253"/>
                </a:cubicBezTo>
                <a:cubicBezTo>
                  <a:pt x="4850" y="2259"/>
                  <a:pt x="4850" y="2259"/>
                  <a:pt x="4850" y="2259"/>
                </a:cubicBezTo>
                <a:cubicBezTo>
                  <a:pt x="4850" y="2277"/>
                  <a:pt x="4850" y="2283"/>
                  <a:pt x="4856" y="2300"/>
                </a:cubicBezTo>
                <a:cubicBezTo>
                  <a:pt x="4856" y="2324"/>
                  <a:pt x="4856" y="2324"/>
                  <a:pt x="4856" y="2324"/>
                </a:cubicBezTo>
                <a:cubicBezTo>
                  <a:pt x="4832" y="2336"/>
                  <a:pt x="4832" y="2336"/>
                  <a:pt x="4832" y="2336"/>
                </a:cubicBezTo>
                <a:cubicBezTo>
                  <a:pt x="4773" y="2336"/>
                  <a:pt x="4773" y="2336"/>
                  <a:pt x="4773" y="2336"/>
                </a:cubicBezTo>
                <a:lnTo>
                  <a:pt x="4755" y="2277"/>
                </a:lnTo>
                <a:close/>
                <a:moveTo>
                  <a:pt x="4607" y="2289"/>
                </a:moveTo>
                <a:lnTo>
                  <a:pt x="4607" y="2289"/>
                </a:lnTo>
                <a:cubicBezTo>
                  <a:pt x="4631" y="2289"/>
                  <a:pt x="4648" y="2277"/>
                  <a:pt x="4666" y="2265"/>
                </a:cubicBezTo>
                <a:cubicBezTo>
                  <a:pt x="4672" y="2259"/>
                  <a:pt x="4678" y="2247"/>
                  <a:pt x="4684" y="2241"/>
                </a:cubicBezTo>
                <a:cubicBezTo>
                  <a:pt x="4678" y="2218"/>
                  <a:pt x="4678" y="2218"/>
                  <a:pt x="4678" y="2218"/>
                </a:cubicBezTo>
                <a:cubicBezTo>
                  <a:pt x="4666" y="2223"/>
                  <a:pt x="4666" y="2229"/>
                  <a:pt x="4654" y="2235"/>
                </a:cubicBezTo>
                <a:cubicBezTo>
                  <a:pt x="4648" y="2241"/>
                  <a:pt x="4636" y="2241"/>
                  <a:pt x="4631" y="2241"/>
                </a:cubicBezTo>
                <a:cubicBezTo>
                  <a:pt x="4613" y="2253"/>
                  <a:pt x="4601" y="2259"/>
                  <a:pt x="4577" y="2271"/>
                </a:cubicBezTo>
                <a:cubicBezTo>
                  <a:pt x="4589" y="2277"/>
                  <a:pt x="4595" y="2289"/>
                  <a:pt x="4607" y="2289"/>
                </a:cubicBezTo>
                <a:close/>
                <a:moveTo>
                  <a:pt x="4903" y="1287"/>
                </a:moveTo>
                <a:lnTo>
                  <a:pt x="4903" y="1287"/>
                </a:lnTo>
                <a:cubicBezTo>
                  <a:pt x="4945" y="1263"/>
                  <a:pt x="4945" y="1263"/>
                  <a:pt x="4945" y="1263"/>
                </a:cubicBezTo>
                <a:cubicBezTo>
                  <a:pt x="5016" y="1245"/>
                  <a:pt x="5016" y="1245"/>
                  <a:pt x="5016" y="1245"/>
                </a:cubicBezTo>
                <a:cubicBezTo>
                  <a:pt x="4945" y="1198"/>
                  <a:pt x="4945" y="1198"/>
                  <a:pt x="4945" y="1198"/>
                </a:cubicBezTo>
                <a:cubicBezTo>
                  <a:pt x="4838" y="1192"/>
                  <a:pt x="4838" y="1192"/>
                  <a:pt x="4838" y="1192"/>
                </a:cubicBezTo>
                <a:cubicBezTo>
                  <a:pt x="4761" y="1192"/>
                  <a:pt x="4761" y="1192"/>
                  <a:pt x="4761" y="1192"/>
                </a:cubicBezTo>
                <a:cubicBezTo>
                  <a:pt x="4773" y="1245"/>
                  <a:pt x="4773" y="1245"/>
                  <a:pt x="4773" y="1245"/>
                </a:cubicBezTo>
                <a:cubicBezTo>
                  <a:pt x="4791" y="1281"/>
                  <a:pt x="4791" y="1281"/>
                  <a:pt x="4791" y="1281"/>
                </a:cubicBezTo>
                <a:lnTo>
                  <a:pt x="4903" y="1287"/>
                </a:lnTo>
                <a:close/>
                <a:moveTo>
                  <a:pt x="13529" y="5680"/>
                </a:moveTo>
                <a:lnTo>
                  <a:pt x="13529" y="5680"/>
                </a:lnTo>
                <a:cubicBezTo>
                  <a:pt x="13529" y="5686"/>
                  <a:pt x="13523" y="5680"/>
                  <a:pt x="13517" y="5686"/>
                </a:cubicBezTo>
                <a:cubicBezTo>
                  <a:pt x="13517" y="5692"/>
                  <a:pt x="13517" y="5698"/>
                  <a:pt x="13517" y="5698"/>
                </a:cubicBezTo>
                <a:cubicBezTo>
                  <a:pt x="13517" y="5704"/>
                  <a:pt x="13517" y="5704"/>
                  <a:pt x="13517" y="5710"/>
                </a:cubicBezTo>
                <a:cubicBezTo>
                  <a:pt x="13517" y="5716"/>
                  <a:pt x="13517" y="5716"/>
                  <a:pt x="13517" y="5722"/>
                </a:cubicBezTo>
                <a:cubicBezTo>
                  <a:pt x="13517" y="5728"/>
                  <a:pt x="13523" y="5728"/>
                  <a:pt x="13523" y="5733"/>
                </a:cubicBezTo>
                <a:cubicBezTo>
                  <a:pt x="13523" y="5739"/>
                  <a:pt x="13517" y="5739"/>
                  <a:pt x="13517" y="5745"/>
                </a:cubicBezTo>
                <a:cubicBezTo>
                  <a:pt x="13517" y="5751"/>
                  <a:pt x="13523" y="5757"/>
                  <a:pt x="13523" y="5757"/>
                </a:cubicBezTo>
                <a:cubicBezTo>
                  <a:pt x="13523" y="5763"/>
                  <a:pt x="13517" y="5763"/>
                  <a:pt x="13511" y="5769"/>
                </a:cubicBezTo>
                <a:cubicBezTo>
                  <a:pt x="13511" y="5781"/>
                  <a:pt x="13511" y="5787"/>
                  <a:pt x="13511" y="5799"/>
                </a:cubicBezTo>
                <a:cubicBezTo>
                  <a:pt x="13511" y="5817"/>
                  <a:pt x="13511" y="5828"/>
                  <a:pt x="13517" y="5840"/>
                </a:cubicBezTo>
                <a:cubicBezTo>
                  <a:pt x="13523" y="5852"/>
                  <a:pt x="13529" y="5852"/>
                  <a:pt x="13541" y="5858"/>
                </a:cubicBezTo>
                <a:cubicBezTo>
                  <a:pt x="13547" y="5864"/>
                  <a:pt x="13547" y="5864"/>
                  <a:pt x="13553" y="5870"/>
                </a:cubicBezTo>
                <a:cubicBezTo>
                  <a:pt x="13559" y="5870"/>
                  <a:pt x="13565" y="5870"/>
                  <a:pt x="13577" y="5870"/>
                </a:cubicBezTo>
                <a:cubicBezTo>
                  <a:pt x="13589" y="5870"/>
                  <a:pt x="13594" y="5870"/>
                  <a:pt x="13606" y="5870"/>
                </a:cubicBezTo>
                <a:cubicBezTo>
                  <a:pt x="13606" y="5858"/>
                  <a:pt x="13606" y="5852"/>
                  <a:pt x="13606" y="5846"/>
                </a:cubicBezTo>
                <a:cubicBezTo>
                  <a:pt x="13606" y="5840"/>
                  <a:pt x="13606" y="5834"/>
                  <a:pt x="13606" y="5828"/>
                </a:cubicBezTo>
                <a:cubicBezTo>
                  <a:pt x="13606" y="5828"/>
                  <a:pt x="13606" y="5822"/>
                  <a:pt x="13606" y="5817"/>
                </a:cubicBezTo>
                <a:cubicBezTo>
                  <a:pt x="13606" y="5810"/>
                  <a:pt x="13600" y="5805"/>
                  <a:pt x="13600" y="5799"/>
                </a:cubicBezTo>
                <a:cubicBezTo>
                  <a:pt x="13600" y="5787"/>
                  <a:pt x="13600" y="5787"/>
                  <a:pt x="13600" y="5787"/>
                </a:cubicBezTo>
                <a:cubicBezTo>
                  <a:pt x="13600" y="5775"/>
                  <a:pt x="13600" y="5775"/>
                  <a:pt x="13600" y="5775"/>
                </a:cubicBezTo>
                <a:cubicBezTo>
                  <a:pt x="13600" y="5769"/>
                  <a:pt x="13594" y="5769"/>
                  <a:pt x="13594" y="5763"/>
                </a:cubicBezTo>
                <a:cubicBezTo>
                  <a:pt x="13594" y="5757"/>
                  <a:pt x="13589" y="5757"/>
                  <a:pt x="13582" y="5751"/>
                </a:cubicBezTo>
                <a:cubicBezTo>
                  <a:pt x="13582" y="5745"/>
                  <a:pt x="13582" y="5745"/>
                  <a:pt x="13582" y="5739"/>
                </a:cubicBezTo>
                <a:cubicBezTo>
                  <a:pt x="13577" y="5733"/>
                  <a:pt x="13571" y="5733"/>
                  <a:pt x="13571" y="5728"/>
                </a:cubicBezTo>
                <a:cubicBezTo>
                  <a:pt x="13565" y="5728"/>
                  <a:pt x="13565" y="5722"/>
                  <a:pt x="13559" y="5722"/>
                </a:cubicBezTo>
                <a:cubicBezTo>
                  <a:pt x="13559" y="5716"/>
                  <a:pt x="13553" y="5710"/>
                  <a:pt x="13553" y="5710"/>
                </a:cubicBezTo>
                <a:cubicBezTo>
                  <a:pt x="13547" y="5698"/>
                  <a:pt x="13547" y="5692"/>
                  <a:pt x="13547" y="5680"/>
                </a:cubicBezTo>
                <a:lnTo>
                  <a:pt x="13529" y="5680"/>
                </a:lnTo>
                <a:close/>
                <a:moveTo>
                  <a:pt x="17045" y="8578"/>
                </a:moveTo>
                <a:lnTo>
                  <a:pt x="17045" y="8578"/>
                </a:lnTo>
                <a:cubicBezTo>
                  <a:pt x="17051" y="8590"/>
                  <a:pt x="17057" y="8590"/>
                  <a:pt x="17057" y="8602"/>
                </a:cubicBezTo>
                <a:cubicBezTo>
                  <a:pt x="17063" y="8602"/>
                  <a:pt x="17057" y="8608"/>
                  <a:pt x="17057" y="8614"/>
                </a:cubicBezTo>
                <a:cubicBezTo>
                  <a:pt x="17057" y="8626"/>
                  <a:pt x="17057" y="8626"/>
                  <a:pt x="17057" y="8626"/>
                </a:cubicBezTo>
                <a:cubicBezTo>
                  <a:pt x="17057" y="8632"/>
                  <a:pt x="17063" y="8632"/>
                  <a:pt x="17063" y="8638"/>
                </a:cubicBezTo>
                <a:cubicBezTo>
                  <a:pt x="17069" y="8644"/>
                  <a:pt x="17069" y="8644"/>
                  <a:pt x="17075" y="8650"/>
                </a:cubicBezTo>
                <a:cubicBezTo>
                  <a:pt x="17081" y="8650"/>
                  <a:pt x="17087" y="8650"/>
                  <a:pt x="17087" y="8655"/>
                </a:cubicBezTo>
                <a:cubicBezTo>
                  <a:pt x="17099" y="8655"/>
                  <a:pt x="17104" y="8661"/>
                  <a:pt x="17110" y="8673"/>
                </a:cubicBezTo>
                <a:cubicBezTo>
                  <a:pt x="17110" y="8673"/>
                  <a:pt x="17110" y="8679"/>
                  <a:pt x="17110" y="8685"/>
                </a:cubicBezTo>
                <a:cubicBezTo>
                  <a:pt x="17110" y="8691"/>
                  <a:pt x="17116" y="8691"/>
                  <a:pt x="17122" y="8697"/>
                </a:cubicBezTo>
                <a:cubicBezTo>
                  <a:pt x="17122" y="8703"/>
                  <a:pt x="17134" y="8709"/>
                  <a:pt x="17134" y="8721"/>
                </a:cubicBezTo>
                <a:cubicBezTo>
                  <a:pt x="17140" y="8727"/>
                  <a:pt x="17140" y="8733"/>
                  <a:pt x="17146" y="8739"/>
                </a:cubicBezTo>
                <a:cubicBezTo>
                  <a:pt x="17152" y="8744"/>
                  <a:pt x="17158" y="8744"/>
                  <a:pt x="17158" y="8744"/>
                </a:cubicBezTo>
                <a:cubicBezTo>
                  <a:pt x="17187" y="8744"/>
                  <a:pt x="17187" y="8744"/>
                  <a:pt x="17187" y="8744"/>
                </a:cubicBezTo>
                <a:cubicBezTo>
                  <a:pt x="17187" y="8733"/>
                  <a:pt x="17187" y="8721"/>
                  <a:pt x="17187" y="8709"/>
                </a:cubicBezTo>
                <a:cubicBezTo>
                  <a:pt x="17187" y="8709"/>
                  <a:pt x="17187" y="8709"/>
                  <a:pt x="17187" y="8703"/>
                </a:cubicBezTo>
                <a:cubicBezTo>
                  <a:pt x="17235" y="8703"/>
                  <a:pt x="17235" y="8703"/>
                  <a:pt x="17235" y="8703"/>
                </a:cubicBezTo>
                <a:cubicBezTo>
                  <a:pt x="17235" y="8673"/>
                  <a:pt x="17235" y="8673"/>
                  <a:pt x="17235" y="8673"/>
                </a:cubicBezTo>
                <a:cubicBezTo>
                  <a:pt x="17235" y="8667"/>
                  <a:pt x="17223" y="8661"/>
                  <a:pt x="17223" y="8655"/>
                </a:cubicBezTo>
                <a:cubicBezTo>
                  <a:pt x="17223" y="8650"/>
                  <a:pt x="17229" y="8644"/>
                  <a:pt x="17229" y="8644"/>
                </a:cubicBezTo>
                <a:cubicBezTo>
                  <a:pt x="17235" y="8638"/>
                  <a:pt x="17241" y="8638"/>
                  <a:pt x="17241" y="8638"/>
                </a:cubicBezTo>
                <a:cubicBezTo>
                  <a:pt x="17247" y="8632"/>
                  <a:pt x="17253" y="8632"/>
                  <a:pt x="17253" y="8626"/>
                </a:cubicBezTo>
                <a:cubicBezTo>
                  <a:pt x="17253" y="8626"/>
                  <a:pt x="17253" y="8620"/>
                  <a:pt x="17253" y="8614"/>
                </a:cubicBezTo>
                <a:cubicBezTo>
                  <a:pt x="17253" y="8614"/>
                  <a:pt x="17253" y="8608"/>
                  <a:pt x="17253" y="8602"/>
                </a:cubicBezTo>
                <a:cubicBezTo>
                  <a:pt x="17253" y="8602"/>
                  <a:pt x="17253" y="8596"/>
                  <a:pt x="17253" y="8590"/>
                </a:cubicBezTo>
                <a:cubicBezTo>
                  <a:pt x="17253" y="8590"/>
                  <a:pt x="17253" y="8584"/>
                  <a:pt x="17253" y="8578"/>
                </a:cubicBezTo>
                <a:cubicBezTo>
                  <a:pt x="17187" y="8578"/>
                  <a:pt x="17187" y="8578"/>
                  <a:pt x="17187" y="8578"/>
                </a:cubicBezTo>
                <a:cubicBezTo>
                  <a:pt x="17181" y="8578"/>
                  <a:pt x="17176" y="8584"/>
                  <a:pt x="17176" y="8584"/>
                </a:cubicBezTo>
                <a:cubicBezTo>
                  <a:pt x="17170" y="8590"/>
                  <a:pt x="17164" y="8584"/>
                  <a:pt x="17158" y="8584"/>
                </a:cubicBezTo>
                <a:cubicBezTo>
                  <a:pt x="17158" y="8590"/>
                  <a:pt x="17152" y="8590"/>
                  <a:pt x="17146" y="8590"/>
                </a:cubicBezTo>
                <a:cubicBezTo>
                  <a:pt x="17146" y="8590"/>
                  <a:pt x="17140" y="8590"/>
                  <a:pt x="17134" y="8590"/>
                </a:cubicBezTo>
                <a:cubicBezTo>
                  <a:pt x="17134" y="8590"/>
                  <a:pt x="17134" y="8578"/>
                  <a:pt x="17128" y="8578"/>
                </a:cubicBezTo>
                <a:cubicBezTo>
                  <a:pt x="17122" y="8578"/>
                  <a:pt x="17122" y="8572"/>
                  <a:pt x="17116" y="8572"/>
                </a:cubicBezTo>
                <a:cubicBezTo>
                  <a:pt x="17110" y="8567"/>
                  <a:pt x="17110" y="8561"/>
                  <a:pt x="17110" y="8561"/>
                </a:cubicBezTo>
                <a:cubicBezTo>
                  <a:pt x="17104" y="8555"/>
                  <a:pt x="17099" y="8549"/>
                  <a:pt x="17093" y="8549"/>
                </a:cubicBezTo>
                <a:cubicBezTo>
                  <a:pt x="17087" y="8549"/>
                  <a:pt x="17081" y="8549"/>
                  <a:pt x="17075" y="8549"/>
                </a:cubicBezTo>
                <a:cubicBezTo>
                  <a:pt x="17069" y="8549"/>
                  <a:pt x="17063" y="8549"/>
                  <a:pt x="17057" y="8555"/>
                </a:cubicBezTo>
                <a:cubicBezTo>
                  <a:pt x="17057" y="8555"/>
                  <a:pt x="17057" y="8561"/>
                  <a:pt x="17057" y="8567"/>
                </a:cubicBezTo>
                <a:cubicBezTo>
                  <a:pt x="17057" y="8567"/>
                  <a:pt x="17045" y="8572"/>
                  <a:pt x="17045" y="8578"/>
                </a:cubicBezTo>
                <a:close/>
                <a:moveTo>
                  <a:pt x="17223" y="8495"/>
                </a:moveTo>
                <a:lnTo>
                  <a:pt x="17223" y="8495"/>
                </a:lnTo>
                <a:cubicBezTo>
                  <a:pt x="17223" y="8501"/>
                  <a:pt x="17223" y="8501"/>
                  <a:pt x="17223" y="8507"/>
                </a:cubicBezTo>
                <a:cubicBezTo>
                  <a:pt x="17223" y="8513"/>
                  <a:pt x="17223" y="8513"/>
                  <a:pt x="17223" y="8519"/>
                </a:cubicBezTo>
                <a:cubicBezTo>
                  <a:pt x="17229" y="8525"/>
                  <a:pt x="17235" y="8525"/>
                  <a:pt x="17235" y="8525"/>
                </a:cubicBezTo>
                <a:cubicBezTo>
                  <a:pt x="17241" y="8531"/>
                  <a:pt x="17247" y="8525"/>
                  <a:pt x="17247" y="8525"/>
                </a:cubicBezTo>
                <a:cubicBezTo>
                  <a:pt x="17253" y="8531"/>
                  <a:pt x="17247" y="8537"/>
                  <a:pt x="17253" y="8537"/>
                </a:cubicBezTo>
                <a:cubicBezTo>
                  <a:pt x="17253" y="8543"/>
                  <a:pt x="17253" y="8549"/>
                  <a:pt x="17253" y="8549"/>
                </a:cubicBezTo>
                <a:cubicBezTo>
                  <a:pt x="17276" y="8549"/>
                  <a:pt x="17276" y="8549"/>
                  <a:pt x="17276" y="8549"/>
                </a:cubicBezTo>
                <a:cubicBezTo>
                  <a:pt x="17276" y="8525"/>
                  <a:pt x="17276" y="8525"/>
                  <a:pt x="17276" y="8525"/>
                </a:cubicBezTo>
                <a:cubicBezTo>
                  <a:pt x="17276" y="8525"/>
                  <a:pt x="17276" y="8519"/>
                  <a:pt x="17270" y="8513"/>
                </a:cubicBezTo>
                <a:cubicBezTo>
                  <a:pt x="17270" y="8513"/>
                  <a:pt x="17259" y="8513"/>
                  <a:pt x="17259" y="8507"/>
                </a:cubicBezTo>
                <a:lnTo>
                  <a:pt x="17253" y="8501"/>
                </a:lnTo>
                <a:cubicBezTo>
                  <a:pt x="17247" y="8495"/>
                  <a:pt x="17253" y="8489"/>
                  <a:pt x="17247" y="8489"/>
                </a:cubicBezTo>
                <a:cubicBezTo>
                  <a:pt x="17247" y="8484"/>
                  <a:pt x="17241" y="8489"/>
                  <a:pt x="17235" y="8489"/>
                </a:cubicBezTo>
                <a:cubicBezTo>
                  <a:pt x="17235" y="8484"/>
                  <a:pt x="17229" y="8495"/>
                  <a:pt x="17223" y="8495"/>
                </a:cubicBezTo>
                <a:close/>
                <a:moveTo>
                  <a:pt x="17015" y="8484"/>
                </a:moveTo>
                <a:lnTo>
                  <a:pt x="17015" y="8484"/>
                </a:lnTo>
                <a:cubicBezTo>
                  <a:pt x="17010" y="8484"/>
                  <a:pt x="17010" y="8484"/>
                  <a:pt x="17004" y="8489"/>
                </a:cubicBezTo>
                <a:cubicBezTo>
                  <a:pt x="17004" y="8489"/>
                  <a:pt x="16998" y="8495"/>
                  <a:pt x="16998" y="8501"/>
                </a:cubicBezTo>
                <a:cubicBezTo>
                  <a:pt x="16998" y="8513"/>
                  <a:pt x="17010" y="8519"/>
                  <a:pt x="17015" y="8531"/>
                </a:cubicBezTo>
                <a:cubicBezTo>
                  <a:pt x="17027" y="8531"/>
                  <a:pt x="17027" y="8531"/>
                  <a:pt x="17027" y="8531"/>
                </a:cubicBezTo>
                <a:cubicBezTo>
                  <a:pt x="17027" y="8484"/>
                  <a:pt x="17027" y="8484"/>
                  <a:pt x="17027" y="8484"/>
                </a:cubicBezTo>
                <a:cubicBezTo>
                  <a:pt x="17021" y="8484"/>
                  <a:pt x="17021" y="8478"/>
                  <a:pt x="17015" y="8484"/>
                </a:cubicBezTo>
                <a:close/>
                <a:moveTo>
                  <a:pt x="18385" y="8952"/>
                </a:moveTo>
                <a:lnTo>
                  <a:pt x="18385" y="8952"/>
                </a:lnTo>
                <a:cubicBezTo>
                  <a:pt x="18385" y="8952"/>
                  <a:pt x="18385" y="8946"/>
                  <a:pt x="18391" y="8946"/>
                </a:cubicBezTo>
                <a:cubicBezTo>
                  <a:pt x="18391" y="8940"/>
                  <a:pt x="18397" y="8940"/>
                  <a:pt x="18403" y="8940"/>
                </a:cubicBezTo>
                <a:cubicBezTo>
                  <a:pt x="18403" y="8934"/>
                  <a:pt x="18403" y="8928"/>
                  <a:pt x="18409" y="8928"/>
                </a:cubicBezTo>
                <a:cubicBezTo>
                  <a:pt x="18409" y="8922"/>
                  <a:pt x="18415" y="8922"/>
                  <a:pt x="18421" y="8922"/>
                </a:cubicBezTo>
                <a:cubicBezTo>
                  <a:pt x="18433" y="8916"/>
                  <a:pt x="18438" y="8916"/>
                  <a:pt x="18450" y="8916"/>
                </a:cubicBezTo>
                <a:cubicBezTo>
                  <a:pt x="18450" y="8905"/>
                  <a:pt x="18450" y="8899"/>
                  <a:pt x="18456" y="8887"/>
                </a:cubicBezTo>
                <a:lnTo>
                  <a:pt x="18462" y="8881"/>
                </a:lnTo>
                <a:cubicBezTo>
                  <a:pt x="18468" y="8869"/>
                  <a:pt x="18480" y="8863"/>
                  <a:pt x="18486" y="8857"/>
                </a:cubicBezTo>
                <a:cubicBezTo>
                  <a:pt x="18492" y="8857"/>
                  <a:pt x="18498" y="8851"/>
                  <a:pt x="18498" y="8845"/>
                </a:cubicBezTo>
                <a:cubicBezTo>
                  <a:pt x="18504" y="8839"/>
                  <a:pt x="18504" y="8833"/>
                  <a:pt x="18504" y="8821"/>
                </a:cubicBezTo>
                <a:cubicBezTo>
                  <a:pt x="18504" y="8816"/>
                  <a:pt x="18510" y="8810"/>
                  <a:pt x="18510" y="8804"/>
                </a:cubicBezTo>
                <a:cubicBezTo>
                  <a:pt x="18510" y="8798"/>
                  <a:pt x="18515" y="8792"/>
                  <a:pt x="18515" y="8792"/>
                </a:cubicBezTo>
                <a:cubicBezTo>
                  <a:pt x="18515" y="8786"/>
                  <a:pt x="18515" y="8780"/>
                  <a:pt x="18515" y="8780"/>
                </a:cubicBezTo>
                <a:cubicBezTo>
                  <a:pt x="18522" y="8774"/>
                  <a:pt x="18527" y="8774"/>
                  <a:pt x="18527" y="8768"/>
                </a:cubicBezTo>
                <a:cubicBezTo>
                  <a:pt x="18539" y="8762"/>
                  <a:pt x="18545" y="8762"/>
                  <a:pt x="18551" y="8756"/>
                </a:cubicBezTo>
                <a:cubicBezTo>
                  <a:pt x="18557" y="8756"/>
                  <a:pt x="18557" y="8756"/>
                  <a:pt x="18563" y="8756"/>
                </a:cubicBezTo>
                <a:cubicBezTo>
                  <a:pt x="18575" y="8756"/>
                  <a:pt x="18587" y="8756"/>
                  <a:pt x="18599" y="8756"/>
                </a:cubicBezTo>
                <a:cubicBezTo>
                  <a:pt x="18604" y="8756"/>
                  <a:pt x="18604" y="8756"/>
                  <a:pt x="18610" y="8756"/>
                </a:cubicBezTo>
                <a:cubicBezTo>
                  <a:pt x="18610" y="8750"/>
                  <a:pt x="18604" y="8750"/>
                  <a:pt x="18604" y="8744"/>
                </a:cubicBezTo>
                <a:cubicBezTo>
                  <a:pt x="18599" y="8739"/>
                  <a:pt x="18593" y="8739"/>
                  <a:pt x="18593" y="8733"/>
                </a:cubicBezTo>
                <a:cubicBezTo>
                  <a:pt x="18593" y="8715"/>
                  <a:pt x="18599" y="8709"/>
                  <a:pt x="18604" y="8703"/>
                </a:cubicBezTo>
                <a:cubicBezTo>
                  <a:pt x="18610" y="8691"/>
                  <a:pt x="18622" y="8691"/>
                  <a:pt x="18628" y="8685"/>
                </a:cubicBezTo>
                <a:cubicBezTo>
                  <a:pt x="18634" y="8685"/>
                  <a:pt x="18640" y="8685"/>
                  <a:pt x="18640" y="8679"/>
                </a:cubicBezTo>
                <a:cubicBezTo>
                  <a:pt x="18646" y="8679"/>
                  <a:pt x="18646" y="8673"/>
                  <a:pt x="18652" y="8667"/>
                </a:cubicBezTo>
                <a:cubicBezTo>
                  <a:pt x="18652" y="8667"/>
                  <a:pt x="18658" y="8661"/>
                  <a:pt x="18664" y="8655"/>
                </a:cubicBezTo>
                <a:cubicBezTo>
                  <a:pt x="18664" y="8655"/>
                  <a:pt x="18658" y="8650"/>
                  <a:pt x="18664" y="8650"/>
                </a:cubicBezTo>
                <a:cubicBezTo>
                  <a:pt x="18664" y="8644"/>
                  <a:pt x="18664" y="8638"/>
                  <a:pt x="18664" y="8638"/>
                </a:cubicBezTo>
                <a:cubicBezTo>
                  <a:pt x="18664" y="8632"/>
                  <a:pt x="18664" y="8632"/>
                  <a:pt x="18664" y="8626"/>
                </a:cubicBezTo>
                <a:cubicBezTo>
                  <a:pt x="18664" y="8590"/>
                  <a:pt x="18664" y="8590"/>
                  <a:pt x="18664" y="8590"/>
                </a:cubicBezTo>
                <a:cubicBezTo>
                  <a:pt x="18652" y="8590"/>
                  <a:pt x="18646" y="8590"/>
                  <a:pt x="18634" y="8590"/>
                </a:cubicBezTo>
                <a:cubicBezTo>
                  <a:pt x="18628" y="8590"/>
                  <a:pt x="18616" y="8590"/>
                  <a:pt x="18610" y="8584"/>
                </a:cubicBezTo>
                <a:lnTo>
                  <a:pt x="18610" y="8578"/>
                </a:lnTo>
                <a:cubicBezTo>
                  <a:pt x="18610" y="8572"/>
                  <a:pt x="18604" y="8567"/>
                  <a:pt x="18604" y="8567"/>
                </a:cubicBezTo>
                <a:cubicBezTo>
                  <a:pt x="18604" y="8561"/>
                  <a:pt x="18599" y="8561"/>
                  <a:pt x="18593" y="8555"/>
                </a:cubicBezTo>
                <a:cubicBezTo>
                  <a:pt x="18587" y="8555"/>
                  <a:pt x="18581" y="8549"/>
                  <a:pt x="18575" y="8549"/>
                </a:cubicBezTo>
                <a:cubicBezTo>
                  <a:pt x="18563" y="8549"/>
                  <a:pt x="18557" y="8555"/>
                  <a:pt x="18545" y="8555"/>
                </a:cubicBezTo>
                <a:cubicBezTo>
                  <a:pt x="18545" y="8608"/>
                  <a:pt x="18545" y="8608"/>
                  <a:pt x="18545" y="8608"/>
                </a:cubicBezTo>
                <a:cubicBezTo>
                  <a:pt x="18522" y="8620"/>
                  <a:pt x="18522" y="8620"/>
                  <a:pt x="18522" y="8620"/>
                </a:cubicBezTo>
                <a:cubicBezTo>
                  <a:pt x="18522" y="8620"/>
                  <a:pt x="18515" y="8620"/>
                  <a:pt x="18510" y="8626"/>
                </a:cubicBezTo>
                <a:cubicBezTo>
                  <a:pt x="18510" y="8626"/>
                  <a:pt x="18504" y="8626"/>
                  <a:pt x="18504" y="8632"/>
                </a:cubicBezTo>
                <a:cubicBezTo>
                  <a:pt x="18498" y="8638"/>
                  <a:pt x="18504" y="8638"/>
                  <a:pt x="18504" y="8644"/>
                </a:cubicBezTo>
                <a:cubicBezTo>
                  <a:pt x="18498" y="8655"/>
                  <a:pt x="18504" y="8667"/>
                  <a:pt x="18504" y="8679"/>
                </a:cubicBezTo>
                <a:cubicBezTo>
                  <a:pt x="18504" y="8691"/>
                  <a:pt x="18492" y="8691"/>
                  <a:pt x="18486" y="8703"/>
                </a:cubicBezTo>
                <a:cubicBezTo>
                  <a:pt x="18480" y="8709"/>
                  <a:pt x="18474" y="8715"/>
                  <a:pt x="18462" y="8721"/>
                </a:cubicBezTo>
                <a:cubicBezTo>
                  <a:pt x="18456" y="8727"/>
                  <a:pt x="18444" y="8727"/>
                  <a:pt x="18438" y="8733"/>
                </a:cubicBezTo>
                <a:cubicBezTo>
                  <a:pt x="18427" y="8739"/>
                  <a:pt x="18427" y="8744"/>
                  <a:pt x="18415" y="8750"/>
                </a:cubicBezTo>
                <a:cubicBezTo>
                  <a:pt x="18403" y="8756"/>
                  <a:pt x="18403" y="8756"/>
                  <a:pt x="18403" y="8756"/>
                </a:cubicBezTo>
                <a:cubicBezTo>
                  <a:pt x="18403" y="8756"/>
                  <a:pt x="18397" y="8756"/>
                  <a:pt x="18391" y="8756"/>
                </a:cubicBezTo>
                <a:cubicBezTo>
                  <a:pt x="18391" y="8762"/>
                  <a:pt x="18385" y="8768"/>
                  <a:pt x="18385" y="8768"/>
                </a:cubicBezTo>
                <a:cubicBezTo>
                  <a:pt x="18379" y="8774"/>
                  <a:pt x="18373" y="8774"/>
                  <a:pt x="18373" y="8780"/>
                </a:cubicBezTo>
                <a:cubicBezTo>
                  <a:pt x="18367" y="8780"/>
                  <a:pt x="18367" y="8786"/>
                  <a:pt x="18361" y="8792"/>
                </a:cubicBezTo>
                <a:lnTo>
                  <a:pt x="18356" y="8792"/>
                </a:lnTo>
                <a:cubicBezTo>
                  <a:pt x="18344" y="8798"/>
                  <a:pt x="18332" y="8798"/>
                  <a:pt x="18326" y="8804"/>
                </a:cubicBezTo>
                <a:cubicBezTo>
                  <a:pt x="18326" y="8804"/>
                  <a:pt x="18326" y="8810"/>
                  <a:pt x="18320" y="8810"/>
                </a:cubicBezTo>
                <a:cubicBezTo>
                  <a:pt x="18314" y="8821"/>
                  <a:pt x="18314" y="8827"/>
                  <a:pt x="18308" y="8833"/>
                </a:cubicBezTo>
                <a:cubicBezTo>
                  <a:pt x="18308" y="8839"/>
                  <a:pt x="18302" y="8839"/>
                  <a:pt x="18296" y="8845"/>
                </a:cubicBezTo>
                <a:cubicBezTo>
                  <a:pt x="18296" y="8845"/>
                  <a:pt x="18290" y="8845"/>
                  <a:pt x="18284" y="8851"/>
                </a:cubicBezTo>
                <a:lnTo>
                  <a:pt x="18278" y="8857"/>
                </a:lnTo>
                <a:cubicBezTo>
                  <a:pt x="18272" y="8857"/>
                  <a:pt x="18267" y="8857"/>
                  <a:pt x="18267" y="8857"/>
                </a:cubicBezTo>
                <a:cubicBezTo>
                  <a:pt x="18260" y="8857"/>
                  <a:pt x="18255" y="8863"/>
                  <a:pt x="18255" y="8863"/>
                </a:cubicBezTo>
                <a:cubicBezTo>
                  <a:pt x="18255" y="8863"/>
                  <a:pt x="18255" y="8869"/>
                  <a:pt x="18255" y="8875"/>
                </a:cubicBezTo>
                <a:cubicBezTo>
                  <a:pt x="18255" y="8875"/>
                  <a:pt x="18249" y="8881"/>
                  <a:pt x="18249" y="8887"/>
                </a:cubicBezTo>
                <a:cubicBezTo>
                  <a:pt x="18249" y="8887"/>
                  <a:pt x="18243" y="8887"/>
                  <a:pt x="18243" y="8893"/>
                </a:cubicBezTo>
                <a:cubicBezTo>
                  <a:pt x="18243" y="8905"/>
                  <a:pt x="18249" y="8910"/>
                  <a:pt x="18255" y="8916"/>
                </a:cubicBezTo>
                <a:cubicBezTo>
                  <a:pt x="18260" y="8916"/>
                  <a:pt x="18260" y="8922"/>
                  <a:pt x="18267" y="8922"/>
                </a:cubicBezTo>
                <a:cubicBezTo>
                  <a:pt x="18278" y="8922"/>
                  <a:pt x="18290" y="8922"/>
                  <a:pt x="18302" y="8922"/>
                </a:cubicBezTo>
                <a:cubicBezTo>
                  <a:pt x="18314" y="8922"/>
                  <a:pt x="18320" y="8922"/>
                  <a:pt x="18326" y="8922"/>
                </a:cubicBezTo>
                <a:cubicBezTo>
                  <a:pt x="18332" y="8928"/>
                  <a:pt x="18332" y="8928"/>
                  <a:pt x="18338" y="8934"/>
                </a:cubicBezTo>
                <a:cubicBezTo>
                  <a:pt x="18344" y="8934"/>
                  <a:pt x="18344" y="8940"/>
                  <a:pt x="18349" y="8946"/>
                </a:cubicBezTo>
                <a:cubicBezTo>
                  <a:pt x="18356" y="8946"/>
                  <a:pt x="18361" y="8952"/>
                  <a:pt x="18373" y="8952"/>
                </a:cubicBezTo>
                <a:cubicBezTo>
                  <a:pt x="18373" y="8952"/>
                  <a:pt x="18379" y="8952"/>
                  <a:pt x="18385" y="8952"/>
                </a:cubicBezTo>
                <a:close/>
                <a:moveTo>
                  <a:pt x="18314" y="8976"/>
                </a:moveTo>
                <a:lnTo>
                  <a:pt x="18314" y="8976"/>
                </a:lnTo>
                <a:cubicBezTo>
                  <a:pt x="18308" y="8982"/>
                  <a:pt x="18308" y="8987"/>
                  <a:pt x="18308" y="8987"/>
                </a:cubicBezTo>
                <a:cubicBezTo>
                  <a:pt x="18302" y="8993"/>
                  <a:pt x="18296" y="8987"/>
                  <a:pt x="18296" y="8987"/>
                </a:cubicBezTo>
                <a:cubicBezTo>
                  <a:pt x="18290" y="8993"/>
                  <a:pt x="18296" y="8999"/>
                  <a:pt x="18290" y="8999"/>
                </a:cubicBezTo>
                <a:cubicBezTo>
                  <a:pt x="18338" y="8999"/>
                  <a:pt x="18338" y="8999"/>
                  <a:pt x="18338" y="8999"/>
                </a:cubicBezTo>
                <a:cubicBezTo>
                  <a:pt x="18338" y="8987"/>
                  <a:pt x="18338" y="8987"/>
                  <a:pt x="18338" y="8987"/>
                </a:cubicBezTo>
                <a:cubicBezTo>
                  <a:pt x="18338" y="8982"/>
                  <a:pt x="18338" y="8982"/>
                  <a:pt x="18338" y="8976"/>
                </a:cubicBezTo>
                <a:cubicBezTo>
                  <a:pt x="18332" y="8982"/>
                  <a:pt x="18314" y="8976"/>
                  <a:pt x="18314" y="8976"/>
                </a:cubicBezTo>
                <a:close/>
                <a:moveTo>
                  <a:pt x="18676" y="8341"/>
                </a:moveTo>
                <a:lnTo>
                  <a:pt x="18676" y="8341"/>
                </a:lnTo>
                <a:cubicBezTo>
                  <a:pt x="18676" y="8347"/>
                  <a:pt x="18676" y="8347"/>
                  <a:pt x="18676" y="8353"/>
                </a:cubicBezTo>
                <a:cubicBezTo>
                  <a:pt x="18682" y="8359"/>
                  <a:pt x="18682" y="8359"/>
                  <a:pt x="18682" y="8365"/>
                </a:cubicBezTo>
                <a:cubicBezTo>
                  <a:pt x="18687" y="8371"/>
                  <a:pt x="18693" y="8371"/>
                  <a:pt x="18693" y="8377"/>
                </a:cubicBezTo>
                <a:cubicBezTo>
                  <a:pt x="18693" y="8448"/>
                  <a:pt x="18693" y="8448"/>
                  <a:pt x="18693" y="8448"/>
                </a:cubicBezTo>
                <a:cubicBezTo>
                  <a:pt x="18634" y="8448"/>
                  <a:pt x="18634" y="8448"/>
                  <a:pt x="18634" y="8448"/>
                </a:cubicBezTo>
                <a:cubicBezTo>
                  <a:pt x="18634" y="8460"/>
                  <a:pt x="18628" y="8466"/>
                  <a:pt x="18634" y="8478"/>
                </a:cubicBezTo>
                <a:cubicBezTo>
                  <a:pt x="18634" y="8484"/>
                  <a:pt x="18634" y="8484"/>
                  <a:pt x="18634" y="8489"/>
                </a:cubicBezTo>
                <a:cubicBezTo>
                  <a:pt x="18634" y="8501"/>
                  <a:pt x="18634" y="8501"/>
                  <a:pt x="18634" y="8501"/>
                </a:cubicBezTo>
                <a:cubicBezTo>
                  <a:pt x="18711" y="8501"/>
                  <a:pt x="18711" y="8501"/>
                  <a:pt x="18711" y="8501"/>
                </a:cubicBezTo>
                <a:cubicBezTo>
                  <a:pt x="18711" y="8596"/>
                  <a:pt x="18711" y="8596"/>
                  <a:pt x="18711" y="8596"/>
                </a:cubicBezTo>
                <a:cubicBezTo>
                  <a:pt x="18759" y="8596"/>
                  <a:pt x="18759" y="8596"/>
                  <a:pt x="18759" y="8596"/>
                </a:cubicBezTo>
                <a:cubicBezTo>
                  <a:pt x="18759" y="8584"/>
                  <a:pt x="18759" y="8578"/>
                  <a:pt x="18765" y="8567"/>
                </a:cubicBezTo>
                <a:cubicBezTo>
                  <a:pt x="18765" y="8561"/>
                  <a:pt x="18770" y="8561"/>
                  <a:pt x="18776" y="8555"/>
                </a:cubicBezTo>
                <a:cubicBezTo>
                  <a:pt x="18776" y="8555"/>
                  <a:pt x="18782" y="8549"/>
                  <a:pt x="18788" y="8549"/>
                </a:cubicBezTo>
                <a:cubicBezTo>
                  <a:pt x="18788" y="8543"/>
                  <a:pt x="18794" y="8543"/>
                  <a:pt x="18800" y="8537"/>
                </a:cubicBezTo>
                <a:cubicBezTo>
                  <a:pt x="18800" y="8537"/>
                  <a:pt x="18800" y="8531"/>
                  <a:pt x="18800" y="8525"/>
                </a:cubicBezTo>
                <a:cubicBezTo>
                  <a:pt x="18806" y="8519"/>
                  <a:pt x="18806" y="8513"/>
                  <a:pt x="18812" y="8501"/>
                </a:cubicBezTo>
                <a:lnTo>
                  <a:pt x="18818" y="8495"/>
                </a:lnTo>
                <a:cubicBezTo>
                  <a:pt x="18818" y="8484"/>
                  <a:pt x="18818" y="8478"/>
                  <a:pt x="18818" y="8472"/>
                </a:cubicBezTo>
                <a:cubicBezTo>
                  <a:pt x="18859" y="8472"/>
                  <a:pt x="18859" y="8472"/>
                  <a:pt x="18859" y="8472"/>
                </a:cubicBezTo>
                <a:cubicBezTo>
                  <a:pt x="18859" y="8466"/>
                  <a:pt x="18853" y="8460"/>
                  <a:pt x="18859" y="8454"/>
                </a:cubicBezTo>
                <a:cubicBezTo>
                  <a:pt x="18859" y="8454"/>
                  <a:pt x="18859" y="8448"/>
                  <a:pt x="18865" y="8442"/>
                </a:cubicBezTo>
                <a:cubicBezTo>
                  <a:pt x="18865" y="8442"/>
                  <a:pt x="18871" y="8436"/>
                  <a:pt x="18871" y="8430"/>
                </a:cubicBezTo>
                <a:lnTo>
                  <a:pt x="18871" y="8424"/>
                </a:lnTo>
                <a:cubicBezTo>
                  <a:pt x="18877" y="8418"/>
                  <a:pt x="18877" y="8412"/>
                  <a:pt x="18883" y="8412"/>
                </a:cubicBezTo>
                <a:cubicBezTo>
                  <a:pt x="18883" y="8406"/>
                  <a:pt x="18889" y="8412"/>
                  <a:pt x="18895" y="8412"/>
                </a:cubicBezTo>
                <a:cubicBezTo>
                  <a:pt x="18895" y="8406"/>
                  <a:pt x="18895" y="8401"/>
                  <a:pt x="18895" y="8401"/>
                </a:cubicBezTo>
                <a:cubicBezTo>
                  <a:pt x="18895" y="8395"/>
                  <a:pt x="18895" y="8389"/>
                  <a:pt x="18895" y="8389"/>
                </a:cubicBezTo>
                <a:cubicBezTo>
                  <a:pt x="18895" y="8383"/>
                  <a:pt x="18895" y="8377"/>
                  <a:pt x="18895" y="8371"/>
                </a:cubicBezTo>
                <a:cubicBezTo>
                  <a:pt x="18889" y="8365"/>
                  <a:pt x="18883" y="8359"/>
                  <a:pt x="18877" y="8359"/>
                </a:cubicBezTo>
                <a:cubicBezTo>
                  <a:pt x="18865" y="8359"/>
                  <a:pt x="18865" y="8365"/>
                  <a:pt x="18859" y="8365"/>
                </a:cubicBezTo>
                <a:cubicBezTo>
                  <a:pt x="18853" y="8371"/>
                  <a:pt x="18859" y="8377"/>
                  <a:pt x="18859" y="8377"/>
                </a:cubicBezTo>
                <a:cubicBezTo>
                  <a:pt x="18853" y="8383"/>
                  <a:pt x="18848" y="8383"/>
                  <a:pt x="18842" y="8383"/>
                </a:cubicBezTo>
                <a:cubicBezTo>
                  <a:pt x="18830" y="8383"/>
                  <a:pt x="18818" y="8377"/>
                  <a:pt x="18812" y="8377"/>
                </a:cubicBezTo>
                <a:cubicBezTo>
                  <a:pt x="18794" y="8377"/>
                  <a:pt x="18794" y="8377"/>
                  <a:pt x="18794" y="8377"/>
                </a:cubicBezTo>
                <a:cubicBezTo>
                  <a:pt x="18788" y="8377"/>
                  <a:pt x="18788" y="8377"/>
                  <a:pt x="18782" y="8377"/>
                </a:cubicBezTo>
                <a:cubicBezTo>
                  <a:pt x="18776" y="8377"/>
                  <a:pt x="18776" y="8383"/>
                  <a:pt x="18770" y="8383"/>
                </a:cubicBezTo>
                <a:cubicBezTo>
                  <a:pt x="18770" y="8353"/>
                  <a:pt x="18770" y="8353"/>
                  <a:pt x="18770" y="8353"/>
                </a:cubicBezTo>
                <a:cubicBezTo>
                  <a:pt x="18770" y="8347"/>
                  <a:pt x="18776" y="8341"/>
                  <a:pt x="18776" y="8335"/>
                </a:cubicBezTo>
                <a:cubicBezTo>
                  <a:pt x="18776" y="8323"/>
                  <a:pt x="18765" y="8317"/>
                  <a:pt x="18759" y="8312"/>
                </a:cubicBezTo>
                <a:cubicBezTo>
                  <a:pt x="18759" y="8306"/>
                  <a:pt x="18753" y="8300"/>
                  <a:pt x="18747" y="8300"/>
                </a:cubicBezTo>
                <a:cubicBezTo>
                  <a:pt x="18747" y="8294"/>
                  <a:pt x="18741" y="8300"/>
                  <a:pt x="18741" y="8300"/>
                </a:cubicBezTo>
                <a:cubicBezTo>
                  <a:pt x="18735" y="8306"/>
                  <a:pt x="18729" y="8306"/>
                  <a:pt x="18729" y="8312"/>
                </a:cubicBezTo>
                <a:cubicBezTo>
                  <a:pt x="18729" y="8312"/>
                  <a:pt x="18729" y="8317"/>
                  <a:pt x="18729" y="8323"/>
                </a:cubicBezTo>
                <a:cubicBezTo>
                  <a:pt x="18729" y="8323"/>
                  <a:pt x="18723" y="8329"/>
                  <a:pt x="18723" y="8335"/>
                </a:cubicBezTo>
                <a:cubicBezTo>
                  <a:pt x="18717" y="8329"/>
                  <a:pt x="18711" y="8329"/>
                  <a:pt x="18711" y="8329"/>
                </a:cubicBezTo>
                <a:cubicBezTo>
                  <a:pt x="18705" y="8323"/>
                  <a:pt x="18705" y="8317"/>
                  <a:pt x="18699" y="8317"/>
                </a:cubicBezTo>
                <a:cubicBezTo>
                  <a:pt x="18699" y="8312"/>
                  <a:pt x="18693" y="8306"/>
                  <a:pt x="18693" y="8300"/>
                </a:cubicBezTo>
                <a:cubicBezTo>
                  <a:pt x="18693" y="8294"/>
                  <a:pt x="18699" y="8288"/>
                  <a:pt x="18699" y="8282"/>
                </a:cubicBezTo>
                <a:cubicBezTo>
                  <a:pt x="18699" y="8276"/>
                  <a:pt x="18699" y="8276"/>
                  <a:pt x="18699" y="8270"/>
                </a:cubicBezTo>
                <a:cubicBezTo>
                  <a:pt x="18699" y="8264"/>
                  <a:pt x="18699" y="8264"/>
                  <a:pt x="18699" y="8258"/>
                </a:cubicBezTo>
                <a:lnTo>
                  <a:pt x="18687" y="8258"/>
                </a:lnTo>
                <a:cubicBezTo>
                  <a:pt x="18682" y="8258"/>
                  <a:pt x="18682" y="8252"/>
                  <a:pt x="18682" y="8246"/>
                </a:cubicBezTo>
                <a:cubicBezTo>
                  <a:pt x="18676" y="8246"/>
                  <a:pt x="18676" y="8240"/>
                  <a:pt x="18670" y="8240"/>
                </a:cubicBezTo>
                <a:cubicBezTo>
                  <a:pt x="18664" y="8235"/>
                  <a:pt x="18664" y="8229"/>
                  <a:pt x="18664" y="8229"/>
                </a:cubicBezTo>
                <a:cubicBezTo>
                  <a:pt x="18658" y="8223"/>
                  <a:pt x="18658" y="8223"/>
                  <a:pt x="18652" y="8217"/>
                </a:cubicBezTo>
                <a:cubicBezTo>
                  <a:pt x="18646" y="8211"/>
                  <a:pt x="18646" y="8205"/>
                  <a:pt x="18646" y="8199"/>
                </a:cubicBezTo>
                <a:cubicBezTo>
                  <a:pt x="18640" y="8199"/>
                  <a:pt x="18640" y="8193"/>
                  <a:pt x="18634" y="8193"/>
                </a:cubicBezTo>
                <a:cubicBezTo>
                  <a:pt x="18634" y="8187"/>
                  <a:pt x="18634" y="8181"/>
                  <a:pt x="18628" y="8181"/>
                </a:cubicBezTo>
                <a:cubicBezTo>
                  <a:pt x="18622" y="8175"/>
                  <a:pt x="18616" y="8175"/>
                  <a:pt x="18610" y="8175"/>
                </a:cubicBezTo>
                <a:cubicBezTo>
                  <a:pt x="18604" y="8175"/>
                  <a:pt x="18593" y="8181"/>
                  <a:pt x="18593" y="8187"/>
                </a:cubicBezTo>
                <a:cubicBezTo>
                  <a:pt x="18593" y="8199"/>
                  <a:pt x="18599" y="8205"/>
                  <a:pt x="18604" y="8211"/>
                </a:cubicBezTo>
                <a:cubicBezTo>
                  <a:pt x="18604" y="8217"/>
                  <a:pt x="18610" y="8217"/>
                  <a:pt x="18610" y="8223"/>
                </a:cubicBezTo>
                <a:cubicBezTo>
                  <a:pt x="18616" y="8229"/>
                  <a:pt x="18616" y="8240"/>
                  <a:pt x="18622" y="8246"/>
                </a:cubicBezTo>
                <a:cubicBezTo>
                  <a:pt x="18634" y="8258"/>
                  <a:pt x="18640" y="8264"/>
                  <a:pt x="18652" y="8270"/>
                </a:cubicBezTo>
                <a:cubicBezTo>
                  <a:pt x="18652" y="8270"/>
                  <a:pt x="18658" y="8270"/>
                  <a:pt x="18664" y="8276"/>
                </a:cubicBezTo>
                <a:cubicBezTo>
                  <a:pt x="18664" y="8282"/>
                  <a:pt x="18664" y="8282"/>
                  <a:pt x="18664" y="8288"/>
                </a:cubicBezTo>
                <a:cubicBezTo>
                  <a:pt x="18670" y="8288"/>
                  <a:pt x="18670" y="8294"/>
                  <a:pt x="18670" y="8300"/>
                </a:cubicBezTo>
                <a:cubicBezTo>
                  <a:pt x="18670" y="8306"/>
                  <a:pt x="18676" y="8306"/>
                  <a:pt x="18676" y="8312"/>
                </a:cubicBezTo>
                <a:cubicBezTo>
                  <a:pt x="18676" y="8317"/>
                  <a:pt x="18676" y="8329"/>
                  <a:pt x="18676" y="8341"/>
                </a:cubicBezTo>
                <a:close/>
                <a:moveTo>
                  <a:pt x="18112" y="7327"/>
                </a:moveTo>
                <a:lnTo>
                  <a:pt x="18112" y="7327"/>
                </a:lnTo>
                <a:cubicBezTo>
                  <a:pt x="18112" y="7333"/>
                  <a:pt x="18118" y="7333"/>
                  <a:pt x="18118" y="7339"/>
                </a:cubicBezTo>
                <a:cubicBezTo>
                  <a:pt x="18118" y="7345"/>
                  <a:pt x="18124" y="7345"/>
                  <a:pt x="18124" y="7351"/>
                </a:cubicBezTo>
                <a:cubicBezTo>
                  <a:pt x="18124" y="7357"/>
                  <a:pt x="18130" y="7351"/>
                  <a:pt x="18136" y="7357"/>
                </a:cubicBezTo>
                <a:cubicBezTo>
                  <a:pt x="18142" y="7363"/>
                  <a:pt x="18148" y="7363"/>
                  <a:pt x="18148" y="7369"/>
                </a:cubicBezTo>
                <a:cubicBezTo>
                  <a:pt x="18148" y="7375"/>
                  <a:pt x="18148" y="7381"/>
                  <a:pt x="18148" y="7393"/>
                </a:cubicBezTo>
                <a:cubicBezTo>
                  <a:pt x="18148" y="7398"/>
                  <a:pt x="18154" y="7398"/>
                  <a:pt x="18154" y="7405"/>
                </a:cubicBezTo>
                <a:cubicBezTo>
                  <a:pt x="18160" y="7405"/>
                  <a:pt x="18160" y="7410"/>
                  <a:pt x="18166" y="7416"/>
                </a:cubicBezTo>
                <a:cubicBezTo>
                  <a:pt x="18166" y="7416"/>
                  <a:pt x="18172" y="7416"/>
                  <a:pt x="18178" y="7422"/>
                </a:cubicBezTo>
                <a:cubicBezTo>
                  <a:pt x="18190" y="7428"/>
                  <a:pt x="18201" y="7428"/>
                  <a:pt x="18213" y="7434"/>
                </a:cubicBezTo>
                <a:cubicBezTo>
                  <a:pt x="18219" y="7440"/>
                  <a:pt x="18225" y="7446"/>
                  <a:pt x="18237" y="7446"/>
                </a:cubicBezTo>
                <a:cubicBezTo>
                  <a:pt x="18243" y="7452"/>
                  <a:pt x="18243" y="7452"/>
                  <a:pt x="18249" y="7452"/>
                </a:cubicBezTo>
                <a:cubicBezTo>
                  <a:pt x="18249" y="7458"/>
                  <a:pt x="18255" y="7458"/>
                  <a:pt x="18260" y="7458"/>
                </a:cubicBezTo>
                <a:cubicBezTo>
                  <a:pt x="18284" y="7458"/>
                  <a:pt x="18284" y="7458"/>
                  <a:pt x="18284" y="7458"/>
                </a:cubicBezTo>
                <a:cubicBezTo>
                  <a:pt x="18284" y="7458"/>
                  <a:pt x="18284" y="7452"/>
                  <a:pt x="18284" y="7446"/>
                </a:cubicBezTo>
                <a:cubicBezTo>
                  <a:pt x="18284" y="7440"/>
                  <a:pt x="18278" y="7440"/>
                  <a:pt x="18278" y="7434"/>
                </a:cubicBezTo>
                <a:cubicBezTo>
                  <a:pt x="18272" y="7434"/>
                  <a:pt x="18272" y="7428"/>
                  <a:pt x="18267" y="7422"/>
                </a:cubicBezTo>
                <a:cubicBezTo>
                  <a:pt x="18267" y="7422"/>
                  <a:pt x="18260" y="7422"/>
                  <a:pt x="18255" y="7422"/>
                </a:cubicBezTo>
                <a:cubicBezTo>
                  <a:pt x="18249" y="7422"/>
                  <a:pt x="18243" y="7422"/>
                  <a:pt x="18237" y="7416"/>
                </a:cubicBezTo>
                <a:cubicBezTo>
                  <a:pt x="18231" y="7410"/>
                  <a:pt x="18231" y="7405"/>
                  <a:pt x="18225" y="7405"/>
                </a:cubicBezTo>
                <a:cubicBezTo>
                  <a:pt x="18219" y="7398"/>
                  <a:pt x="18219" y="7405"/>
                  <a:pt x="18213" y="7398"/>
                </a:cubicBezTo>
                <a:cubicBezTo>
                  <a:pt x="18207" y="7398"/>
                  <a:pt x="18201" y="7393"/>
                  <a:pt x="18201" y="7387"/>
                </a:cubicBezTo>
                <a:cubicBezTo>
                  <a:pt x="18201" y="7387"/>
                  <a:pt x="18201" y="7381"/>
                  <a:pt x="18201" y="7375"/>
                </a:cubicBezTo>
                <a:cubicBezTo>
                  <a:pt x="18195" y="7363"/>
                  <a:pt x="18190" y="7363"/>
                  <a:pt x="18183" y="7351"/>
                </a:cubicBezTo>
                <a:cubicBezTo>
                  <a:pt x="18172" y="7345"/>
                  <a:pt x="18166" y="7339"/>
                  <a:pt x="18154" y="7333"/>
                </a:cubicBezTo>
                <a:cubicBezTo>
                  <a:pt x="18148" y="7333"/>
                  <a:pt x="18148" y="7327"/>
                  <a:pt x="18142" y="7327"/>
                </a:cubicBezTo>
                <a:cubicBezTo>
                  <a:pt x="18136" y="7327"/>
                  <a:pt x="18136" y="7327"/>
                  <a:pt x="18130" y="7327"/>
                </a:cubicBezTo>
                <a:lnTo>
                  <a:pt x="18112" y="7327"/>
                </a:lnTo>
                <a:close/>
                <a:moveTo>
                  <a:pt x="16269" y="6818"/>
                </a:moveTo>
                <a:lnTo>
                  <a:pt x="16269" y="6818"/>
                </a:lnTo>
                <a:cubicBezTo>
                  <a:pt x="16262" y="6824"/>
                  <a:pt x="16262" y="6824"/>
                  <a:pt x="16257" y="6824"/>
                </a:cubicBezTo>
                <a:cubicBezTo>
                  <a:pt x="16251" y="6830"/>
                  <a:pt x="16245" y="6830"/>
                  <a:pt x="16245" y="6836"/>
                </a:cubicBezTo>
                <a:cubicBezTo>
                  <a:pt x="16245" y="6848"/>
                  <a:pt x="16245" y="6854"/>
                  <a:pt x="16251" y="6854"/>
                </a:cubicBezTo>
                <a:cubicBezTo>
                  <a:pt x="16257" y="6860"/>
                  <a:pt x="16257" y="6860"/>
                  <a:pt x="16262" y="6860"/>
                </a:cubicBezTo>
                <a:cubicBezTo>
                  <a:pt x="16269" y="6860"/>
                  <a:pt x="16269" y="6854"/>
                  <a:pt x="16274" y="6854"/>
                </a:cubicBezTo>
                <a:cubicBezTo>
                  <a:pt x="16280" y="6848"/>
                  <a:pt x="16286" y="6848"/>
                  <a:pt x="16298" y="6848"/>
                </a:cubicBezTo>
                <a:cubicBezTo>
                  <a:pt x="16310" y="6848"/>
                  <a:pt x="16310" y="6848"/>
                  <a:pt x="16310" y="6848"/>
                </a:cubicBezTo>
                <a:cubicBezTo>
                  <a:pt x="16316" y="6848"/>
                  <a:pt x="16322" y="6848"/>
                  <a:pt x="16334" y="6848"/>
                </a:cubicBezTo>
                <a:cubicBezTo>
                  <a:pt x="16334" y="6824"/>
                  <a:pt x="16334" y="6824"/>
                  <a:pt x="16334" y="6824"/>
                </a:cubicBezTo>
                <a:cubicBezTo>
                  <a:pt x="16310" y="6818"/>
                  <a:pt x="16310" y="6818"/>
                  <a:pt x="16310" y="6818"/>
                </a:cubicBezTo>
                <a:cubicBezTo>
                  <a:pt x="16298" y="6818"/>
                  <a:pt x="16292" y="6824"/>
                  <a:pt x="16280" y="6824"/>
                </a:cubicBezTo>
                <a:cubicBezTo>
                  <a:pt x="16274" y="6824"/>
                  <a:pt x="16269" y="6824"/>
                  <a:pt x="16257" y="6824"/>
                </a:cubicBezTo>
                <a:lnTo>
                  <a:pt x="16269" y="6818"/>
                </a:lnTo>
                <a:close/>
                <a:moveTo>
                  <a:pt x="16915" y="6848"/>
                </a:moveTo>
                <a:lnTo>
                  <a:pt x="16915" y="6848"/>
                </a:lnTo>
                <a:cubicBezTo>
                  <a:pt x="16915" y="6860"/>
                  <a:pt x="16915" y="6860"/>
                  <a:pt x="16915" y="6860"/>
                </a:cubicBezTo>
                <a:cubicBezTo>
                  <a:pt x="16915" y="6866"/>
                  <a:pt x="16909" y="6866"/>
                  <a:pt x="16903" y="6872"/>
                </a:cubicBezTo>
                <a:cubicBezTo>
                  <a:pt x="16903" y="6878"/>
                  <a:pt x="16897" y="6878"/>
                  <a:pt x="16897" y="6884"/>
                </a:cubicBezTo>
                <a:cubicBezTo>
                  <a:pt x="16891" y="6890"/>
                  <a:pt x="16885" y="6896"/>
                  <a:pt x="16885" y="6906"/>
                </a:cubicBezTo>
                <a:cubicBezTo>
                  <a:pt x="16879" y="6912"/>
                  <a:pt x="16873" y="6912"/>
                  <a:pt x="16873" y="6918"/>
                </a:cubicBezTo>
                <a:cubicBezTo>
                  <a:pt x="16873" y="6924"/>
                  <a:pt x="16873" y="6930"/>
                  <a:pt x="16873" y="6942"/>
                </a:cubicBezTo>
                <a:cubicBezTo>
                  <a:pt x="16873" y="6942"/>
                  <a:pt x="16873" y="6948"/>
                  <a:pt x="16873" y="6954"/>
                </a:cubicBezTo>
                <a:lnTo>
                  <a:pt x="16879" y="6960"/>
                </a:lnTo>
                <a:cubicBezTo>
                  <a:pt x="16879" y="6972"/>
                  <a:pt x="16879" y="6978"/>
                  <a:pt x="16879" y="6984"/>
                </a:cubicBezTo>
                <a:cubicBezTo>
                  <a:pt x="16879" y="7007"/>
                  <a:pt x="16879" y="7007"/>
                  <a:pt x="16879" y="7007"/>
                </a:cubicBezTo>
                <a:cubicBezTo>
                  <a:pt x="16879" y="7013"/>
                  <a:pt x="16879" y="7019"/>
                  <a:pt x="16879" y="7025"/>
                </a:cubicBezTo>
                <a:cubicBezTo>
                  <a:pt x="16873" y="7031"/>
                  <a:pt x="16873" y="7037"/>
                  <a:pt x="16873" y="7037"/>
                </a:cubicBezTo>
                <a:cubicBezTo>
                  <a:pt x="16867" y="7043"/>
                  <a:pt x="16861" y="7049"/>
                  <a:pt x="16861" y="7055"/>
                </a:cubicBezTo>
                <a:cubicBezTo>
                  <a:pt x="16861" y="7150"/>
                  <a:pt x="16861" y="7150"/>
                  <a:pt x="16861" y="7150"/>
                </a:cubicBezTo>
                <a:cubicBezTo>
                  <a:pt x="16861" y="7155"/>
                  <a:pt x="16861" y="7155"/>
                  <a:pt x="16855" y="7161"/>
                </a:cubicBezTo>
                <a:cubicBezTo>
                  <a:pt x="16855" y="7167"/>
                  <a:pt x="16849" y="7167"/>
                  <a:pt x="16844" y="7167"/>
                </a:cubicBezTo>
                <a:cubicBezTo>
                  <a:pt x="16844" y="7173"/>
                  <a:pt x="16838" y="7179"/>
                  <a:pt x="16832" y="7179"/>
                </a:cubicBezTo>
                <a:cubicBezTo>
                  <a:pt x="16826" y="7185"/>
                  <a:pt x="16826" y="7185"/>
                  <a:pt x="16814" y="7185"/>
                </a:cubicBezTo>
                <a:cubicBezTo>
                  <a:pt x="16808" y="7185"/>
                  <a:pt x="16796" y="7179"/>
                  <a:pt x="16790" y="7179"/>
                </a:cubicBezTo>
                <a:cubicBezTo>
                  <a:pt x="16784" y="7173"/>
                  <a:pt x="16778" y="7179"/>
                  <a:pt x="16778" y="7179"/>
                </a:cubicBezTo>
                <a:cubicBezTo>
                  <a:pt x="16772" y="7173"/>
                  <a:pt x="16772" y="7173"/>
                  <a:pt x="16767" y="7167"/>
                </a:cubicBezTo>
                <a:cubicBezTo>
                  <a:pt x="16760" y="7167"/>
                  <a:pt x="16755" y="7167"/>
                  <a:pt x="16755" y="7161"/>
                </a:cubicBezTo>
                <a:cubicBezTo>
                  <a:pt x="16755" y="7155"/>
                  <a:pt x="16755" y="7150"/>
                  <a:pt x="16755" y="7150"/>
                </a:cubicBezTo>
                <a:cubicBezTo>
                  <a:pt x="16749" y="7144"/>
                  <a:pt x="16749" y="7144"/>
                  <a:pt x="16743" y="7138"/>
                </a:cubicBezTo>
                <a:cubicBezTo>
                  <a:pt x="16731" y="7126"/>
                  <a:pt x="16719" y="7120"/>
                  <a:pt x="16701" y="7114"/>
                </a:cubicBezTo>
                <a:cubicBezTo>
                  <a:pt x="16695" y="7108"/>
                  <a:pt x="16683" y="7102"/>
                  <a:pt x="16672" y="7102"/>
                </a:cubicBezTo>
                <a:cubicBezTo>
                  <a:pt x="16672" y="7096"/>
                  <a:pt x="16666" y="7096"/>
                  <a:pt x="16660" y="7096"/>
                </a:cubicBezTo>
                <a:cubicBezTo>
                  <a:pt x="16648" y="7084"/>
                  <a:pt x="16648" y="7078"/>
                  <a:pt x="16642" y="7066"/>
                </a:cubicBezTo>
                <a:cubicBezTo>
                  <a:pt x="16642" y="7066"/>
                  <a:pt x="16642" y="7061"/>
                  <a:pt x="16636" y="7055"/>
                </a:cubicBezTo>
                <a:cubicBezTo>
                  <a:pt x="16636" y="7055"/>
                  <a:pt x="16630" y="7055"/>
                  <a:pt x="16624" y="7055"/>
                </a:cubicBezTo>
                <a:cubicBezTo>
                  <a:pt x="16624" y="7055"/>
                  <a:pt x="16618" y="7055"/>
                  <a:pt x="16612" y="7055"/>
                </a:cubicBezTo>
                <a:cubicBezTo>
                  <a:pt x="16606" y="7055"/>
                  <a:pt x="16606" y="7055"/>
                  <a:pt x="16601" y="7055"/>
                </a:cubicBezTo>
                <a:cubicBezTo>
                  <a:pt x="16594" y="7055"/>
                  <a:pt x="16594" y="7049"/>
                  <a:pt x="16589" y="7049"/>
                </a:cubicBezTo>
                <a:cubicBezTo>
                  <a:pt x="16583" y="7043"/>
                  <a:pt x="16577" y="7043"/>
                  <a:pt x="16577" y="7037"/>
                </a:cubicBezTo>
                <a:lnTo>
                  <a:pt x="16583" y="7031"/>
                </a:lnTo>
                <a:cubicBezTo>
                  <a:pt x="16583" y="7025"/>
                  <a:pt x="16577" y="7019"/>
                  <a:pt x="16577" y="7019"/>
                </a:cubicBezTo>
                <a:cubicBezTo>
                  <a:pt x="16577" y="7007"/>
                  <a:pt x="16583" y="7001"/>
                  <a:pt x="16583" y="6989"/>
                </a:cubicBezTo>
                <a:cubicBezTo>
                  <a:pt x="16583" y="6984"/>
                  <a:pt x="16583" y="6984"/>
                  <a:pt x="16583" y="6984"/>
                </a:cubicBezTo>
                <a:cubicBezTo>
                  <a:pt x="16583" y="6978"/>
                  <a:pt x="16577" y="6978"/>
                  <a:pt x="16577" y="6972"/>
                </a:cubicBezTo>
                <a:cubicBezTo>
                  <a:pt x="16577" y="6966"/>
                  <a:pt x="16571" y="6966"/>
                  <a:pt x="16571" y="6960"/>
                </a:cubicBezTo>
                <a:cubicBezTo>
                  <a:pt x="16571" y="6954"/>
                  <a:pt x="16577" y="6954"/>
                  <a:pt x="16577" y="6948"/>
                </a:cubicBezTo>
                <a:cubicBezTo>
                  <a:pt x="16577" y="6942"/>
                  <a:pt x="16589" y="6948"/>
                  <a:pt x="16589" y="6942"/>
                </a:cubicBezTo>
                <a:cubicBezTo>
                  <a:pt x="16589" y="6942"/>
                  <a:pt x="16589" y="6936"/>
                  <a:pt x="16589" y="6930"/>
                </a:cubicBezTo>
                <a:cubicBezTo>
                  <a:pt x="16594" y="6924"/>
                  <a:pt x="16601" y="6924"/>
                  <a:pt x="16601" y="6918"/>
                </a:cubicBezTo>
                <a:cubicBezTo>
                  <a:pt x="16601" y="6912"/>
                  <a:pt x="16606" y="6912"/>
                  <a:pt x="16606" y="6906"/>
                </a:cubicBezTo>
                <a:cubicBezTo>
                  <a:pt x="16618" y="6896"/>
                  <a:pt x="16624" y="6896"/>
                  <a:pt x="16630" y="6884"/>
                </a:cubicBezTo>
                <a:cubicBezTo>
                  <a:pt x="16636" y="6884"/>
                  <a:pt x="16630" y="6878"/>
                  <a:pt x="16636" y="6878"/>
                </a:cubicBezTo>
                <a:cubicBezTo>
                  <a:pt x="16624" y="6878"/>
                  <a:pt x="16624" y="6878"/>
                  <a:pt x="16624" y="6878"/>
                </a:cubicBezTo>
                <a:cubicBezTo>
                  <a:pt x="16612" y="6872"/>
                  <a:pt x="16606" y="6872"/>
                  <a:pt x="16601" y="6872"/>
                </a:cubicBezTo>
                <a:cubicBezTo>
                  <a:pt x="16589" y="6866"/>
                  <a:pt x="16583" y="6866"/>
                  <a:pt x="16577" y="6866"/>
                </a:cubicBezTo>
                <a:cubicBezTo>
                  <a:pt x="16565" y="6866"/>
                  <a:pt x="16565" y="6866"/>
                  <a:pt x="16565" y="6866"/>
                </a:cubicBezTo>
                <a:cubicBezTo>
                  <a:pt x="16547" y="6866"/>
                  <a:pt x="16541" y="6866"/>
                  <a:pt x="16523" y="6866"/>
                </a:cubicBezTo>
                <a:cubicBezTo>
                  <a:pt x="16517" y="6866"/>
                  <a:pt x="16517" y="6860"/>
                  <a:pt x="16512" y="6860"/>
                </a:cubicBezTo>
                <a:cubicBezTo>
                  <a:pt x="16506" y="6854"/>
                  <a:pt x="16506" y="6854"/>
                  <a:pt x="16500" y="6854"/>
                </a:cubicBezTo>
                <a:cubicBezTo>
                  <a:pt x="16494" y="6854"/>
                  <a:pt x="16494" y="6854"/>
                  <a:pt x="16488" y="6854"/>
                </a:cubicBezTo>
                <a:cubicBezTo>
                  <a:pt x="16488" y="6854"/>
                  <a:pt x="16482" y="6854"/>
                  <a:pt x="16476" y="6854"/>
                </a:cubicBezTo>
                <a:cubicBezTo>
                  <a:pt x="16470" y="6848"/>
                  <a:pt x="16470" y="6842"/>
                  <a:pt x="16464" y="6842"/>
                </a:cubicBezTo>
                <a:cubicBezTo>
                  <a:pt x="16464" y="6836"/>
                  <a:pt x="16458" y="6836"/>
                  <a:pt x="16452" y="6836"/>
                </a:cubicBezTo>
                <a:cubicBezTo>
                  <a:pt x="16452" y="6836"/>
                  <a:pt x="16446" y="6836"/>
                  <a:pt x="16440" y="6836"/>
                </a:cubicBezTo>
                <a:lnTo>
                  <a:pt x="16435" y="6830"/>
                </a:lnTo>
                <a:cubicBezTo>
                  <a:pt x="16428" y="6830"/>
                  <a:pt x="16423" y="6830"/>
                  <a:pt x="16423" y="6824"/>
                </a:cubicBezTo>
                <a:cubicBezTo>
                  <a:pt x="16411" y="6824"/>
                  <a:pt x="16405" y="6813"/>
                  <a:pt x="16399" y="6813"/>
                </a:cubicBezTo>
                <a:cubicBezTo>
                  <a:pt x="16393" y="6813"/>
                  <a:pt x="16393" y="6813"/>
                  <a:pt x="16387" y="6813"/>
                </a:cubicBezTo>
                <a:cubicBezTo>
                  <a:pt x="16375" y="6813"/>
                  <a:pt x="16375" y="6813"/>
                  <a:pt x="16375" y="6813"/>
                </a:cubicBezTo>
                <a:cubicBezTo>
                  <a:pt x="16369" y="6813"/>
                  <a:pt x="16369" y="6813"/>
                  <a:pt x="16363" y="6813"/>
                </a:cubicBezTo>
                <a:cubicBezTo>
                  <a:pt x="16357" y="6813"/>
                  <a:pt x="16357" y="6813"/>
                  <a:pt x="16351" y="6813"/>
                </a:cubicBezTo>
                <a:cubicBezTo>
                  <a:pt x="16351" y="6836"/>
                  <a:pt x="16351" y="6836"/>
                  <a:pt x="16351" y="6836"/>
                </a:cubicBezTo>
                <a:cubicBezTo>
                  <a:pt x="16351" y="6836"/>
                  <a:pt x="16351" y="6848"/>
                  <a:pt x="16357" y="6848"/>
                </a:cubicBezTo>
                <a:cubicBezTo>
                  <a:pt x="16363" y="6848"/>
                  <a:pt x="16369" y="6848"/>
                  <a:pt x="16375" y="6854"/>
                </a:cubicBezTo>
                <a:cubicBezTo>
                  <a:pt x="16381" y="6854"/>
                  <a:pt x="16387" y="6854"/>
                  <a:pt x="16387" y="6860"/>
                </a:cubicBezTo>
                <a:cubicBezTo>
                  <a:pt x="16393" y="6860"/>
                  <a:pt x="16399" y="6860"/>
                  <a:pt x="16399" y="6860"/>
                </a:cubicBezTo>
                <a:cubicBezTo>
                  <a:pt x="16405" y="6866"/>
                  <a:pt x="16399" y="6866"/>
                  <a:pt x="16399" y="6872"/>
                </a:cubicBezTo>
                <a:cubicBezTo>
                  <a:pt x="16393" y="6872"/>
                  <a:pt x="16393" y="6878"/>
                  <a:pt x="16387" y="6878"/>
                </a:cubicBezTo>
                <a:cubicBezTo>
                  <a:pt x="16381" y="6878"/>
                  <a:pt x="16375" y="6878"/>
                  <a:pt x="16363" y="6878"/>
                </a:cubicBezTo>
                <a:cubicBezTo>
                  <a:pt x="16357" y="6878"/>
                  <a:pt x="16351" y="6878"/>
                  <a:pt x="16340" y="6878"/>
                </a:cubicBezTo>
                <a:cubicBezTo>
                  <a:pt x="16334" y="6878"/>
                  <a:pt x="16334" y="6884"/>
                  <a:pt x="16328" y="6884"/>
                </a:cubicBezTo>
                <a:cubicBezTo>
                  <a:pt x="16322" y="6884"/>
                  <a:pt x="16322" y="6890"/>
                  <a:pt x="16316" y="6896"/>
                </a:cubicBezTo>
                <a:cubicBezTo>
                  <a:pt x="16304" y="6901"/>
                  <a:pt x="16298" y="6906"/>
                  <a:pt x="16286" y="6912"/>
                </a:cubicBezTo>
                <a:cubicBezTo>
                  <a:pt x="16286" y="6918"/>
                  <a:pt x="16280" y="6918"/>
                  <a:pt x="16274" y="6924"/>
                </a:cubicBezTo>
                <a:cubicBezTo>
                  <a:pt x="16269" y="6924"/>
                  <a:pt x="16262" y="6930"/>
                  <a:pt x="16262" y="6930"/>
                </a:cubicBezTo>
                <a:cubicBezTo>
                  <a:pt x="16257" y="6936"/>
                  <a:pt x="16251" y="6936"/>
                  <a:pt x="16251" y="6948"/>
                </a:cubicBezTo>
                <a:cubicBezTo>
                  <a:pt x="16251" y="6954"/>
                  <a:pt x="16251" y="6954"/>
                  <a:pt x="16251" y="6954"/>
                </a:cubicBezTo>
                <a:lnTo>
                  <a:pt x="16251" y="6960"/>
                </a:lnTo>
                <a:cubicBezTo>
                  <a:pt x="16251" y="6972"/>
                  <a:pt x="16251" y="6978"/>
                  <a:pt x="16251" y="6984"/>
                </a:cubicBezTo>
                <a:cubicBezTo>
                  <a:pt x="16251" y="6989"/>
                  <a:pt x="16251" y="6995"/>
                  <a:pt x="16251" y="6995"/>
                </a:cubicBezTo>
                <a:cubicBezTo>
                  <a:pt x="16251" y="7001"/>
                  <a:pt x="16245" y="7007"/>
                  <a:pt x="16245" y="7013"/>
                </a:cubicBezTo>
                <a:cubicBezTo>
                  <a:pt x="16245" y="7019"/>
                  <a:pt x="16245" y="7019"/>
                  <a:pt x="16239" y="7025"/>
                </a:cubicBezTo>
                <a:cubicBezTo>
                  <a:pt x="16233" y="7025"/>
                  <a:pt x="16227" y="7025"/>
                  <a:pt x="16221" y="7025"/>
                </a:cubicBezTo>
                <a:cubicBezTo>
                  <a:pt x="16203" y="7025"/>
                  <a:pt x="16191" y="7025"/>
                  <a:pt x="16174" y="7013"/>
                </a:cubicBezTo>
                <a:cubicBezTo>
                  <a:pt x="16168" y="7013"/>
                  <a:pt x="16174" y="7001"/>
                  <a:pt x="16168" y="7001"/>
                </a:cubicBezTo>
                <a:cubicBezTo>
                  <a:pt x="16168" y="7001"/>
                  <a:pt x="16162" y="7001"/>
                  <a:pt x="16156" y="7001"/>
                </a:cubicBezTo>
                <a:cubicBezTo>
                  <a:pt x="16144" y="7001"/>
                  <a:pt x="16138" y="7001"/>
                  <a:pt x="16126" y="7001"/>
                </a:cubicBezTo>
                <a:cubicBezTo>
                  <a:pt x="16126" y="6995"/>
                  <a:pt x="16126" y="6984"/>
                  <a:pt x="16120" y="6978"/>
                </a:cubicBezTo>
                <a:cubicBezTo>
                  <a:pt x="16102" y="6978"/>
                  <a:pt x="16102" y="6978"/>
                  <a:pt x="16102" y="6978"/>
                </a:cubicBezTo>
                <a:cubicBezTo>
                  <a:pt x="16091" y="6978"/>
                  <a:pt x="16085" y="6984"/>
                  <a:pt x="16079" y="6984"/>
                </a:cubicBezTo>
                <a:cubicBezTo>
                  <a:pt x="16067" y="6984"/>
                  <a:pt x="16061" y="6984"/>
                  <a:pt x="16055" y="6984"/>
                </a:cubicBezTo>
                <a:cubicBezTo>
                  <a:pt x="16043" y="6984"/>
                  <a:pt x="16037" y="6989"/>
                  <a:pt x="16031" y="6995"/>
                </a:cubicBezTo>
                <a:cubicBezTo>
                  <a:pt x="16025" y="6995"/>
                  <a:pt x="16031" y="7001"/>
                  <a:pt x="16025" y="7007"/>
                </a:cubicBezTo>
                <a:cubicBezTo>
                  <a:pt x="16025" y="7013"/>
                  <a:pt x="16019" y="7013"/>
                  <a:pt x="16014" y="7019"/>
                </a:cubicBezTo>
                <a:cubicBezTo>
                  <a:pt x="16008" y="7019"/>
                  <a:pt x="16014" y="7025"/>
                  <a:pt x="16008" y="7031"/>
                </a:cubicBezTo>
                <a:cubicBezTo>
                  <a:pt x="15996" y="7031"/>
                  <a:pt x="15990" y="7025"/>
                  <a:pt x="15984" y="7031"/>
                </a:cubicBezTo>
                <a:cubicBezTo>
                  <a:pt x="15972" y="7031"/>
                  <a:pt x="15966" y="7049"/>
                  <a:pt x="15966" y="7061"/>
                </a:cubicBezTo>
                <a:cubicBezTo>
                  <a:pt x="15960" y="7061"/>
                  <a:pt x="15960" y="7066"/>
                  <a:pt x="15960" y="7072"/>
                </a:cubicBezTo>
                <a:cubicBezTo>
                  <a:pt x="15960" y="7078"/>
                  <a:pt x="15954" y="7084"/>
                  <a:pt x="15948" y="7084"/>
                </a:cubicBezTo>
                <a:cubicBezTo>
                  <a:pt x="15948" y="7084"/>
                  <a:pt x="15942" y="7084"/>
                  <a:pt x="15936" y="7084"/>
                </a:cubicBezTo>
                <a:cubicBezTo>
                  <a:pt x="15930" y="7084"/>
                  <a:pt x="15925" y="7084"/>
                  <a:pt x="15913" y="7084"/>
                </a:cubicBezTo>
                <a:cubicBezTo>
                  <a:pt x="15913" y="7108"/>
                  <a:pt x="15913" y="7108"/>
                  <a:pt x="15913" y="7108"/>
                </a:cubicBezTo>
                <a:cubicBezTo>
                  <a:pt x="15919" y="7108"/>
                  <a:pt x="15919" y="7114"/>
                  <a:pt x="15919" y="7114"/>
                </a:cubicBezTo>
                <a:cubicBezTo>
                  <a:pt x="15925" y="7120"/>
                  <a:pt x="15930" y="7120"/>
                  <a:pt x="15930" y="7126"/>
                </a:cubicBezTo>
                <a:cubicBezTo>
                  <a:pt x="15936" y="7132"/>
                  <a:pt x="15936" y="7132"/>
                  <a:pt x="15936" y="7138"/>
                </a:cubicBezTo>
                <a:cubicBezTo>
                  <a:pt x="15936" y="7161"/>
                  <a:pt x="15936" y="7161"/>
                  <a:pt x="15936" y="7161"/>
                </a:cubicBezTo>
                <a:cubicBezTo>
                  <a:pt x="15889" y="7161"/>
                  <a:pt x="15889" y="7161"/>
                  <a:pt x="15889" y="7161"/>
                </a:cubicBezTo>
                <a:cubicBezTo>
                  <a:pt x="15889" y="7155"/>
                  <a:pt x="15889" y="7155"/>
                  <a:pt x="15889" y="7155"/>
                </a:cubicBezTo>
                <a:cubicBezTo>
                  <a:pt x="15889" y="7150"/>
                  <a:pt x="15889" y="7144"/>
                  <a:pt x="15889" y="7132"/>
                </a:cubicBezTo>
                <a:cubicBezTo>
                  <a:pt x="15889" y="7132"/>
                  <a:pt x="15889" y="7126"/>
                  <a:pt x="15889" y="7120"/>
                </a:cubicBezTo>
                <a:cubicBezTo>
                  <a:pt x="15853" y="7120"/>
                  <a:pt x="15853" y="7120"/>
                  <a:pt x="15853" y="7120"/>
                </a:cubicBezTo>
                <a:cubicBezTo>
                  <a:pt x="15853" y="7120"/>
                  <a:pt x="15847" y="7126"/>
                  <a:pt x="15842" y="7126"/>
                </a:cubicBezTo>
                <a:cubicBezTo>
                  <a:pt x="15842" y="7126"/>
                  <a:pt x="15836" y="7126"/>
                  <a:pt x="15830" y="7132"/>
                </a:cubicBezTo>
                <a:cubicBezTo>
                  <a:pt x="15830" y="7132"/>
                  <a:pt x="15824" y="7138"/>
                  <a:pt x="15824" y="7144"/>
                </a:cubicBezTo>
                <a:cubicBezTo>
                  <a:pt x="15818" y="7150"/>
                  <a:pt x="15818" y="7155"/>
                  <a:pt x="15818" y="7167"/>
                </a:cubicBezTo>
                <a:cubicBezTo>
                  <a:pt x="15818" y="7179"/>
                  <a:pt x="15824" y="7191"/>
                  <a:pt x="15818" y="7203"/>
                </a:cubicBezTo>
                <a:cubicBezTo>
                  <a:pt x="15818" y="7209"/>
                  <a:pt x="15818" y="7209"/>
                  <a:pt x="15818" y="7215"/>
                </a:cubicBezTo>
                <a:cubicBezTo>
                  <a:pt x="15818" y="7221"/>
                  <a:pt x="15812" y="7221"/>
                  <a:pt x="15806" y="7227"/>
                </a:cubicBezTo>
                <a:cubicBezTo>
                  <a:pt x="15800" y="7232"/>
                  <a:pt x="15800" y="7232"/>
                  <a:pt x="15794" y="7239"/>
                </a:cubicBezTo>
                <a:cubicBezTo>
                  <a:pt x="15794" y="7244"/>
                  <a:pt x="15788" y="7244"/>
                  <a:pt x="15788" y="7250"/>
                </a:cubicBezTo>
                <a:cubicBezTo>
                  <a:pt x="15782" y="7256"/>
                  <a:pt x="15788" y="7256"/>
                  <a:pt x="15782" y="7262"/>
                </a:cubicBezTo>
                <a:cubicBezTo>
                  <a:pt x="15782" y="7268"/>
                  <a:pt x="15776" y="7268"/>
                  <a:pt x="15770" y="7268"/>
                </a:cubicBezTo>
                <a:cubicBezTo>
                  <a:pt x="15764" y="7274"/>
                  <a:pt x="15759" y="7280"/>
                  <a:pt x="15753" y="7292"/>
                </a:cubicBezTo>
                <a:cubicBezTo>
                  <a:pt x="15753" y="7292"/>
                  <a:pt x="15753" y="7298"/>
                  <a:pt x="15747" y="7304"/>
                </a:cubicBezTo>
                <a:cubicBezTo>
                  <a:pt x="15741" y="7304"/>
                  <a:pt x="15741" y="7304"/>
                  <a:pt x="15735" y="7310"/>
                </a:cubicBezTo>
                <a:cubicBezTo>
                  <a:pt x="15729" y="7310"/>
                  <a:pt x="15729" y="7310"/>
                  <a:pt x="15723" y="7316"/>
                </a:cubicBezTo>
                <a:cubicBezTo>
                  <a:pt x="15717" y="7316"/>
                  <a:pt x="15717" y="7321"/>
                  <a:pt x="15711" y="7321"/>
                </a:cubicBezTo>
                <a:cubicBezTo>
                  <a:pt x="15711" y="7321"/>
                  <a:pt x="15705" y="7321"/>
                  <a:pt x="15699" y="7321"/>
                </a:cubicBezTo>
                <a:cubicBezTo>
                  <a:pt x="15693" y="7321"/>
                  <a:pt x="15693" y="7321"/>
                  <a:pt x="15687" y="7321"/>
                </a:cubicBezTo>
                <a:cubicBezTo>
                  <a:pt x="15664" y="7321"/>
                  <a:pt x="15658" y="7321"/>
                  <a:pt x="15634" y="7321"/>
                </a:cubicBezTo>
                <a:cubicBezTo>
                  <a:pt x="15628" y="7321"/>
                  <a:pt x="15628" y="7327"/>
                  <a:pt x="15622" y="7327"/>
                </a:cubicBezTo>
                <a:cubicBezTo>
                  <a:pt x="15610" y="7327"/>
                  <a:pt x="15604" y="7333"/>
                  <a:pt x="15592" y="7339"/>
                </a:cubicBezTo>
                <a:cubicBezTo>
                  <a:pt x="15587" y="7339"/>
                  <a:pt x="15581" y="7345"/>
                  <a:pt x="15581" y="7345"/>
                </a:cubicBezTo>
                <a:cubicBezTo>
                  <a:pt x="15563" y="7345"/>
                  <a:pt x="15557" y="7345"/>
                  <a:pt x="15545" y="7345"/>
                </a:cubicBezTo>
                <a:cubicBezTo>
                  <a:pt x="15539" y="7345"/>
                  <a:pt x="15533" y="7351"/>
                  <a:pt x="15527" y="7357"/>
                </a:cubicBezTo>
                <a:cubicBezTo>
                  <a:pt x="15521" y="7363"/>
                  <a:pt x="15510" y="7369"/>
                  <a:pt x="15504" y="7369"/>
                </a:cubicBezTo>
                <a:cubicBezTo>
                  <a:pt x="15486" y="7375"/>
                  <a:pt x="15480" y="7381"/>
                  <a:pt x="15462" y="7387"/>
                </a:cubicBezTo>
                <a:cubicBezTo>
                  <a:pt x="15456" y="7393"/>
                  <a:pt x="15456" y="7393"/>
                  <a:pt x="15450" y="7393"/>
                </a:cubicBezTo>
                <a:cubicBezTo>
                  <a:pt x="15444" y="7398"/>
                  <a:pt x="15438" y="7405"/>
                  <a:pt x="15432" y="7416"/>
                </a:cubicBezTo>
                <a:cubicBezTo>
                  <a:pt x="15432" y="7422"/>
                  <a:pt x="15438" y="7428"/>
                  <a:pt x="15432" y="7440"/>
                </a:cubicBezTo>
                <a:cubicBezTo>
                  <a:pt x="15432" y="7446"/>
                  <a:pt x="15432" y="7446"/>
                  <a:pt x="15426" y="7452"/>
                </a:cubicBezTo>
                <a:lnTo>
                  <a:pt x="15421" y="7452"/>
                </a:lnTo>
                <a:cubicBezTo>
                  <a:pt x="15415" y="7452"/>
                  <a:pt x="15409" y="7446"/>
                  <a:pt x="15409" y="7446"/>
                </a:cubicBezTo>
                <a:cubicBezTo>
                  <a:pt x="15403" y="7446"/>
                  <a:pt x="15397" y="7446"/>
                  <a:pt x="15397" y="7440"/>
                </a:cubicBezTo>
                <a:cubicBezTo>
                  <a:pt x="15391" y="7440"/>
                  <a:pt x="15385" y="7440"/>
                  <a:pt x="15385" y="7440"/>
                </a:cubicBezTo>
                <a:cubicBezTo>
                  <a:pt x="15379" y="7434"/>
                  <a:pt x="15385" y="7434"/>
                  <a:pt x="15385" y="7428"/>
                </a:cubicBezTo>
                <a:cubicBezTo>
                  <a:pt x="15379" y="7422"/>
                  <a:pt x="15379" y="7422"/>
                  <a:pt x="15373" y="7416"/>
                </a:cubicBezTo>
                <a:cubicBezTo>
                  <a:pt x="15373" y="7422"/>
                  <a:pt x="15373" y="7434"/>
                  <a:pt x="15367" y="7440"/>
                </a:cubicBezTo>
                <a:cubicBezTo>
                  <a:pt x="15367" y="7440"/>
                  <a:pt x="15355" y="7440"/>
                  <a:pt x="15355" y="7446"/>
                </a:cubicBezTo>
                <a:cubicBezTo>
                  <a:pt x="15355" y="7446"/>
                  <a:pt x="15355" y="7452"/>
                  <a:pt x="15355" y="7458"/>
                </a:cubicBezTo>
                <a:cubicBezTo>
                  <a:pt x="15355" y="7470"/>
                  <a:pt x="15355" y="7470"/>
                  <a:pt x="15355" y="7470"/>
                </a:cubicBezTo>
                <a:cubicBezTo>
                  <a:pt x="15355" y="7470"/>
                  <a:pt x="15355" y="7476"/>
                  <a:pt x="15355" y="7482"/>
                </a:cubicBezTo>
                <a:cubicBezTo>
                  <a:pt x="15361" y="7487"/>
                  <a:pt x="15361" y="7493"/>
                  <a:pt x="15355" y="7505"/>
                </a:cubicBezTo>
                <a:cubicBezTo>
                  <a:pt x="15355" y="7517"/>
                  <a:pt x="15355" y="7517"/>
                  <a:pt x="15355" y="7517"/>
                </a:cubicBezTo>
                <a:cubicBezTo>
                  <a:pt x="15355" y="7523"/>
                  <a:pt x="15349" y="7523"/>
                  <a:pt x="15349" y="7529"/>
                </a:cubicBezTo>
                <a:cubicBezTo>
                  <a:pt x="15349" y="7535"/>
                  <a:pt x="15337" y="7535"/>
                  <a:pt x="15337" y="7541"/>
                </a:cubicBezTo>
                <a:cubicBezTo>
                  <a:pt x="15337" y="7541"/>
                  <a:pt x="15337" y="7547"/>
                  <a:pt x="15337" y="7553"/>
                </a:cubicBezTo>
                <a:cubicBezTo>
                  <a:pt x="15337" y="7559"/>
                  <a:pt x="15337" y="7564"/>
                  <a:pt x="15344" y="7576"/>
                </a:cubicBezTo>
                <a:lnTo>
                  <a:pt x="15349" y="7582"/>
                </a:lnTo>
                <a:cubicBezTo>
                  <a:pt x="15349" y="7588"/>
                  <a:pt x="15355" y="7588"/>
                  <a:pt x="15361" y="7594"/>
                </a:cubicBezTo>
                <a:cubicBezTo>
                  <a:pt x="15367" y="7600"/>
                  <a:pt x="15367" y="7606"/>
                  <a:pt x="15367" y="7618"/>
                </a:cubicBezTo>
                <a:cubicBezTo>
                  <a:pt x="15373" y="7630"/>
                  <a:pt x="15385" y="7636"/>
                  <a:pt x="15391" y="7653"/>
                </a:cubicBezTo>
                <a:cubicBezTo>
                  <a:pt x="15391" y="7659"/>
                  <a:pt x="15391" y="7659"/>
                  <a:pt x="15391" y="7659"/>
                </a:cubicBezTo>
                <a:cubicBezTo>
                  <a:pt x="15385" y="7659"/>
                  <a:pt x="15385" y="7653"/>
                  <a:pt x="15379" y="7653"/>
                </a:cubicBezTo>
                <a:cubicBezTo>
                  <a:pt x="15373" y="7653"/>
                  <a:pt x="15367" y="7653"/>
                  <a:pt x="15361" y="7653"/>
                </a:cubicBezTo>
                <a:cubicBezTo>
                  <a:pt x="15361" y="7653"/>
                  <a:pt x="15355" y="7648"/>
                  <a:pt x="15349" y="7648"/>
                </a:cubicBezTo>
                <a:cubicBezTo>
                  <a:pt x="15349" y="7642"/>
                  <a:pt x="15344" y="7642"/>
                  <a:pt x="15344" y="7642"/>
                </a:cubicBezTo>
                <a:cubicBezTo>
                  <a:pt x="15337" y="7642"/>
                  <a:pt x="15332" y="7648"/>
                  <a:pt x="15332" y="7648"/>
                </a:cubicBezTo>
                <a:cubicBezTo>
                  <a:pt x="15332" y="7671"/>
                  <a:pt x="15332" y="7671"/>
                  <a:pt x="15332" y="7671"/>
                </a:cubicBezTo>
                <a:cubicBezTo>
                  <a:pt x="15332" y="7677"/>
                  <a:pt x="15332" y="7677"/>
                  <a:pt x="15337" y="7683"/>
                </a:cubicBezTo>
                <a:cubicBezTo>
                  <a:pt x="15344" y="7689"/>
                  <a:pt x="15349" y="7695"/>
                  <a:pt x="15355" y="7707"/>
                </a:cubicBezTo>
                <a:cubicBezTo>
                  <a:pt x="15361" y="7707"/>
                  <a:pt x="15361" y="7713"/>
                  <a:pt x="15367" y="7719"/>
                </a:cubicBezTo>
                <a:cubicBezTo>
                  <a:pt x="15373" y="7719"/>
                  <a:pt x="15373" y="7725"/>
                  <a:pt x="15379" y="7725"/>
                </a:cubicBezTo>
                <a:cubicBezTo>
                  <a:pt x="15385" y="7730"/>
                  <a:pt x="15385" y="7730"/>
                  <a:pt x="15391" y="7737"/>
                </a:cubicBezTo>
                <a:cubicBezTo>
                  <a:pt x="15391" y="7742"/>
                  <a:pt x="15397" y="7742"/>
                  <a:pt x="15397" y="7748"/>
                </a:cubicBezTo>
                <a:cubicBezTo>
                  <a:pt x="15397" y="7760"/>
                  <a:pt x="15397" y="7766"/>
                  <a:pt x="15397" y="7772"/>
                </a:cubicBezTo>
                <a:cubicBezTo>
                  <a:pt x="15397" y="7784"/>
                  <a:pt x="15397" y="7790"/>
                  <a:pt x="15403" y="7802"/>
                </a:cubicBezTo>
                <a:cubicBezTo>
                  <a:pt x="15409" y="7802"/>
                  <a:pt x="15409" y="7808"/>
                  <a:pt x="15415" y="7814"/>
                </a:cubicBezTo>
                <a:cubicBezTo>
                  <a:pt x="15415" y="7825"/>
                  <a:pt x="15421" y="7831"/>
                  <a:pt x="15421" y="7843"/>
                </a:cubicBezTo>
                <a:cubicBezTo>
                  <a:pt x="15421" y="7849"/>
                  <a:pt x="15421" y="7849"/>
                  <a:pt x="15426" y="7855"/>
                </a:cubicBezTo>
                <a:cubicBezTo>
                  <a:pt x="15426" y="7861"/>
                  <a:pt x="15421" y="7867"/>
                  <a:pt x="15426" y="7873"/>
                </a:cubicBezTo>
                <a:cubicBezTo>
                  <a:pt x="15426" y="7879"/>
                  <a:pt x="15432" y="7885"/>
                  <a:pt x="15432" y="7896"/>
                </a:cubicBezTo>
                <a:cubicBezTo>
                  <a:pt x="15438" y="7903"/>
                  <a:pt x="15444" y="7903"/>
                  <a:pt x="15444" y="7908"/>
                </a:cubicBezTo>
                <a:cubicBezTo>
                  <a:pt x="15450" y="7920"/>
                  <a:pt x="15456" y="7926"/>
                  <a:pt x="15462" y="7938"/>
                </a:cubicBezTo>
                <a:cubicBezTo>
                  <a:pt x="15462" y="7938"/>
                  <a:pt x="15468" y="7944"/>
                  <a:pt x="15468" y="7950"/>
                </a:cubicBezTo>
                <a:cubicBezTo>
                  <a:pt x="15468" y="7950"/>
                  <a:pt x="15468" y="7956"/>
                  <a:pt x="15468" y="7962"/>
                </a:cubicBezTo>
                <a:cubicBezTo>
                  <a:pt x="15474" y="7974"/>
                  <a:pt x="15468" y="7980"/>
                  <a:pt x="15468" y="7997"/>
                </a:cubicBezTo>
                <a:cubicBezTo>
                  <a:pt x="15468" y="8003"/>
                  <a:pt x="15474" y="8015"/>
                  <a:pt x="15480" y="8021"/>
                </a:cubicBezTo>
                <a:cubicBezTo>
                  <a:pt x="15480" y="8027"/>
                  <a:pt x="15486" y="8027"/>
                  <a:pt x="15486" y="8033"/>
                </a:cubicBezTo>
                <a:cubicBezTo>
                  <a:pt x="15486" y="8039"/>
                  <a:pt x="15486" y="8045"/>
                  <a:pt x="15486" y="8051"/>
                </a:cubicBezTo>
                <a:cubicBezTo>
                  <a:pt x="15486" y="8098"/>
                  <a:pt x="15486" y="8098"/>
                  <a:pt x="15486" y="8098"/>
                </a:cubicBezTo>
                <a:cubicBezTo>
                  <a:pt x="15480" y="8098"/>
                  <a:pt x="15474" y="8092"/>
                  <a:pt x="15462" y="8098"/>
                </a:cubicBezTo>
                <a:cubicBezTo>
                  <a:pt x="15456" y="8098"/>
                  <a:pt x="15450" y="8104"/>
                  <a:pt x="15438" y="8110"/>
                </a:cubicBezTo>
                <a:cubicBezTo>
                  <a:pt x="15438" y="8110"/>
                  <a:pt x="15432" y="8116"/>
                  <a:pt x="15426" y="8116"/>
                </a:cubicBezTo>
                <a:cubicBezTo>
                  <a:pt x="15426" y="8122"/>
                  <a:pt x="15421" y="8122"/>
                  <a:pt x="15421" y="8128"/>
                </a:cubicBezTo>
                <a:cubicBezTo>
                  <a:pt x="15421" y="8140"/>
                  <a:pt x="15421" y="8140"/>
                  <a:pt x="15421" y="8140"/>
                </a:cubicBezTo>
                <a:cubicBezTo>
                  <a:pt x="15432" y="8140"/>
                  <a:pt x="15444" y="8140"/>
                  <a:pt x="15456" y="8146"/>
                </a:cubicBezTo>
                <a:cubicBezTo>
                  <a:pt x="15462" y="8151"/>
                  <a:pt x="15462" y="8163"/>
                  <a:pt x="15468" y="8169"/>
                </a:cubicBezTo>
                <a:cubicBezTo>
                  <a:pt x="15474" y="8175"/>
                  <a:pt x="15480" y="8175"/>
                  <a:pt x="15480" y="8175"/>
                </a:cubicBezTo>
                <a:cubicBezTo>
                  <a:pt x="15486" y="8175"/>
                  <a:pt x="15486" y="8181"/>
                  <a:pt x="15492" y="8181"/>
                </a:cubicBezTo>
                <a:cubicBezTo>
                  <a:pt x="15504" y="8187"/>
                  <a:pt x="15504" y="8187"/>
                  <a:pt x="15515" y="8193"/>
                </a:cubicBezTo>
                <a:cubicBezTo>
                  <a:pt x="15521" y="8193"/>
                  <a:pt x="15521" y="8193"/>
                  <a:pt x="15527" y="8193"/>
                </a:cubicBezTo>
                <a:cubicBezTo>
                  <a:pt x="15533" y="8199"/>
                  <a:pt x="15539" y="8205"/>
                  <a:pt x="15551" y="8205"/>
                </a:cubicBezTo>
                <a:cubicBezTo>
                  <a:pt x="15557" y="8211"/>
                  <a:pt x="15563" y="8205"/>
                  <a:pt x="15569" y="8205"/>
                </a:cubicBezTo>
                <a:cubicBezTo>
                  <a:pt x="15575" y="8205"/>
                  <a:pt x="15581" y="8211"/>
                  <a:pt x="15587" y="8205"/>
                </a:cubicBezTo>
                <a:cubicBezTo>
                  <a:pt x="15592" y="8205"/>
                  <a:pt x="15604" y="8205"/>
                  <a:pt x="15610" y="8199"/>
                </a:cubicBezTo>
                <a:cubicBezTo>
                  <a:pt x="15610" y="8199"/>
                  <a:pt x="15616" y="8205"/>
                  <a:pt x="15622" y="8199"/>
                </a:cubicBezTo>
                <a:cubicBezTo>
                  <a:pt x="15628" y="8199"/>
                  <a:pt x="15628" y="8193"/>
                  <a:pt x="15634" y="8193"/>
                </a:cubicBezTo>
                <a:cubicBezTo>
                  <a:pt x="15640" y="8187"/>
                  <a:pt x="15646" y="8187"/>
                  <a:pt x="15646" y="8187"/>
                </a:cubicBezTo>
                <a:cubicBezTo>
                  <a:pt x="15652" y="8181"/>
                  <a:pt x="15652" y="8175"/>
                  <a:pt x="15658" y="8175"/>
                </a:cubicBezTo>
                <a:cubicBezTo>
                  <a:pt x="15658" y="8169"/>
                  <a:pt x="15658" y="8163"/>
                  <a:pt x="15658" y="8163"/>
                </a:cubicBezTo>
                <a:cubicBezTo>
                  <a:pt x="15664" y="8157"/>
                  <a:pt x="15664" y="8157"/>
                  <a:pt x="15670" y="8151"/>
                </a:cubicBezTo>
                <a:cubicBezTo>
                  <a:pt x="15676" y="8151"/>
                  <a:pt x="15676" y="8146"/>
                  <a:pt x="15676" y="8140"/>
                </a:cubicBezTo>
                <a:cubicBezTo>
                  <a:pt x="15687" y="8140"/>
                  <a:pt x="15693" y="8140"/>
                  <a:pt x="15699" y="8140"/>
                </a:cubicBezTo>
                <a:cubicBezTo>
                  <a:pt x="15711" y="8140"/>
                  <a:pt x="15717" y="8140"/>
                  <a:pt x="15723" y="8134"/>
                </a:cubicBezTo>
                <a:cubicBezTo>
                  <a:pt x="15729" y="8134"/>
                  <a:pt x="15729" y="8128"/>
                  <a:pt x="15735" y="8122"/>
                </a:cubicBezTo>
                <a:cubicBezTo>
                  <a:pt x="15741" y="8122"/>
                  <a:pt x="15747" y="8122"/>
                  <a:pt x="15759" y="8122"/>
                </a:cubicBezTo>
                <a:cubicBezTo>
                  <a:pt x="15776" y="8122"/>
                  <a:pt x="15788" y="8128"/>
                  <a:pt x="15812" y="8128"/>
                </a:cubicBezTo>
                <a:cubicBezTo>
                  <a:pt x="15818" y="8134"/>
                  <a:pt x="15824" y="8140"/>
                  <a:pt x="15836" y="8140"/>
                </a:cubicBezTo>
                <a:cubicBezTo>
                  <a:pt x="15842" y="8146"/>
                  <a:pt x="15842" y="8146"/>
                  <a:pt x="15847" y="8146"/>
                </a:cubicBezTo>
                <a:cubicBezTo>
                  <a:pt x="15859" y="8146"/>
                  <a:pt x="15859" y="8146"/>
                  <a:pt x="15871" y="8146"/>
                </a:cubicBezTo>
                <a:cubicBezTo>
                  <a:pt x="15877" y="8146"/>
                  <a:pt x="15883" y="8146"/>
                  <a:pt x="15889" y="8146"/>
                </a:cubicBezTo>
                <a:cubicBezTo>
                  <a:pt x="15889" y="8140"/>
                  <a:pt x="15895" y="8140"/>
                  <a:pt x="15895" y="8134"/>
                </a:cubicBezTo>
                <a:cubicBezTo>
                  <a:pt x="15901" y="8128"/>
                  <a:pt x="15907" y="8128"/>
                  <a:pt x="15907" y="8122"/>
                </a:cubicBezTo>
                <a:cubicBezTo>
                  <a:pt x="15913" y="8116"/>
                  <a:pt x="15919" y="8104"/>
                  <a:pt x="15925" y="8098"/>
                </a:cubicBezTo>
                <a:cubicBezTo>
                  <a:pt x="15930" y="8092"/>
                  <a:pt x="15930" y="8092"/>
                  <a:pt x="15936" y="8086"/>
                </a:cubicBezTo>
                <a:cubicBezTo>
                  <a:pt x="15954" y="8069"/>
                  <a:pt x="15966" y="8051"/>
                  <a:pt x="15990" y="8045"/>
                </a:cubicBezTo>
                <a:cubicBezTo>
                  <a:pt x="15990" y="8045"/>
                  <a:pt x="15996" y="8045"/>
                  <a:pt x="16002" y="8039"/>
                </a:cubicBezTo>
                <a:cubicBezTo>
                  <a:pt x="16008" y="8039"/>
                  <a:pt x="16008" y="8039"/>
                  <a:pt x="16014" y="8039"/>
                </a:cubicBezTo>
                <a:cubicBezTo>
                  <a:pt x="16014" y="8033"/>
                  <a:pt x="16019" y="8033"/>
                  <a:pt x="16025" y="8033"/>
                </a:cubicBezTo>
                <a:cubicBezTo>
                  <a:pt x="16025" y="8027"/>
                  <a:pt x="16031" y="8033"/>
                  <a:pt x="16037" y="8033"/>
                </a:cubicBezTo>
                <a:cubicBezTo>
                  <a:pt x="16037" y="8033"/>
                  <a:pt x="16043" y="8027"/>
                  <a:pt x="16049" y="8033"/>
                </a:cubicBezTo>
                <a:cubicBezTo>
                  <a:pt x="16049" y="8033"/>
                  <a:pt x="16055" y="8033"/>
                  <a:pt x="16055" y="8039"/>
                </a:cubicBezTo>
                <a:cubicBezTo>
                  <a:pt x="16061" y="8039"/>
                  <a:pt x="16067" y="8045"/>
                  <a:pt x="16067" y="8045"/>
                </a:cubicBezTo>
                <a:cubicBezTo>
                  <a:pt x="16079" y="8045"/>
                  <a:pt x="16085" y="8045"/>
                  <a:pt x="16091" y="8045"/>
                </a:cubicBezTo>
                <a:cubicBezTo>
                  <a:pt x="16102" y="8045"/>
                  <a:pt x="16108" y="8045"/>
                  <a:pt x="16114" y="8045"/>
                </a:cubicBezTo>
                <a:cubicBezTo>
                  <a:pt x="16120" y="8045"/>
                  <a:pt x="16120" y="8039"/>
                  <a:pt x="16126" y="8039"/>
                </a:cubicBezTo>
                <a:cubicBezTo>
                  <a:pt x="16138" y="8027"/>
                  <a:pt x="16138" y="8021"/>
                  <a:pt x="16150" y="8015"/>
                </a:cubicBezTo>
                <a:cubicBezTo>
                  <a:pt x="16156" y="8009"/>
                  <a:pt x="16162" y="8009"/>
                  <a:pt x="16168" y="8003"/>
                </a:cubicBezTo>
                <a:cubicBezTo>
                  <a:pt x="16168" y="8003"/>
                  <a:pt x="16174" y="7997"/>
                  <a:pt x="16174" y="7991"/>
                </a:cubicBezTo>
                <a:cubicBezTo>
                  <a:pt x="16180" y="7991"/>
                  <a:pt x="16180" y="7985"/>
                  <a:pt x="16185" y="7980"/>
                </a:cubicBezTo>
                <a:cubicBezTo>
                  <a:pt x="16185" y="7980"/>
                  <a:pt x="16191" y="7980"/>
                  <a:pt x="16197" y="7980"/>
                </a:cubicBezTo>
                <a:cubicBezTo>
                  <a:pt x="16203" y="7980"/>
                  <a:pt x="16215" y="7974"/>
                  <a:pt x="16227" y="7974"/>
                </a:cubicBezTo>
                <a:cubicBezTo>
                  <a:pt x="16233" y="7974"/>
                  <a:pt x="16239" y="7980"/>
                  <a:pt x="16245" y="7980"/>
                </a:cubicBezTo>
                <a:cubicBezTo>
                  <a:pt x="16262" y="7980"/>
                  <a:pt x="16269" y="7980"/>
                  <a:pt x="16286" y="7980"/>
                </a:cubicBezTo>
                <a:cubicBezTo>
                  <a:pt x="16292" y="7980"/>
                  <a:pt x="16298" y="7985"/>
                  <a:pt x="16310" y="7985"/>
                </a:cubicBezTo>
                <a:cubicBezTo>
                  <a:pt x="16322" y="7991"/>
                  <a:pt x="16322" y="7991"/>
                  <a:pt x="16322" y="7991"/>
                </a:cubicBezTo>
                <a:cubicBezTo>
                  <a:pt x="16328" y="7997"/>
                  <a:pt x="16328" y="7997"/>
                  <a:pt x="16334" y="8003"/>
                </a:cubicBezTo>
                <a:cubicBezTo>
                  <a:pt x="16340" y="8003"/>
                  <a:pt x="16346" y="8015"/>
                  <a:pt x="16351" y="8015"/>
                </a:cubicBezTo>
                <a:cubicBezTo>
                  <a:pt x="16357" y="8015"/>
                  <a:pt x="16363" y="8009"/>
                  <a:pt x="16369" y="8009"/>
                </a:cubicBezTo>
                <a:cubicBezTo>
                  <a:pt x="16375" y="8009"/>
                  <a:pt x="16375" y="8009"/>
                  <a:pt x="16381" y="8009"/>
                </a:cubicBezTo>
                <a:cubicBezTo>
                  <a:pt x="16405" y="8009"/>
                  <a:pt x="16405" y="8009"/>
                  <a:pt x="16405" y="8009"/>
                </a:cubicBezTo>
                <a:cubicBezTo>
                  <a:pt x="16411" y="8009"/>
                  <a:pt x="16423" y="8009"/>
                  <a:pt x="16428" y="8009"/>
                </a:cubicBezTo>
                <a:cubicBezTo>
                  <a:pt x="16435" y="8009"/>
                  <a:pt x="16435" y="8009"/>
                  <a:pt x="16440" y="8009"/>
                </a:cubicBezTo>
                <a:cubicBezTo>
                  <a:pt x="16446" y="8009"/>
                  <a:pt x="16446" y="8015"/>
                  <a:pt x="16452" y="8015"/>
                </a:cubicBezTo>
                <a:cubicBezTo>
                  <a:pt x="16458" y="8015"/>
                  <a:pt x="16458" y="8021"/>
                  <a:pt x="16458" y="8027"/>
                </a:cubicBezTo>
                <a:cubicBezTo>
                  <a:pt x="16464" y="8033"/>
                  <a:pt x="16470" y="8033"/>
                  <a:pt x="16470" y="8039"/>
                </a:cubicBezTo>
                <a:cubicBezTo>
                  <a:pt x="16470" y="8045"/>
                  <a:pt x="16476" y="8051"/>
                  <a:pt x="16476" y="8051"/>
                </a:cubicBezTo>
                <a:cubicBezTo>
                  <a:pt x="16476" y="8069"/>
                  <a:pt x="16476" y="8074"/>
                  <a:pt x="16476" y="8086"/>
                </a:cubicBezTo>
                <a:cubicBezTo>
                  <a:pt x="16494" y="8086"/>
                  <a:pt x="16506" y="8086"/>
                  <a:pt x="16517" y="8098"/>
                </a:cubicBezTo>
                <a:cubicBezTo>
                  <a:pt x="16523" y="8098"/>
                  <a:pt x="16523" y="8104"/>
                  <a:pt x="16523" y="8110"/>
                </a:cubicBezTo>
                <a:cubicBezTo>
                  <a:pt x="16529" y="8116"/>
                  <a:pt x="16529" y="8122"/>
                  <a:pt x="16529" y="8128"/>
                </a:cubicBezTo>
                <a:cubicBezTo>
                  <a:pt x="16529" y="8146"/>
                  <a:pt x="16529" y="8151"/>
                  <a:pt x="16535" y="8169"/>
                </a:cubicBezTo>
                <a:cubicBezTo>
                  <a:pt x="16535" y="8169"/>
                  <a:pt x="16535" y="8175"/>
                  <a:pt x="16535" y="8181"/>
                </a:cubicBezTo>
                <a:cubicBezTo>
                  <a:pt x="16541" y="8181"/>
                  <a:pt x="16541" y="8187"/>
                  <a:pt x="16547" y="8193"/>
                </a:cubicBezTo>
                <a:cubicBezTo>
                  <a:pt x="16547" y="8193"/>
                  <a:pt x="16553" y="8193"/>
                  <a:pt x="16559" y="8193"/>
                </a:cubicBezTo>
                <a:cubicBezTo>
                  <a:pt x="16571" y="8193"/>
                  <a:pt x="16583" y="8181"/>
                  <a:pt x="16589" y="8169"/>
                </a:cubicBezTo>
                <a:cubicBezTo>
                  <a:pt x="16594" y="8169"/>
                  <a:pt x="16594" y="8163"/>
                  <a:pt x="16594" y="8157"/>
                </a:cubicBezTo>
                <a:cubicBezTo>
                  <a:pt x="16601" y="8151"/>
                  <a:pt x="16612" y="8151"/>
                  <a:pt x="16618" y="8140"/>
                </a:cubicBezTo>
                <a:cubicBezTo>
                  <a:pt x="16618" y="8140"/>
                  <a:pt x="16618" y="8134"/>
                  <a:pt x="16624" y="8128"/>
                </a:cubicBezTo>
                <a:cubicBezTo>
                  <a:pt x="16624" y="8128"/>
                  <a:pt x="16630" y="8128"/>
                  <a:pt x="16636" y="8122"/>
                </a:cubicBezTo>
                <a:cubicBezTo>
                  <a:pt x="16636" y="8116"/>
                  <a:pt x="16642" y="8116"/>
                  <a:pt x="16642" y="8110"/>
                </a:cubicBezTo>
                <a:cubicBezTo>
                  <a:pt x="16648" y="8104"/>
                  <a:pt x="16648" y="8098"/>
                  <a:pt x="16654" y="8086"/>
                </a:cubicBezTo>
                <a:cubicBezTo>
                  <a:pt x="16654" y="8080"/>
                  <a:pt x="16654" y="8080"/>
                  <a:pt x="16660" y="8074"/>
                </a:cubicBezTo>
                <a:cubicBezTo>
                  <a:pt x="16666" y="8080"/>
                  <a:pt x="16672" y="8080"/>
                  <a:pt x="16678" y="8086"/>
                </a:cubicBezTo>
                <a:cubicBezTo>
                  <a:pt x="16683" y="8086"/>
                  <a:pt x="16689" y="8092"/>
                  <a:pt x="16689" y="8098"/>
                </a:cubicBezTo>
                <a:cubicBezTo>
                  <a:pt x="16689" y="8110"/>
                  <a:pt x="16678" y="8110"/>
                  <a:pt x="16672" y="8116"/>
                </a:cubicBezTo>
                <a:cubicBezTo>
                  <a:pt x="16660" y="8128"/>
                  <a:pt x="16660" y="8140"/>
                  <a:pt x="16660" y="8157"/>
                </a:cubicBezTo>
                <a:cubicBezTo>
                  <a:pt x="16660" y="8163"/>
                  <a:pt x="16660" y="8169"/>
                  <a:pt x="16660" y="8181"/>
                </a:cubicBezTo>
                <a:cubicBezTo>
                  <a:pt x="16666" y="8175"/>
                  <a:pt x="16672" y="8181"/>
                  <a:pt x="16672" y="8175"/>
                </a:cubicBezTo>
                <a:cubicBezTo>
                  <a:pt x="16678" y="8175"/>
                  <a:pt x="16672" y="8163"/>
                  <a:pt x="16678" y="8163"/>
                </a:cubicBezTo>
                <a:cubicBezTo>
                  <a:pt x="16683" y="8163"/>
                  <a:pt x="16683" y="8157"/>
                  <a:pt x="16689" y="8157"/>
                </a:cubicBezTo>
                <a:cubicBezTo>
                  <a:pt x="16695" y="8157"/>
                  <a:pt x="16695" y="8163"/>
                  <a:pt x="16701" y="8163"/>
                </a:cubicBezTo>
                <a:cubicBezTo>
                  <a:pt x="16701" y="8163"/>
                  <a:pt x="16707" y="8163"/>
                  <a:pt x="16713" y="8163"/>
                </a:cubicBezTo>
                <a:cubicBezTo>
                  <a:pt x="16713" y="8193"/>
                  <a:pt x="16713" y="8193"/>
                  <a:pt x="16713" y="8193"/>
                </a:cubicBezTo>
                <a:cubicBezTo>
                  <a:pt x="16713" y="8199"/>
                  <a:pt x="16707" y="8205"/>
                  <a:pt x="16707" y="8211"/>
                </a:cubicBezTo>
                <a:cubicBezTo>
                  <a:pt x="16707" y="8223"/>
                  <a:pt x="16707" y="8223"/>
                  <a:pt x="16707" y="8223"/>
                </a:cubicBezTo>
                <a:cubicBezTo>
                  <a:pt x="16701" y="8235"/>
                  <a:pt x="16701" y="8240"/>
                  <a:pt x="16701" y="8258"/>
                </a:cubicBezTo>
                <a:cubicBezTo>
                  <a:pt x="16701" y="8252"/>
                  <a:pt x="16707" y="8258"/>
                  <a:pt x="16713" y="8258"/>
                </a:cubicBezTo>
                <a:cubicBezTo>
                  <a:pt x="16719" y="8252"/>
                  <a:pt x="16719" y="8246"/>
                  <a:pt x="16725" y="8246"/>
                </a:cubicBezTo>
                <a:cubicBezTo>
                  <a:pt x="16725" y="8240"/>
                  <a:pt x="16731" y="8229"/>
                  <a:pt x="16737" y="8229"/>
                </a:cubicBezTo>
                <a:cubicBezTo>
                  <a:pt x="16743" y="8229"/>
                  <a:pt x="16749" y="8229"/>
                  <a:pt x="16755" y="8235"/>
                </a:cubicBezTo>
                <a:cubicBezTo>
                  <a:pt x="16760" y="8246"/>
                  <a:pt x="16755" y="8252"/>
                  <a:pt x="16755" y="8264"/>
                </a:cubicBezTo>
                <a:cubicBezTo>
                  <a:pt x="16760" y="8270"/>
                  <a:pt x="16772" y="8276"/>
                  <a:pt x="16778" y="8282"/>
                </a:cubicBezTo>
                <a:cubicBezTo>
                  <a:pt x="16784" y="8282"/>
                  <a:pt x="16790" y="8282"/>
                  <a:pt x="16790" y="8288"/>
                </a:cubicBezTo>
                <a:cubicBezTo>
                  <a:pt x="16796" y="8294"/>
                  <a:pt x="16796" y="8300"/>
                  <a:pt x="16796" y="8306"/>
                </a:cubicBezTo>
                <a:cubicBezTo>
                  <a:pt x="16796" y="8312"/>
                  <a:pt x="16796" y="8312"/>
                  <a:pt x="16796" y="8312"/>
                </a:cubicBezTo>
                <a:cubicBezTo>
                  <a:pt x="16796" y="8312"/>
                  <a:pt x="16790" y="8317"/>
                  <a:pt x="16790" y="8323"/>
                </a:cubicBezTo>
                <a:cubicBezTo>
                  <a:pt x="16790" y="8329"/>
                  <a:pt x="16790" y="8335"/>
                  <a:pt x="16790" y="8347"/>
                </a:cubicBezTo>
                <a:lnTo>
                  <a:pt x="16790" y="8353"/>
                </a:lnTo>
                <a:cubicBezTo>
                  <a:pt x="16796" y="8365"/>
                  <a:pt x="16802" y="8371"/>
                  <a:pt x="16808" y="8377"/>
                </a:cubicBezTo>
                <a:cubicBezTo>
                  <a:pt x="16814" y="8383"/>
                  <a:pt x="16820" y="8383"/>
                  <a:pt x="16832" y="8389"/>
                </a:cubicBezTo>
                <a:cubicBezTo>
                  <a:pt x="16838" y="8395"/>
                  <a:pt x="16838" y="8395"/>
                  <a:pt x="16844" y="8401"/>
                </a:cubicBezTo>
                <a:cubicBezTo>
                  <a:pt x="16849" y="8401"/>
                  <a:pt x="16855" y="8401"/>
                  <a:pt x="16867" y="8401"/>
                </a:cubicBezTo>
                <a:cubicBezTo>
                  <a:pt x="16879" y="8401"/>
                  <a:pt x="16891" y="8401"/>
                  <a:pt x="16903" y="8406"/>
                </a:cubicBezTo>
                <a:cubicBezTo>
                  <a:pt x="16909" y="8406"/>
                  <a:pt x="16909" y="8412"/>
                  <a:pt x="16909" y="8418"/>
                </a:cubicBezTo>
                <a:cubicBezTo>
                  <a:pt x="16915" y="8418"/>
                  <a:pt x="16921" y="8418"/>
                  <a:pt x="16921" y="8418"/>
                </a:cubicBezTo>
                <a:cubicBezTo>
                  <a:pt x="16926" y="8418"/>
                  <a:pt x="16933" y="8424"/>
                  <a:pt x="16933" y="8424"/>
                </a:cubicBezTo>
                <a:cubicBezTo>
                  <a:pt x="16938" y="8430"/>
                  <a:pt x="16938" y="8436"/>
                  <a:pt x="16944" y="8436"/>
                </a:cubicBezTo>
                <a:cubicBezTo>
                  <a:pt x="16956" y="8442"/>
                  <a:pt x="16962" y="8436"/>
                  <a:pt x="16974" y="8436"/>
                </a:cubicBezTo>
                <a:cubicBezTo>
                  <a:pt x="16992" y="8436"/>
                  <a:pt x="17010" y="8436"/>
                  <a:pt x="17021" y="8424"/>
                </a:cubicBezTo>
                <a:cubicBezTo>
                  <a:pt x="17033" y="8412"/>
                  <a:pt x="17033" y="8401"/>
                  <a:pt x="17033" y="8383"/>
                </a:cubicBezTo>
                <a:cubicBezTo>
                  <a:pt x="17051" y="8383"/>
                  <a:pt x="17051" y="8383"/>
                  <a:pt x="17051" y="8383"/>
                </a:cubicBezTo>
                <a:cubicBezTo>
                  <a:pt x="17069" y="8383"/>
                  <a:pt x="17075" y="8389"/>
                  <a:pt x="17081" y="8406"/>
                </a:cubicBezTo>
                <a:cubicBezTo>
                  <a:pt x="17081" y="8406"/>
                  <a:pt x="17081" y="8412"/>
                  <a:pt x="17081" y="8418"/>
                </a:cubicBezTo>
                <a:cubicBezTo>
                  <a:pt x="17087" y="8424"/>
                  <a:pt x="17087" y="8430"/>
                  <a:pt x="17093" y="8436"/>
                </a:cubicBezTo>
                <a:cubicBezTo>
                  <a:pt x="17099" y="8442"/>
                  <a:pt x="17110" y="8448"/>
                  <a:pt x="17122" y="8448"/>
                </a:cubicBezTo>
                <a:cubicBezTo>
                  <a:pt x="17134" y="8448"/>
                  <a:pt x="17140" y="8436"/>
                  <a:pt x="17152" y="8424"/>
                </a:cubicBezTo>
                <a:cubicBezTo>
                  <a:pt x="17158" y="8418"/>
                  <a:pt x="17164" y="8418"/>
                  <a:pt x="17164" y="8418"/>
                </a:cubicBezTo>
                <a:cubicBezTo>
                  <a:pt x="17176" y="8406"/>
                  <a:pt x="17181" y="8406"/>
                  <a:pt x="17193" y="8401"/>
                </a:cubicBezTo>
                <a:cubicBezTo>
                  <a:pt x="17193" y="8395"/>
                  <a:pt x="17199" y="8395"/>
                  <a:pt x="17199" y="8389"/>
                </a:cubicBezTo>
                <a:cubicBezTo>
                  <a:pt x="17211" y="8383"/>
                  <a:pt x="17217" y="8383"/>
                  <a:pt x="17229" y="8383"/>
                </a:cubicBezTo>
                <a:cubicBezTo>
                  <a:pt x="17241" y="8383"/>
                  <a:pt x="17241" y="8383"/>
                  <a:pt x="17247" y="8383"/>
                </a:cubicBezTo>
                <a:cubicBezTo>
                  <a:pt x="17270" y="8383"/>
                  <a:pt x="17288" y="8383"/>
                  <a:pt x="17312" y="8383"/>
                </a:cubicBezTo>
                <a:cubicBezTo>
                  <a:pt x="17318" y="8383"/>
                  <a:pt x="17318" y="8377"/>
                  <a:pt x="17324" y="8377"/>
                </a:cubicBezTo>
                <a:cubicBezTo>
                  <a:pt x="17324" y="8371"/>
                  <a:pt x="17330" y="8371"/>
                  <a:pt x="17336" y="8371"/>
                </a:cubicBezTo>
                <a:cubicBezTo>
                  <a:pt x="17336" y="8365"/>
                  <a:pt x="17330" y="8365"/>
                  <a:pt x="17336" y="8359"/>
                </a:cubicBezTo>
                <a:cubicBezTo>
                  <a:pt x="17336" y="8347"/>
                  <a:pt x="17342" y="8347"/>
                  <a:pt x="17348" y="8335"/>
                </a:cubicBezTo>
                <a:cubicBezTo>
                  <a:pt x="17348" y="8323"/>
                  <a:pt x="17342" y="8312"/>
                  <a:pt x="17348" y="8300"/>
                </a:cubicBezTo>
                <a:cubicBezTo>
                  <a:pt x="17353" y="8288"/>
                  <a:pt x="17365" y="8294"/>
                  <a:pt x="17371" y="8288"/>
                </a:cubicBezTo>
                <a:cubicBezTo>
                  <a:pt x="17377" y="8282"/>
                  <a:pt x="17383" y="8276"/>
                  <a:pt x="17383" y="8270"/>
                </a:cubicBezTo>
                <a:cubicBezTo>
                  <a:pt x="17383" y="8264"/>
                  <a:pt x="17383" y="8264"/>
                  <a:pt x="17383" y="8264"/>
                </a:cubicBezTo>
                <a:cubicBezTo>
                  <a:pt x="17383" y="8258"/>
                  <a:pt x="17377" y="8258"/>
                  <a:pt x="17371" y="8252"/>
                </a:cubicBezTo>
                <a:cubicBezTo>
                  <a:pt x="17371" y="8246"/>
                  <a:pt x="17371" y="8240"/>
                  <a:pt x="17371" y="8229"/>
                </a:cubicBezTo>
                <a:cubicBezTo>
                  <a:pt x="17371" y="8217"/>
                  <a:pt x="17377" y="8205"/>
                  <a:pt x="17377" y="8187"/>
                </a:cubicBezTo>
                <a:cubicBezTo>
                  <a:pt x="17377" y="8181"/>
                  <a:pt x="17383" y="8181"/>
                  <a:pt x="17383" y="8175"/>
                </a:cubicBezTo>
                <a:cubicBezTo>
                  <a:pt x="17383" y="8169"/>
                  <a:pt x="17389" y="8169"/>
                  <a:pt x="17389" y="8163"/>
                </a:cubicBezTo>
                <a:cubicBezTo>
                  <a:pt x="17389" y="8157"/>
                  <a:pt x="17389" y="8157"/>
                  <a:pt x="17395" y="8151"/>
                </a:cubicBezTo>
                <a:cubicBezTo>
                  <a:pt x="17401" y="8146"/>
                  <a:pt x="17407" y="8140"/>
                  <a:pt x="17413" y="8128"/>
                </a:cubicBezTo>
                <a:cubicBezTo>
                  <a:pt x="17419" y="8128"/>
                  <a:pt x="17419" y="8122"/>
                  <a:pt x="17425" y="8122"/>
                </a:cubicBezTo>
                <a:cubicBezTo>
                  <a:pt x="17431" y="8116"/>
                  <a:pt x="17431" y="8116"/>
                  <a:pt x="17436" y="8116"/>
                </a:cubicBezTo>
                <a:cubicBezTo>
                  <a:pt x="17436" y="8110"/>
                  <a:pt x="17442" y="8104"/>
                  <a:pt x="17442" y="8104"/>
                </a:cubicBezTo>
                <a:cubicBezTo>
                  <a:pt x="17442" y="8098"/>
                  <a:pt x="17448" y="8092"/>
                  <a:pt x="17448" y="8092"/>
                </a:cubicBezTo>
                <a:cubicBezTo>
                  <a:pt x="17448" y="8086"/>
                  <a:pt x="17448" y="8080"/>
                  <a:pt x="17448" y="8080"/>
                </a:cubicBezTo>
                <a:cubicBezTo>
                  <a:pt x="17448" y="8074"/>
                  <a:pt x="17448" y="8069"/>
                  <a:pt x="17448" y="8069"/>
                </a:cubicBezTo>
                <a:cubicBezTo>
                  <a:pt x="17454" y="8062"/>
                  <a:pt x="17454" y="8062"/>
                  <a:pt x="17460" y="8057"/>
                </a:cubicBezTo>
                <a:cubicBezTo>
                  <a:pt x="17460" y="8051"/>
                  <a:pt x="17466" y="8045"/>
                  <a:pt x="17472" y="8045"/>
                </a:cubicBezTo>
                <a:cubicBezTo>
                  <a:pt x="17472" y="8045"/>
                  <a:pt x="17478" y="8039"/>
                  <a:pt x="17484" y="8039"/>
                </a:cubicBezTo>
                <a:cubicBezTo>
                  <a:pt x="17484" y="8039"/>
                  <a:pt x="17490" y="8039"/>
                  <a:pt x="17496" y="8039"/>
                </a:cubicBezTo>
                <a:cubicBezTo>
                  <a:pt x="17502" y="8033"/>
                  <a:pt x="17496" y="8027"/>
                  <a:pt x="17496" y="8021"/>
                </a:cubicBezTo>
                <a:cubicBezTo>
                  <a:pt x="17496" y="8015"/>
                  <a:pt x="17502" y="8015"/>
                  <a:pt x="17502" y="8009"/>
                </a:cubicBezTo>
                <a:cubicBezTo>
                  <a:pt x="17502" y="8009"/>
                  <a:pt x="17502" y="8003"/>
                  <a:pt x="17502" y="7997"/>
                </a:cubicBezTo>
                <a:cubicBezTo>
                  <a:pt x="17502" y="7991"/>
                  <a:pt x="17502" y="7985"/>
                  <a:pt x="17502" y="7974"/>
                </a:cubicBezTo>
                <a:cubicBezTo>
                  <a:pt x="17508" y="7962"/>
                  <a:pt x="17514" y="7956"/>
                  <a:pt x="17519" y="7944"/>
                </a:cubicBezTo>
                <a:cubicBezTo>
                  <a:pt x="17525" y="7938"/>
                  <a:pt x="17531" y="7932"/>
                  <a:pt x="17531" y="7920"/>
                </a:cubicBezTo>
                <a:cubicBezTo>
                  <a:pt x="17537" y="7908"/>
                  <a:pt x="17537" y="7896"/>
                  <a:pt x="17543" y="7885"/>
                </a:cubicBezTo>
                <a:cubicBezTo>
                  <a:pt x="17543" y="7879"/>
                  <a:pt x="17543" y="7879"/>
                  <a:pt x="17543" y="7873"/>
                </a:cubicBezTo>
                <a:cubicBezTo>
                  <a:pt x="17543" y="7867"/>
                  <a:pt x="17549" y="7867"/>
                  <a:pt x="17549" y="7861"/>
                </a:cubicBezTo>
                <a:cubicBezTo>
                  <a:pt x="17549" y="7802"/>
                  <a:pt x="17549" y="7802"/>
                  <a:pt x="17549" y="7802"/>
                </a:cubicBezTo>
                <a:cubicBezTo>
                  <a:pt x="17549" y="7802"/>
                  <a:pt x="17543" y="7796"/>
                  <a:pt x="17537" y="7796"/>
                </a:cubicBezTo>
                <a:cubicBezTo>
                  <a:pt x="17537" y="7790"/>
                  <a:pt x="17537" y="7784"/>
                  <a:pt x="17531" y="7784"/>
                </a:cubicBezTo>
                <a:cubicBezTo>
                  <a:pt x="17531" y="7778"/>
                  <a:pt x="17525" y="7778"/>
                  <a:pt x="17519" y="7772"/>
                </a:cubicBezTo>
                <a:cubicBezTo>
                  <a:pt x="17519" y="7766"/>
                  <a:pt x="17514" y="7766"/>
                  <a:pt x="17514" y="7760"/>
                </a:cubicBezTo>
                <a:cubicBezTo>
                  <a:pt x="17514" y="7748"/>
                  <a:pt x="17514" y="7748"/>
                  <a:pt x="17514" y="7748"/>
                </a:cubicBezTo>
                <a:cubicBezTo>
                  <a:pt x="17514" y="7742"/>
                  <a:pt x="17514" y="7742"/>
                  <a:pt x="17514" y="7737"/>
                </a:cubicBezTo>
                <a:cubicBezTo>
                  <a:pt x="17514" y="7725"/>
                  <a:pt x="17525" y="7725"/>
                  <a:pt x="17525" y="7713"/>
                </a:cubicBezTo>
                <a:cubicBezTo>
                  <a:pt x="17525" y="7707"/>
                  <a:pt x="17525" y="7701"/>
                  <a:pt x="17525" y="7689"/>
                </a:cubicBezTo>
                <a:cubicBezTo>
                  <a:pt x="17519" y="7689"/>
                  <a:pt x="17519" y="7689"/>
                  <a:pt x="17519" y="7689"/>
                </a:cubicBezTo>
                <a:cubicBezTo>
                  <a:pt x="17519" y="7653"/>
                  <a:pt x="17519" y="7653"/>
                  <a:pt x="17519" y="7653"/>
                </a:cubicBezTo>
                <a:cubicBezTo>
                  <a:pt x="17519" y="7648"/>
                  <a:pt x="17519" y="7648"/>
                  <a:pt x="17519" y="7642"/>
                </a:cubicBezTo>
                <a:cubicBezTo>
                  <a:pt x="17519" y="7636"/>
                  <a:pt x="17514" y="7636"/>
                  <a:pt x="17508" y="7630"/>
                </a:cubicBezTo>
                <a:cubicBezTo>
                  <a:pt x="17502" y="7618"/>
                  <a:pt x="17496" y="7618"/>
                  <a:pt x="17490" y="7606"/>
                </a:cubicBezTo>
                <a:cubicBezTo>
                  <a:pt x="17490" y="7600"/>
                  <a:pt x="17484" y="7600"/>
                  <a:pt x="17484" y="7594"/>
                </a:cubicBezTo>
                <a:cubicBezTo>
                  <a:pt x="17484" y="7588"/>
                  <a:pt x="17484" y="7588"/>
                  <a:pt x="17484" y="7582"/>
                </a:cubicBezTo>
                <a:cubicBezTo>
                  <a:pt x="17478" y="7576"/>
                  <a:pt x="17478" y="7576"/>
                  <a:pt x="17478" y="7571"/>
                </a:cubicBezTo>
                <a:cubicBezTo>
                  <a:pt x="17472" y="7564"/>
                  <a:pt x="17472" y="7564"/>
                  <a:pt x="17472" y="7559"/>
                </a:cubicBezTo>
                <a:cubicBezTo>
                  <a:pt x="17466" y="7553"/>
                  <a:pt x="17460" y="7553"/>
                  <a:pt x="17460" y="7553"/>
                </a:cubicBezTo>
                <a:cubicBezTo>
                  <a:pt x="17454" y="7541"/>
                  <a:pt x="17448" y="7535"/>
                  <a:pt x="17436" y="7529"/>
                </a:cubicBezTo>
                <a:lnTo>
                  <a:pt x="17431" y="7523"/>
                </a:lnTo>
                <a:cubicBezTo>
                  <a:pt x="17425" y="7517"/>
                  <a:pt x="17419" y="7517"/>
                  <a:pt x="17413" y="7517"/>
                </a:cubicBezTo>
                <a:cubicBezTo>
                  <a:pt x="17407" y="7511"/>
                  <a:pt x="17407" y="7511"/>
                  <a:pt x="17407" y="7505"/>
                </a:cubicBezTo>
                <a:cubicBezTo>
                  <a:pt x="17407" y="7446"/>
                  <a:pt x="17407" y="7446"/>
                  <a:pt x="17407" y="7446"/>
                </a:cubicBezTo>
                <a:cubicBezTo>
                  <a:pt x="17395" y="7446"/>
                  <a:pt x="17389" y="7446"/>
                  <a:pt x="17383" y="7446"/>
                </a:cubicBezTo>
                <a:cubicBezTo>
                  <a:pt x="17371" y="7446"/>
                  <a:pt x="17359" y="7446"/>
                  <a:pt x="17348" y="7446"/>
                </a:cubicBezTo>
                <a:cubicBezTo>
                  <a:pt x="17342" y="7446"/>
                  <a:pt x="17336" y="7440"/>
                  <a:pt x="17336" y="7440"/>
                </a:cubicBezTo>
                <a:cubicBezTo>
                  <a:pt x="17330" y="7440"/>
                  <a:pt x="17324" y="7434"/>
                  <a:pt x="17324" y="7434"/>
                </a:cubicBezTo>
                <a:cubicBezTo>
                  <a:pt x="17312" y="7428"/>
                  <a:pt x="17306" y="7422"/>
                  <a:pt x="17306" y="7410"/>
                </a:cubicBezTo>
                <a:cubicBezTo>
                  <a:pt x="17306" y="7398"/>
                  <a:pt x="17306" y="7398"/>
                  <a:pt x="17306" y="7398"/>
                </a:cubicBezTo>
                <a:cubicBezTo>
                  <a:pt x="17306" y="7398"/>
                  <a:pt x="17300" y="7393"/>
                  <a:pt x="17300" y="7387"/>
                </a:cubicBezTo>
                <a:cubicBezTo>
                  <a:pt x="17300" y="7381"/>
                  <a:pt x="17300" y="7375"/>
                  <a:pt x="17300" y="7363"/>
                </a:cubicBezTo>
                <a:cubicBezTo>
                  <a:pt x="17300" y="7363"/>
                  <a:pt x="17294" y="7363"/>
                  <a:pt x="17288" y="7363"/>
                </a:cubicBezTo>
                <a:cubicBezTo>
                  <a:pt x="17288" y="7363"/>
                  <a:pt x="17282" y="7363"/>
                  <a:pt x="17276" y="7357"/>
                </a:cubicBezTo>
                <a:cubicBezTo>
                  <a:pt x="17276" y="7351"/>
                  <a:pt x="17282" y="7339"/>
                  <a:pt x="17276" y="7333"/>
                </a:cubicBezTo>
                <a:lnTo>
                  <a:pt x="17270" y="7333"/>
                </a:lnTo>
                <a:cubicBezTo>
                  <a:pt x="17265" y="7327"/>
                  <a:pt x="17259" y="7327"/>
                  <a:pt x="17259" y="7327"/>
                </a:cubicBezTo>
                <a:cubicBezTo>
                  <a:pt x="17247" y="7321"/>
                  <a:pt x="17241" y="7321"/>
                  <a:pt x="17235" y="7316"/>
                </a:cubicBezTo>
                <a:cubicBezTo>
                  <a:pt x="17229" y="7310"/>
                  <a:pt x="17229" y="7304"/>
                  <a:pt x="17223" y="7304"/>
                </a:cubicBezTo>
                <a:cubicBezTo>
                  <a:pt x="17223" y="7298"/>
                  <a:pt x="17217" y="7298"/>
                  <a:pt x="17211" y="7292"/>
                </a:cubicBezTo>
                <a:cubicBezTo>
                  <a:pt x="17211" y="7292"/>
                  <a:pt x="17211" y="7286"/>
                  <a:pt x="17205" y="7280"/>
                </a:cubicBezTo>
                <a:cubicBezTo>
                  <a:pt x="17205" y="7280"/>
                  <a:pt x="17199" y="7274"/>
                  <a:pt x="17193" y="7274"/>
                </a:cubicBezTo>
                <a:cubicBezTo>
                  <a:pt x="17181" y="7268"/>
                  <a:pt x="17176" y="7268"/>
                  <a:pt x="17158" y="7262"/>
                </a:cubicBezTo>
                <a:cubicBezTo>
                  <a:pt x="17152" y="7262"/>
                  <a:pt x="17152" y="7262"/>
                  <a:pt x="17146" y="7256"/>
                </a:cubicBezTo>
                <a:cubicBezTo>
                  <a:pt x="17140" y="7256"/>
                  <a:pt x="17134" y="7250"/>
                  <a:pt x="17134" y="7244"/>
                </a:cubicBezTo>
                <a:cubicBezTo>
                  <a:pt x="17134" y="7239"/>
                  <a:pt x="17134" y="7232"/>
                  <a:pt x="17134" y="7221"/>
                </a:cubicBezTo>
                <a:cubicBezTo>
                  <a:pt x="17128" y="7215"/>
                  <a:pt x="17122" y="7209"/>
                  <a:pt x="17122" y="7197"/>
                </a:cubicBezTo>
                <a:cubicBezTo>
                  <a:pt x="17116" y="7197"/>
                  <a:pt x="17122" y="7191"/>
                  <a:pt x="17122" y="7185"/>
                </a:cubicBezTo>
                <a:cubicBezTo>
                  <a:pt x="17116" y="7179"/>
                  <a:pt x="17116" y="7179"/>
                  <a:pt x="17116" y="7173"/>
                </a:cubicBezTo>
                <a:cubicBezTo>
                  <a:pt x="17116" y="7167"/>
                  <a:pt x="17110" y="7167"/>
                  <a:pt x="17110" y="7161"/>
                </a:cubicBezTo>
                <a:cubicBezTo>
                  <a:pt x="17110" y="7161"/>
                  <a:pt x="17110" y="7155"/>
                  <a:pt x="17110" y="7150"/>
                </a:cubicBezTo>
                <a:cubicBezTo>
                  <a:pt x="17110" y="7138"/>
                  <a:pt x="17110" y="7138"/>
                  <a:pt x="17110" y="7138"/>
                </a:cubicBezTo>
                <a:cubicBezTo>
                  <a:pt x="17110" y="7132"/>
                  <a:pt x="17110" y="7126"/>
                  <a:pt x="17110" y="7114"/>
                </a:cubicBezTo>
                <a:lnTo>
                  <a:pt x="17110" y="7108"/>
                </a:lnTo>
                <a:cubicBezTo>
                  <a:pt x="17104" y="7096"/>
                  <a:pt x="17099" y="7090"/>
                  <a:pt x="17093" y="7084"/>
                </a:cubicBezTo>
                <a:cubicBezTo>
                  <a:pt x="17087" y="7078"/>
                  <a:pt x="17081" y="7078"/>
                  <a:pt x="17075" y="7072"/>
                </a:cubicBezTo>
                <a:cubicBezTo>
                  <a:pt x="17075" y="7066"/>
                  <a:pt x="17075" y="7061"/>
                  <a:pt x="17075" y="7055"/>
                </a:cubicBezTo>
                <a:cubicBezTo>
                  <a:pt x="17075" y="7049"/>
                  <a:pt x="17081" y="7043"/>
                  <a:pt x="17081" y="7037"/>
                </a:cubicBezTo>
                <a:cubicBezTo>
                  <a:pt x="17081" y="7025"/>
                  <a:pt x="17069" y="7013"/>
                  <a:pt x="17057" y="7013"/>
                </a:cubicBezTo>
                <a:cubicBezTo>
                  <a:pt x="17057" y="7013"/>
                  <a:pt x="17051" y="7013"/>
                  <a:pt x="17045" y="7013"/>
                </a:cubicBezTo>
                <a:lnTo>
                  <a:pt x="17039" y="7013"/>
                </a:lnTo>
                <a:cubicBezTo>
                  <a:pt x="17033" y="7013"/>
                  <a:pt x="17027" y="7007"/>
                  <a:pt x="17027" y="7007"/>
                </a:cubicBezTo>
                <a:cubicBezTo>
                  <a:pt x="17015" y="7001"/>
                  <a:pt x="17010" y="7001"/>
                  <a:pt x="16998" y="7001"/>
                </a:cubicBezTo>
                <a:cubicBezTo>
                  <a:pt x="16998" y="6995"/>
                  <a:pt x="16992" y="6995"/>
                  <a:pt x="16986" y="6995"/>
                </a:cubicBezTo>
                <a:cubicBezTo>
                  <a:pt x="16986" y="6989"/>
                  <a:pt x="16992" y="6984"/>
                  <a:pt x="16986" y="6984"/>
                </a:cubicBezTo>
                <a:cubicBezTo>
                  <a:pt x="16986" y="6978"/>
                  <a:pt x="16986" y="6978"/>
                  <a:pt x="16986" y="6972"/>
                </a:cubicBezTo>
                <a:cubicBezTo>
                  <a:pt x="16986" y="6966"/>
                  <a:pt x="16986" y="6966"/>
                  <a:pt x="16980" y="6960"/>
                </a:cubicBezTo>
                <a:cubicBezTo>
                  <a:pt x="16980" y="6948"/>
                  <a:pt x="16980" y="6948"/>
                  <a:pt x="16980" y="6948"/>
                </a:cubicBezTo>
                <a:cubicBezTo>
                  <a:pt x="16980" y="6936"/>
                  <a:pt x="16986" y="6924"/>
                  <a:pt x="16980" y="6912"/>
                </a:cubicBezTo>
                <a:cubicBezTo>
                  <a:pt x="16980" y="6906"/>
                  <a:pt x="16974" y="6906"/>
                  <a:pt x="16968" y="6901"/>
                </a:cubicBezTo>
                <a:cubicBezTo>
                  <a:pt x="16968" y="6901"/>
                  <a:pt x="16968" y="6896"/>
                  <a:pt x="16968" y="6890"/>
                </a:cubicBezTo>
                <a:lnTo>
                  <a:pt x="16956" y="6884"/>
                </a:lnTo>
                <a:cubicBezTo>
                  <a:pt x="16956" y="6878"/>
                  <a:pt x="16956" y="6872"/>
                  <a:pt x="16956" y="6872"/>
                </a:cubicBezTo>
                <a:cubicBezTo>
                  <a:pt x="16956" y="6860"/>
                  <a:pt x="16956" y="6854"/>
                  <a:pt x="16956" y="6848"/>
                </a:cubicBezTo>
                <a:cubicBezTo>
                  <a:pt x="16950" y="6842"/>
                  <a:pt x="16950" y="6836"/>
                  <a:pt x="16950" y="6836"/>
                </a:cubicBezTo>
                <a:cubicBezTo>
                  <a:pt x="16944" y="6824"/>
                  <a:pt x="16938" y="6818"/>
                  <a:pt x="16933" y="6813"/>
                </a:cubicBezTo>
                <a:cubicBezTo>
                  <a:pt x="16926" y="6813"/>
                  <a:pt x="16921" y="6818"/>
                  <a:pt x="16921" y="6813"/>
                </a:cubicBezTo>
                <a:cubicBezTo>
                  <a:pt x="16915" y="6824"/>
                  <a:pt x="16915" y="6824"/>
                  <a:pt x="16915" y="6824"/>
                </a:cubicBezTo>
                <a:cubicBezTo>
                  <a:pt x="16921" y="6836"/>
                  <a:pt x="16915" y="6842"/>
                  <a:pt x="16915" y="6848"/>
                </a:cubicBezTo>
                <a:close/>
                <a:moveTo>
                  <a:pt x="17875" y="6735"/>
                </a:moveTo>
                <a:lnTo>
                  <a:pt x="17875" y="6735"/>
                </a:lnTo>
                <a:cubicBezTo>
                  <a:pt x="17875" y="6741"/>
                  <a:pt x="17875" y="6747"/>
                  <a:pt x="17881" y="6747"/>
                </a:cubicBezTo>
                <a:cubicBezTo>
                  <a:pt x="17887" y="6753"/>
                  <a:pt x="17893" y="6753"/>
                  <a:pt x="17905" y="6753"/>
                </a:cubicBezTo>
                <a:cubicBezTo>
                  <a:pt x="17917" y="6753"/>
                  <a:pt x="17917" y="6753"/>
                  <a:pt x="17917" y="6753"/>
                </a:cubicBezTo>
                <a:cubicBezTo>
                  <a:pt x="17923" y="6753"/>
                  <a:pt x="17923" y="6747"/>
                  <a:pt x="17929" y="6747"/>
                </a:cubicBezTo>
                <a:cubicBezTo>
                  <a:pt x="17929" y="6741"/>
                  <a:pt x="17923" y="6741"/>
                  <a:pt x="17923" y="6735"/>
                </a:cubicBezTo>
                <a:cubicBezTo>
                  <a:pt x="17917" y="6730"/>
                  <a:pt x="17923" y="6730"/>
                  <a:pt x="17917" y="6724"/>
                </a:cubicBezTo>
                <a:cubicBezTo>
                  <a:pt x="17917" y="6718"/>
                  <a:pt x="17911" y="6724"/>
                  <a:pt x="17905" y="6724"/>
                </a:cubicBezTo>
                <a:cubicBezTo>
                  <a:pt x="17899" y="6718"/>
                  <a:pt x="17893" y="6718"/>
                  <a:pt x="17887" y="6718"/>
                </a:cubicBezTo>
                <a:cubicBezTo>
                  <a:pt x="17881" y="6718"/>
                  <a:pt x="17875" y="6718"/>
                  <a:pt x="17869" y="6718"/>
                </a:cubicBezTo>
                <a:cubicBezTo>
                  <a:pt x="17869" y="6724"/>
                  <a:pt x="17869" y="6735"/>
                  <a:pt x="17875" y="6735"/>
                </a:cubicBezTo>
                <a:close/>
                <a:moveTo>
                  <a:pt x="17591" y="6546"/>
                </a:moveTo>
                <a:lnTo>
                  <a:pt x="17591" y="6546"/>
                </a:lnTo>
                <a:cubicBezTo>
                  <a:pt x="17591" y="6552"/>
                  <a:pt x="17603" y="6552"/>
                  <a:pt x="17603" y="6558"/>
                </a:cubicBezTo>
                <a:cubicBezTo>
                  <a:pt x="17608" y="6569"/>
                  <a:pt x="17620" y="6569"/>
                  <a:pt x="17626" y="6575"/>
                </a:cubicBezTo>
                <a:cubicBezTo>
                  <a:pt x="17626" y="6581"/>
                  <a:pt x="17626" y="6581"/>
                  <a:pt x="17632" y="6587"/>
                </a:cubicBezTo>
                <a:cubicBezTo>
                  <a:pt x="17632" y="6593"/>
                  <a:pt x="17638" y="6593"/>
                  <a:pt x="17644" y="6599"/>
                </a:cubicBezTo>
                <a:cubicBezTo>
                  <a:pt x="17644" y="6599"/>
                  <a:pt x="17650" y="6605"/>
                  <a:pt x="17656" y="6605"/>
                </a:cubicBezTo>
                <a:lnTo>
                  <a:pt x="17662" y="6599"/>
                </a:lnTo>
                <a:cubicBezTo>
                  <a:pt x="17662" y="6593"/>
                  <a:pt x="17662" y="6593"/>
                  <a:pt x="17662" y="6587"/>
                </a:cubicBezTo>
                <a:cubicBezTo>
                  <a:pt x="17662" y="6581"/>
                  <a:pt x="17656" y="6581"/>
                  <a:pt x="17656" y="6575"/>
                </a:cubicBezTo>
                <a:cubicBezTo>
                  <a:pt x="17650" y="6569"/>
                  <a:pt x="17656" y="6569"/>
                  <a:pt x="17656" y="6563"/>
                </a:cubicBezTo>
                <a:cubicBezTo>
                  <a:pt x="17650" y="6558"/>
                  <a:pt x="17650" y="6558"/>
                  <a:pt x="17644" y="6552"/>
                </a:cubicBezTo>
                <a:cubicBezTo>
                  <a:pt x="17638" y="6546"/>
                  <a:pt x="17632" y="6540"/>
                  <a:pt x="17620" y="6534"/>
                </a:cubicBezTo>
                <a:cubicBezTo>
                  <a:pt x="17620" y="6534"/>
                  <a:pt x="17614" y="6534"/>
                  <a:pt x="17608" y="6528"/>
                </a:cubicBezTo>
                <a:cubicBezTo>
                  <a:pt x="17608" y="6528"/>
                  <a:pt x="17608" y="6522"/>
                  <a:pt x="17608" y="6516"/>
                </a:cubicBezTo>
                <a:cubicBezTo>
                  <a:pt x="17608" y="6516"/>
                  <a:pt x="17608" y="6510"/>
                  <a:pt x="17608" y="6504"/>
                </a:cubicBezTo>
                <a:cubicBezTo>
                  <a:pt x="17597" y="6504"/>
                  <a:pt x="17597" y="6504"/>
                  <a:pt x="17597" y="6504"/>
                </a:cubicBezTo>
                <a:cubicBezTo>
                  <a:pt x="17597" y="6504"/>
                  <a:pt x="17591" y="6510"/>
                  <a:pt x="17585" y="6510"/>
                </a:cubicBezTo>
                <a:cubicBezTo>
                  <a:pt x="17591" y="6516"/>
                  <a:pt x="17591" y="6516"/>
                  <a:pt x="17591" y="6522"/>
                </a:cubicBezTo>
                <a:cubicBezTo>
                  <a:pt x="17597" y="6528"/>
                  <a:pt x="17597" y="6534"/>
                  <a:pt x="17597" y="6534"/>
                </a:cubicBezTo>
                <a:cubicBezTo>
                  <a:pt x="17597" y="6540"/>
                  <a:pt x="17591" y="6540"/>
                  <a:pt x="17591" y="6546"/>
                </a:cubicBezTo>
                <a:close/>
                <a:moveTo>
                  <a:pt x="17265" y="6510"/>
                </a:moveTo>
                <a:lnTo>
                  <a:pt x="17265" y="6510"/>
                </a:lnTo>
                <a:cubicBezTo>
                  <a:pt x="17265" y="6522"/>
                  <a:pt x="17270" y="6528"/>
                  <a:pt x="17270" y="6534"/>
                </a:cubicBezTo>
                <a:cubicBezTo>
                  <a:pt x="17270" y="6540"/>
                  <a:pt x="17265" y="6540"/>
                  <a:pt x="17265" y="6540"/>
                </a:cubicBezTo>
                <a:cubicBezTo>
                  <a:pt x="17288" y="6540"/>
                  <a:pt x="17300" y="6540"/>
                  <a:pt x="17318" y="6540"/>
                </a:cubicBezTo>
                <a:cubicBezTo>
                  <a:pt x="17324" y="6540"/>
                  <a:pt x="17330" y="6546"/>
                  <a:pt x="17342" y="6546"/>
                </a:cubicBezTo>
                <a:cubicBezTo>
                  <a:pt x="17348" y="6546"/>
                  <a:pt x="17353" y="6546"/>
                  <a:pt x="17359" y="6546"/>
                </a:cubicBezTo>
                <a:cubicBezTo>
                  <a:pt x="17371" y="6546"/>
                  <a:pt x="17377" y="6546"/>
                  <a:pt x="17383" y="6546"/>
                </a:cubicBezTo>
                <a:cubicBezTo>
                  <a:pt x="17389" y="6546"/>
                  <a:pt x="17395" y="6546"/>
                  <a:pt x="17395" y="6540"/>
                </a:cubicBezTo>
                <a:cubicBezTo>
                  <a:pt x="17401" y="6540"/>
                  <a:pt x="17401" y="6534"/>
                  <a:pt x="17407" y="6528"/>
                </a:cubicBezTo>
                <a:cubicBezTo>
                  <a:pt x="17413" y="6528"/>
                  <a:pt x="17413" y="6534"/>
                  <a:pt x="17419" y="6528"/>
                </a:cubicBezTo>
                <a:cubicBezTo>
                  <a:pt x="17425" y="6528"/>
                  <a:pt x="17425" y="6528"/>
                  <a:pt x="17431" y="6528"/>
                </a:cubicBezTo>
                <a:cubicBezTo>
                  <a:pt x="17436" y="6522"/>
                  <a:pt x="17436" y="6522"/>
                  <a:pt x="17442" y="6516"/>
                </a:cubicBezTo>
                <a:cubicBezTo>
                  <a:pt x="17448" y="6510"/>
                  <a:pt x="17448" y="6504"/>
                  <a:pt x="17454" y="6492"/>
                </a:cubicBezTo>
                <a:cubicBezTo>
                  <a:pt x="17454" y="6486"/>
                  <a:pt x="17454" y="6480"/>
                  <a:pt x="17454" y="6469"/>
                </a:cubicBezTo>
                <a:cubicBezTo>
                  <a:pt x="17460" y="6463"/>
                  <a:pt x="17466" y="6463"/>
                  <a:pt x="17466" y="6457"/>
                </a:cubicBezTo>
                <a:cubicBezTo>
                  <a:pt x="17466" y="6457"/>
                  <a:pt x="17466" y="6451"/>
                  <a:pt x="17466" y="6445"/>
                </a:cubicBezTo>
                <a:cubicBezTo>
                  <a:pt x="17466" y="6439"/>
                  <a:pt x="17460" y="6439"/>
                  <a:pt x="17460" y="6433"/>
                </a:cubicBezTo>
                <a:cubicBezTo>
                  <a:pt x="17460" y="6439"/>
                  <a:pt x="17454" y="6439"/>
                  <a:pt x="17448" y="6439"/>
                </a:cubicBezTo>
                <a:cubicBezTo>
                  <a:pt x="17448" y="6439"/>
                  <a:pt x="17442" y="6439"/>
                  <a:pt x="17436" y="6439"/>
                </a:cubicBezTo>
                <a:cubicBezTo>
                  <a:pt x="17436" y="6439"/>
                  <a:pt x="17431" y="6439"/>
                  <a:pt x="17431" y="6445"/>
                </a:cubicBezTo>
                <a:cubicBezTo>
                  <a:pt x="17425" y="6445"/>
                  <a:pt x="17419" y="6445"/>
                  <a:pt x="17419" y="6451"/>
                </a:cubicBezTo>
                <a:cubicBezTo>
                  <a:pt x="17413" y="6457"/>
                  <a:pt x="17419" y="6463"/>
                  <a:pt x="17419" y="6475"/>
                </a:cubicBezTo>
                <a:cubicBezTo>
                  <a:pt x="17413" y="6480"/>
                  <a:pt x="17413" y="6480"/>
                  <a:pt x="17407" y="6486"/>
                </a:cubicBezTo>
                <a:cubicBezTo>
                  <a:pt x="17407" y="6486"/>
                  <a:pt x="17407" y="6492"/>
                  <a:pt x="17407" y="6498"/>
                </a:cubicBezTo>
                <a:cubicBezTo>
                  <a:pt x="17401" y="6498"/>
                  <a:pt x="17395" y="6498"/>
                  <a:pt x="17395" y="6498"/>
                </a:cubicBezTo>
                <a:cubicBezTo>
                  <a:pt x="17377" y="6498"/>
                  <a:pt x="17365" y="6498"/>
                  <a:pt x="17342" y="6498"/>
                </a:cubicBezTo>
                <a:cubicBezTo>
                  <a:pt x="17330" y="6498"/>
                  <a:pt x="17330" y="6498"/>
                  <a:pt x="17330" y="6498"/>
                </a:cubicBezTo>
                <a:cubicBezTo>
                  <a:pt x="17318" y="6498"/>
                  <a:pt x="17318" y="6498"/>
                  <a:pt x="17318" y="6498"/>
                </a:cubicBezTo>
                <a:cubicBezTo>
                  <a:pt x="17306" y="6498"/>
                  <a:pt x="17294" y="6498"/>
                  <a:pt x="17282" y="6498"/>
                </a:cubicBezTo>
                <a:cubicBezTo>
                  <a:pt x="17276" y="6498"/>
                  <a:pt x="17276" y="6492"/>
                  <a:pt x="17270" y="6492"/>
                </a:cubicBezTo>
                <a:cubicBezTo>
                  <a:pt x="17270" y="6498"/>
                  <a:pt x="17265" y="6510"/>
                  <a:pt x="17265" y="6510"/>
                </a:cubicBezTo>
                <a:close/>
                <a:moveTo>
                  <a:pt x="16310" y="6652"/>
                </a:moveTo>
                <a:lnTo>
                  <a:pt x="16310" y="6652"/>
                </a:lnTo>
                <a:cubicBezTo>
                  <a:pt x="16310" y="6658"/>
                  <a:pt x="16310" y="6664"/>
                  <a:pt x="16310" y="6664"/>
                </a:cubicBezTo>
                <a:cubicBezTo>
                  <a:pt x="16346" y="6664"/>
                  <a:pt x="16346" y="6664"/>
                  <a:pt x="16346" y="6664"/>
                </a:cubicBezTo>
                <a:cubicBezTo>
                  <a:pt x="16351" y="6664"/>
                  <a:pt x="16357" y="6664"/>
                  <a:pt x="16357" y="6658"/>
                </a:cubicBezTo>
                <a:cubicBezTo>
                  <a:pt x="16363" y="6652"/>
                  <a:pt x="16363" y="6647"/>
                  <a:pt x="16363" y="6641"/>
                </a:cubicBezTo>
                <a:cubicBezTo>
                  <a:pt x="16363" y="6629"/>
                  <a:pt x="16363" y="6623"/>
                  <a:pt x="16357" y="6611"/>
                </a:cubicBezTo>
                <a:cubicBezTo>
                  <a:pt x="16357" y="6605"/>
                  <a:pt x="16351" y="6605"/>
                  <a:pt x="16351" y="6599"/>
                </a:cubicBezTo>
                <a:cubicBezTo>
                  <a:pt x="16334" y="6605"/>
                  <a:pt x="16328" y="6611"/>
                  <a:pt x="16310" y="6623"/>
                </a:cubicBezTo>
                <a:cubicBezTo>
                  <a:pt x="16310" y="6635"/>
                  <a:pt x="16310" y="6647"/>
                  <a:pt x="16310" y="6652"/>
                </a:cubicBezTo>
                <a:close/>
                <a:moveTo>
                  <a:pt x="16014" y="6623"/>
                </a:moveTo>
                <a:lnTo>
                  <a:pt x="16014" y="6623"/>
                </a:lnTo>
                <a:cubicBezTo>
                  <a:pt x="16014" y="6623"/>
                  <a:pt x="16014" y="6629"/>
                  <a:pt x="16014" y="6635"/>
                </a:cubicBezTo>
                <a:cubicBezTo>
                  <a:pt x="16014" y="6635"/>
                  <a:pt x="16019" y="6641"/>
                  <a:pt x="16019" y="6647"/>
                </a:cubicBezTo>
                <a:cubicBezTo>
                  <a:pt x="16025" y="6641"/>
                  <a:pt x="16025" y="6647"/>
                  <a:pt x="16031" y="6647"/>
                </a:cubicBezTo>
                <a:cubicBezTo>
                  <a:pt x="16037" y="6641"/>
                  <a:pt x="16037" y="6635"/>
                  <a:pt x="16043" y="6635"/>
                </a:cubicBezTo>
                <a:cubicBezTo>
                  <a:pt x="16049" y="6635"/>
                  <a:pt x="16055" y="6641"/>
                  <a:pt x="16061" y="6641"/>
                </a:cubicBezTo>
                <a:cubicBezTo>
                  <a:pt x="16067" y="6641"/>
                  <a:pt x="16067" y="6641"/>
                  <a:pt x="16067" y="6641"/>
                </a:cubicBezTo>
                <a:cubicBezTo>
                  <a:pt x="16073" y="6641"/>
                  <a:pt x="16073" y="6635"/>
                  <a:pt x="16079" y="6635"/>
                </a:cubicBezTo>
                <a:cubicBezTo>
                  <a:pt x="16067" y="6623"/>
                  <a:pt x="16067" y="6623"/>
                  <a:pt x="16067" y="6623"/>
                </a:cubicBezTo>
                <a:lnTo>
                  <a:pt x="16014" y="6623"/>
                </a:lnTo>
                <a:close/>
                <a:moveTo>
                  <a:pt x="16500" y="6504"/>
                </a:moveTo>
                <a:lnTo>
                  <a:pt x="16500" y="6504"/>
                </a:lnTo>
                <a:cubicBezTo>
                  <a:pt x="16494" y="6510"/>
                  <a:pt x="16488" y="6510"/>
                  <a:pt x="16488" y="6516"/>
                </a:cubicBezTo>
                <a:cubicBezTo>
                  <a:pt x="16482" y="6516"/>
                  <a:pt x="16476" y="6516"/>
                  <a:pt x="16476" y="6522"/>
                </a:cubicBezTo>
                <a:cubicBezTo>
                  <a:pt x="16476" y="6528"/>
                  <a:pt x="16476" y="6534"/>
                  <a:pt x="16476" y="6534"/>
                </a:cubicBezTo>
                <a:cubicBezTo>
                  <a:pt x="16476" y="6540"/>
                  <a:pt x="16470" y="6546"/>
                  <a:pt x="16470" y="6546"/>
                </a:cubicBezTo>
                <a:cubicBezTo>
                  <a:pt x="16470" y="6552"/>
                  <a:pt x="16470" y="6552"/>
                  <a:pt x="16470" y="6558"/>
                </a:cubicBezTo>
                <a:cubicBezTo>
                  <a:pt x="16470" y="6563"/>
                  <a:pt x="16464" y="6563"/>
                  <a:pt x="16464" y="6569"/>
                </a:cubicBezTo>
                <a:cubicBezTo>
                  <a:pt x="16464" y="6575"/>
                  <a:pt x="16476" y="6575"/>
                  <a:pt x="16482" y="6575"/>
                </a:cubicBezTo>
                <a:cubicBezTo>
                  <a:pt x="16482" y="6575"/>
                  <a:pt x="16488" y="6575"/>
                  <a:pt x="16494" y="6575"/>
                </a:cubicBezTo>
                <a:cubicBezTo>
                  <a:pt x="16494" y="6569"/>
                  <a:pt x="16500" y="6569"/>
                  <a:pt x="16506" y="6563"/>
                </a:cubicBezTo>
                <a:cubicBezTo>
                  <a:pt x="16506" y="6563"/>
                  <a:pt x="16506" y="6558"/>
                  <a:pt x="16506" y="6552"/>
                </a:cubicBezTo>
                <a:cubicBezTo>
                  <a:pt x="16512" y="6540"/>
                  <a:pt x="16517" y="6528"/>
                  <a:pt x="16517" y="6510"/>
                </a:cubicBezTo>
                <a:cubicBezTo>
                  <a:pt x="16517" y="6504"/>
                  <a:pt x="16517" y="6504"/>
                  <a:pt x="16517" y="6504"/>
                </a:cubicBezTo>
                <a:cubicBezTo>
                  <a:pt x="16517" y="6504"/>
                  <a:pt x="16512" y="6504"/>
                  <a:pt x="16512" y="6498"/>
                </a:cubicBezTo>
                <a:cubicBezTo>
                  <a:pt x="16506" y="6498"/>
                  <a:pt x="16500" y="6504"/>
                  <a:pt x="16500" y="6504"/>
                </a:cubicBezTo>
                <a:close/>
                <a:moveTo>
                  <a:pt x="16417" y="6415"/>
                </a:moveTo>
                <a:lnTo>
                  <a:pt x="16417" y="6415"/>
                </a:lnTo>
                <a:cubicBezTo>
                  <a:pt x="16423" y="6415"/>
                  <a:pt x="16423" y="6415"/>
                  <a:pt x="16428" y="6415"/>
                </a:cubicBezTo>
                <a:cubicBezTo>
                  <a:pt x="16435" y="6415"/>
                  <a:pt x="16435" y="6403"/>
                  <a:pt x="16435" y="6403"/>
                </a:cubicBezTo>
                <a:cubicBezTo>
                  <a:pt x="16440" y="6403"/>
                  <a:pt x="16446" y="6409"/>
                  <a:pt x="16446" y="6409"/>
                </a:cubicBezTo>
                <a:cubicBezTo>
                  <a:pt x="16458" y="6409"/>
                  <a:pt x="16464" y="6409"/>
                  <a:pt x="16470" y="6409"/>
                </a:cubicBezTo>
                <a:cubicBezTo>
                  <a:pt x="16476" y="6409"/>
                  <a:pt x="16482" y="6409"/>
                  <a:pt x="16482" y="6409"/>
                </a:cubicBezTo>
                <a:cubicBezTo>
                  <a:pt x="16494" y="6409"/>
                  <a:pt x="16500" y="6415"/>
                  <a:pt x="16506" y="6421"/>
                </a:cubicBezTo>
                <a:cubicBezTo>
                  <a:pt x="16517" y="6427"/>
                  <a:pt x="16517" y="6433"/>
                  <a:pt x="16529" y="6439"/>
                </a:cubicBezTo>
                <a:cubicBezTo>
                  <a:pt x="16529" y="6439"/>
                  <a:pt x="16535" y="6439"/>
                  <a:pt x="16541" y="6445"/>
                </a:cubicBezTo>
                <a:cubicBezTo>
                  <a:pt x="16547" y="6445"/>
                  <a:pt x="16541" y="6451"/>
                  <a:pt x="16547" y="6457"/>
                </a:cubicBezTo>
                <a:cubicBezTo>
                  <a:pt x="16553" y="6457"/>
                  <a:pt x="16559" y="6457"/>
                  <a:pt x="16559" y="6457"/>
                </a:cubicBezTo>
                <a:cubicBezTo>
                  <a:pt x="16565" y="6457"/>
                  <a:pt x="16571" y="6457"/>
                  <a:pt x="16577" y="6457"/>
                </a:cubicBezTo>
                <a:lnTo>
                  <a:pt x="16583" y="6463"/>
                </a:lnTo>
                <a:cubicBezTo>
                  <a:pt x="16601" y="6463"/>
                  <a:pt x="16606" y="6457"/>
                  <a:pt x="16624" y="6463"/>
                </a:cubicBezTo>
                <a:cubicBezTo>
                  <a:pt x="16624" y="6463"/>
                  <a:pt x="16630" y="6463"/>
                  <a:pt x="16636" y="6469"/>
                </a:cubicBezTo>
                <a:cubicBezTo>
                  <a:pt x="16642" y="6469"/>
                  <a:pt x="16648" y="6475"/>
                  <a:pt x="16660" y="6480"/>
                </a:cubicBezTo>
                <a:lnTo>
                  <a:pt x="16666" y="6486"/>
                </a:lnTo>
                <a:cubicBezTo>
                  <a:pt x="16672" y="6492"/>
                  <a:pt x="16678" y="6492"/>
                  <a:pt x="16678" y="6498"/>
                </a:cubicBezTo>
                <a:cubicBezTo>
                  <a:pt x="16689" y="6504"/>
                  <a:pt x="16695" y="6510"/>
                  <a:pt x="16701" y="6522"/>
                </a:cubicBezTo>
                <a:cubicBezTo>
                  <a:pt x="16701" y="6528"/>
                  <a:pt x="16701" y="6528"/>
                  <a:pt x="16707" y="6534"/>
                </a:cubicBezTo>
                <a:cubicBezTo>
                  <a:pt x="16713" y="6546"/>
                  <a:pt x="16731" y="6552"/>
                  <a:pt x="16731" y="6569"/>
                </a:cubicBezTo>
                <a:lnTo>
                  <a:pt x="16725" y="6575"/>
                </a:lnTo>
                <a:cubicBezTo>
                  <a:pt x="16725" y="6581"/>
                  <a:pt x="16725" y="6587"/>
                  <a:pt x="16725" y="6593"/>
                </a:cubicBezTo>
                <a:cubicBezTo>
                  <a:pt x="16725" y="6599"/>
                  <a:pt x="16719" y="6611"/>
                  <a:pt x="16707" y="6611"/>
                </a:cubicBezTo>
                <a:cubicBezTo>
                  <a:pt x="16707" y="6611"/>
                  <a:pt x="16701" y="6611"/>
                  <a:pt x="16695" y="6611"/>
                </a:cubicBezTo>
                <a:cubicBezTo>
                  <a:pt x="16695" y="6611"/>
                  <a:pt x="16689" y="6617"/>
                  <a:pt x="16683" y="6617"/>
                </a:cubicBezTo>
                <a:cubicBezTo>
                  <a:pt x="16683" y="6617"/>
                  <a:pt x="16678" y="6623"/>
                  <a:pt x="16672" y="6623"/>
                </a:cubicBezTo>
                <a:cubicBezTo>
                  <a:pt x="16672" y="6629"/>
                  <a:pt x="16666" y="6629"/>
                  <a:pt x="16660" y="6635"/>
                </a:cubicBezTo>
                <a:cubicBezTo>
                  <a:pt x="16660" y="6641"/>
                  <a:pt x="16660" y="6641"/>
                  <a:pt x="16660" y="6647"/>
                </a:cubicBezTo>
                <a:cubicBezTo>
                  <a:pt x="16660" y="6652"/>
                  <a:pt x="16660" y="6652"/>
                  <a:pt x="16660" y="6658"/>
                </a:cubicBezTo>
                <a:cubicBezTo>
                  <a:pt x="16660" y="6670"/>
                  <a:pt x="16672" y="6676"/>
                  <a:pt x="16683" y="6676"/>
                </a:cubicBezTo>
                <a:cubicBezTo>
                  <a:pt x="16695" y="6676"/>
                  <a:pt x="16701" y="6676"/>
                  <a:pt x="16713" y="6670"/>
                </a:cubicBezTo>
                <a:cubicBezTo>
                  <a:pt x="16713" y="6664"/>
                  <a:pt x="16719" y="6664"/>
                  <a:pt x="16725" y="6658"/>
                </a:cubicBezTo>
                <a:lnTo>
                  <a:pt x="16725" y="6652"/>
                </a:lnTo>
                <a:cubicBezTo>
                  <a:pt x="16731" y="6647"/>
                  <a:pt x="16731" y="6641"/>
                  <a:pt x="16737" y="6641"/>
                </a:cubicBezTo>
                <a:cubicBezTo>
                  <a:pt x="16755" y="6641"/>
                  <a:pt x="16760" y="6641"/>
                  <a:pt x="16772" y="6647"/>
                </a:cubicBezTo>
                <a:cubicBezTo>
                  <a:pt x="16778" y="6652"/>
                  <a:pt x="16778" y="6652"/>
                  <a:pt x="16784" y="6658"/>
                </a:cubicBezTo>
                <a:cubicBezTo>
                  <a:pt x="16784" y="6664"/>
                  <a:pt x="16790" y="6664"/>
                  <a:pt x="16796" y="6664"/>
                </a:cubicBezTo>
                <a:cubicBezTo>
                  <a:pt x="16796" y="6670"/>
                  <a:pt x="16802" y="6676"/>
                  <a:pt x="16808" y="6676"/>
                </a:cubicBezTo>
                <a:cubicBezTo>
                  <a:pt x="16808" y="6682"/>
                  <a:pt x="16814" y="6682"/>
                  <a:pt x="16814" y="6682"/>
                </a:cubicBezTo>
                <a:cubicBezTo>
                  <a:pt x="16820" y="6682"/>
                  <a:pt x="16826" y="6688"/>
                  <a:pt x="16826" y="6688"/>
                </a:cubicBezTo>
                <a:cubicBezTo>
                  <a:pt x="16838" y="6688"/>
                  <a:pt x="16844" y="6688"/>
                  <a:pt x="16855" y="6694"/>
                </a:cubicBezTo>
                <a:cubicBezTo>
                  <a:pt x="16861" y="6700"/>
                  <a:pt x="16861" y="6700"/>
                  <a:pt x="16867" y="6706"/>
                </a:cubicBezTo>
                <a:cubicBezTo>
                  <a:pt x="16873" y="6706"/>
                  <a:pt x="16873" y="6706"/>
                  <a:pt x="16879" y="6706"/>
                </a:cubicBezTo>
                <a:cubicBezTo>
                  <a:pt x="16885" y="6706"/>
                  <a:pt x="16891" y="6712"/>
                  <a:pt x="16897" y="6712"/>
                </a:cubicBezTo>
                <a:cubicBezTo>
                  <a:pt x="16909" y="6712"/>
                  <a:pt x="16915" y="6712"/>
                  <a:pt x="16926" y="6712"/>
                </a:cubicBezTo>
                <a:cubicBezTo>
                  <a:pt x="16933" y="6712"/>
                  <a:pt x="16938" y="6712"/>
                  <a:pt x="16950" y="6712"/>
                </a:cubicBezTo>
                <a:cubicBezTo>
                  <a:pt x="16950" y="6712"/>
                  <a:pt x="16956" y="6706"/>
                  <a:pt x="16962" y="6706"/>
                </a:cubicBezTo>
                <a:cubicBezTo>
                  <a:pt x="16962" y="6700"/>
                  <a:pt x="16968" y="6700"/>
                  <a:pt x="16968" y="6700"/>
                </a:cubicBezTo>
                <a:cubicBezTo>
                  <a:pt x="16974" y="6694"/>
                  <a:pt x="16974" y="6688"/>
                  <a:pt x="16974" y="6688"/>
                </a:cubicBezTo>
                <a:cubicBezTo>
                  <a:pt x="16974" y="6676"/>
                  <a:pt x="16974" y="6670"/>
                  <a:pt x="16974" y="6664"/>
                </a:cubicBezTo>
                <a:cubicBezTo>
                  <a:pt x="16980" y="6664"/>
                  <a:pt x="16986" y="6664"/>
                  <a:pt x="16992" y="6664"/>
                </a:cubicBezTo>
                <a:cubicBezTo>
                  <a:pt x="16998" y="6658"/>
                  <a:pt x="17004" y="6658"/>
                  <a:pt x="17015" y="6652"/>
                </a:cubicBezTo>
                <a:cubicBezTo>
                  <a:pt x="17021" y="6652"/>
                  <a:pt x="17021" y="6647"/>
                  <a:pt x="17027" y="6641"/>
                </a:cubicBezTo>
                <a:cubicBezTo>
                  <a:pt x="17033" y="6635"/>
                  <a:pt x="17039" y="6623"/>
                  <a:pt x="17051" y="6623"/>
                </a:cubicBezTo>
                <a:cubicBezTo>
                  <a:pt x="17057" y="6623"/>
                  <a:pt x="17057" y="6623"/>
                  <a:pt x="17057" y="6623"/>
                </a:cubicBezTo>
                <a:cubicBezTo>
                  <a:pt x="17063" y="6623"/>
                  <a:pt x="17063" y="6623"/>
                  <a:pt x="17069" y="6629"/>
                </a:cubicBezTo>
                <a:cubicBezTo>
                  <a:pt x="17069" y="6629"/>
                  <a:pt x="17075" y="6629"/>
                  <a:pt x="17081" y="6629"/>
                </a:cubicBezTo>
                <a:cubicBezTo>
                  <a:pt x="17087" y="6629"/>
                  <a:pt x="17087" y="6635"/>
                  <a:pt x="17093" y="6635"/>
                </a:cubicBezTo>
                <a:cubicBezTo>
                  <a:pt x="17099" y="6641"/>
                  <a:pt x="17104" y="6641"/>
                  <a:pt x="17116" y="6647"/>
                </a:cubicBezTo>
                <a:lnTo>
                  <a:pt x="17122" y="6652"/>
                </a:lnTo>
                <a:cubicBezTo>
                  <a:pt x="17134" y="6658"/>
                  <a:pt x="17134" y="6670"/>
                  <a:pt x="17140" y="6676"/>
                </a:cubicBezTo>
                <a:cubicBezTo>
                  <a:pt x="17140" y="6676"/>
                  <a:pt x="17146" y="6682"/>
                  <a:pt x="17146" y="6688"/>
                </a:cubicBezTo>
                <a:cubicBezTo>
                  <a:pt x="17152" y="6694"/>
                  <a:pt x="17158" y="6694"/>
                  <a:pt x="17170" y="6706"/>
                </a:cubicBezTo>
                <a:cubicBezTo>
                  <a:pt x="17170" y="6706"/>
                  <a:pt x="17176" y="6712"/>
                  <a:pt x="17176" y="6718"/>
                </a:cubicBezTo>
                <a:cubicBezTo>
                  <a:pt x="17181" y="6724"/>
                  <a:pt x="17187" y="6730"/>
                  <a:pt x="17193" y="6735"/>
                </a:cubicBezTo>
                <a:cubicBezTo>
                  <a:pt x="17193" y="6741"/>
                  <a:pt x="17199" y="6747"/>
                  <a:pt x="17199" y="6753"/>
                </a:cubicBezTo>
                <a:cubicBezTo>
                  <a:pt x="17199" y="6759"/>
                  <a:pt x="17205" y="6765"/>
                  <a:pt x="17205" y="6765"/>
                </a:cubicBezTo>
                <a:cubicBezTo>
                  <a:pt x="17217" y="6765"/>
                  <a:pt x="17217" y="6765"/>
                  <a:pt x="17229" y="6765"/>
                </a:cubicBezTo>
                <a:cubicBezTo>
                  <a:pt x="17241" y="6765"/>
                  <a:pt x="17253" y="6765"/>
                  <a:pt x="17270" y="6759"/>
                </a:cubicBezTo>
                <a:cubicBezTo>
                  <a:pt x="17276" y="6759"/>
                  <a:pt x="17282" y="6759"/>
                  <a:pt x="17288" y="6759"/>
                </a:cubicBezTo>
                <a:cubicBezTo>
                  <a:pt x="17306" y="6759"/>
                  <a:pt x="17312" y="6765"/>
                  <a:pt x="17318" y="6777"/>
                </a:cubicBezTo>
                <a:cubicBezTo>
                  <a:pt x="17330" y="6789"/>
                  <a:pt x="17330" y="6789"/>
                  <a:pt x="17342" y="6795"/>
                </a:cubicBezTo>
                <a:cubicBezTo>
                  <a:pt x="17348" y="6795"/>
                  <a:pt x="17353" y="6801"/>
                  <a:pt x="17359" y="6801"/>
                </a:cubicBezTo>
                <a:cubicBezTo>
                  <a:pt x="17365" y="6801"/>
                  <a:pt x="17371" y="6801"/>
                  <a:pt x="17377" y="6801"/>
                </a:cubicBezTo>
                <a:cubicBezTo>
                  <a:pt x="17377" y="6765"/>
                  <a:pt x="17377" y="6765"/>
                  <a:pt x="17377" y="6765"/>
                </a:cubicBezTo>
                <a:cubicBezTo>
                  <a:pt x="17377" y="6753"/>
                  <a:pt x="17371" y="6747"/>
                  <a:pt x="17359" y="6747"/>
                </a:cubicBezTo>
                <a:cubicBezTo>
                  <a:pt x="17359" y="6747"/>
                  <a:pt x="17353" y="6747"/>
                  <a:pt x="17353" y="6741"/>
                </a:cubicBezTo>
                <a:cubicBezTo>
                  <a:pt x="17348" y="6741"/>
                  <a:pt x="17342" y="6741"/>
                  <a:pt x="17342" y="6741"/>
                </a:cubicBezTo>
                <a:cubicBezTo>
                  <a:pt x="17336" y="6741"/>
                  <a:pt x="17336" y="6735"/>
                  <a:pt x="17336" y="6730"/>
                </a:cubicBezTo>
                <a:cubicBezTo>
                  <a:pt x="17330" y="6724"/>
                  <a:pt x="17330" y="6724"/>
                  <a:pt x="17324" y="6718"/>
                </a:cubicBezTo>
                <a:cubicBezTo>
                  <a:pt x="17324" y="6712"/>
                  <a:pt x="17318" y="6712"/>
                  <a:pt x="17312" y="6712"/>
                </a:cubicBezTo>
                <a:cubicBezTo>
                  <a:pt x="17306" y="6712"/>
                  <a:pt x="17300" y="6712"/>
                  <a:pt x="17300" y="6712"/>
                </a:cubicBezTo>
                <a:cubicBezTo>
                  <a:pt x="17294" y="6706"/>
                  <a:pt x="17294" y="6712"/>
                  <a:pt x="17288" y="6712"/>
                </a:cubicBezTo>
                <a:cubicBezTo>
                  <a:pt x="17282" y="6706"/>
                  <a:pt x="17282" y="6700"/>
                  <a:pt x="17276" y="6700"/>
                </a:cubicBezTo>
                <a:cubicBezTo>
                  <a:pt x="17270" y="6700"/>
                  <a:pt x="17270" y="6700"/>
                  <a:pt x="17265" y="6700"/>
                </a:cubicBezTo>
                <a:cubicBezTo>
                  <a:pt x="17259" y="6700"/>
                  <a:pt x="17259" y="6694"/>
                  <a:pt x="17253" y="6694"/>
                </a:cubicBezTo>
                <a:cubicBezTo>
                  <a:pt x="17247" y="6694"/>
                  <a:pt x="17241" y="6694"/>
                  <a:pt x="17229" y="6694"/>
                </a:cubicBezTo>
                <a:cubicBezTo>
                  <a:pt x="17229" y="6623"/>
                  <a:pt x="17229" y="6623"/>
                  <a:pt x="17229" y="6623"/>
                </a:cubicBezTo>
                <a:cubicBezTo>
                  <a:pt x="17211" y="6623"/>
                  <a:pt x="17199" y="6623"/>
                  <a:pt x="17181" y="6623"/>
                </a:cubicBezTo>
                <a:cubicBezTo>
                  <a:pt x="17181" y="6569"/>
                  <a:pt x="17181" y="6569"/>
                  <a:pt x="17181" y="6569"/>
                </a:cubicBezTo>
                <a:cubicBezTo>
                  <a:pt x="17199" y="6569"/>
                  <a:pt x="17205" y="6569"/>
                  <a:pt x="17223" y="6569"/>
                </a:cubicBezTo>
                <a:cubicBezTo>
                  <a:pt x="17223" y="6552"/>
                  <a:pt x="17223" y="6552"/>
                  <a:pt x="17223" y="6552"/>
                </a:cubicBezTo>
                <a:cubicBezTo>
                  <a:pt x="17223" y="6546"/>
                  <a:pt x="17217" y="6546"/>
                  <a:pt x="17211" y="6546"/>
                </a:cubicBezTo>
                <a:cubicBezTo>
                  <a:pt x="17211" y="6540"/>
                  <a:pt x="17211" y="6534"/>
                  <a:pt x="17205" y="6534"/>
                </a:cubicBezTo>
                <a:cubicBezTo>
                  <a:pt x="17199" y="6528"/>
                  <a:pt x="17199" y="6528"/>
                  <a:pt x="17193" y="6522"/>
                </a:cubicBezTo>
                <a:cubicBezTo>
                  <a:pt x="17134" y="6522"/>
                  <a:pt x="17134" y="6522"/>
                  <a:pt x="17134" y="6522"/>
                </a:cubicBezTo>
                <a:cubicBezTo>
                  <a:pt x="17134" y="6522"/>
                  <a:pt x="17134" y="6516"/>
                  <a:pt x="17128" y="6510"/>
                </a:cubicBezTo>
                <a:cubicBezTo>
                  <a:pt x="17122" y="6510"/>
                  <a:pt x="17116" y="6510"/>
                  <a:pt x="17116" y="6504"/>
                </a:cubicBezTo>
                <a:cubicBezTo>
                  <a:pt x="17110" y="6498"/>
                  <a:pt x="17116" y="6486"/>
                  <a:pt x="17110" y="6480"/>
                </a:cubicBezTo>
                <a:cubicBezTo>
                  <a:pt x="17110" y="6480"/>
                  <a:pt x="17110" y="6475"/>
                  <a:pt x="17110" y="6469"/>
                </a:cubicBezTo>
                <a:cubicBezTo>
                  <a:pt x="17104" y="6469"/>
                  <a:pt x="17099" y="6469"/>
                  <a:pt x="17099" y="6463"/>
                </a:cubicBezTo>
                <a:cubicBezTo>
                  <a:pt x="17093" y="6463"/>
                  <a:pt x="17087" y="6457"/>
                  <a:pt x="17087" y="6457"/>
                </a:cubicBezTo>
                <a:cubicBezTo>
                  <a:pt x="17081" y="6451"/>
                  <a:pt x="17081" y="6445"/>
                  <a:pt x="17075" y="6445"/>
                </a:cubicBezTo>
                <a:cubicBezTo>
                  <a:pt x="17069" y="6439"/>
                  <a:pt x="17063" y="6439"/>
                  <a:pt x="17063" y="6433"/>
                </a:cubicBezTo>
                <a:cubicBezTo>
                  <a:pt x="17051" y="6427"/>
                  <a:pt x="17051" y="6415"/>
                  <a:pt x="17039" y="6415"/>
                </a:cubicBezTo>
                <a:cubicBezTo>
                  <a:pt x="17033" y="6409"/>
                  <a:pt x="17033" y="6409"/>
                  <a:pt x="17027" y="6409"/>
                </a:cubicBezTo>
                <a:cubicBezTo>
                  <a:pt x="17021" y="6403"/>
                  <a:pt x="17010" y="6409"/>
                  <a:pt x="17004" y="6409"/>
                </a:cubicBezTo>
                <a:cubicBezTo>
                  <a:pt x="16992" y="6409"/>
                  <a:pt x="16986" y="6403"/>
                  <a:pt x="16974" y="6397"/>
                </a:cubicBezTo>
                <a:cubicBezTo>
                  <a:pt x="16974" y="6392"/>
                  <a:pt x="16974" y="6386"/>
                  <a:pt x="16968" y="6386"/>
                </a:cubicBezTo>
                <a:cubicBezTo>
                  <a:pt x="16968" y="6380"/>
                  <a:pt x="16962" y="6386"/>
                  <a:pt x="16962" y="6386"/>
                </a:cubicBezTo>
                <a:cubicBezTo>
                  <a:pt x="16956" y="6380"/>
                  <a:pt x="16950" y="6380"/>
                  <a:pt x="16944" y="6380"/>
                </a:cubicBezTo>
                <a:cubicBezTo>
                  <a:pt x="16938" y="6380"/>
                  <a:pt x="16933" y="6374"/>
                  <a:pt x="16921" y="6374"/>
                </a:cubicBezTo>
                <a:cubicBezTo>
                  <a:pt x="16915" y="6368"/>
                  <a:pt x="16909" y="6362"/>
                  <a:pt x="16897" y="6356"/>
                </a:cubicBezTo>
                <a:cubicBezTo>
                  <a:pt x="16897" y="6356"/>
                  <a:pt x="16891" y="6356"/>
                  <a:pt x="16891" y="6350"/>
                </a:cubicBezTo>
                <a:cubicBezTo>
                  <a:pt x="16885" y="6350"/>
                  <a:pt x="16879" y="6350"/>
                  <a:pt x="16879" y="6350"/>
                </a:cubicBezTo>
                <a:cubicBezTo>
                  <a:pt x="16861" y="6350"/>
                  <a:pt x="16855" y="6356"/>
                  <a:pt x="16838" y="6350"/>
                </a:cubicBezTo>
                <a:cubicBezTo>
                  <a:pt x="16832" y="6350"/>
                  <a:pt x="16832" y="6350"/>
                  <a:pt x="16826" y="6350"/>
                </a:cubicBezTo>
                <a:cubicBezTo>
                  <a:pt x="16814" y="6350"/>
                  <a:pt x="16802" y="6350"/>
                  <a:pt x="16790" y="6344"/>
                </a:cubicBezTo>
                <a:cubicBezTo>
                  <a:pt x="16784" y="6344"/>
                  <a:pt x="16778" y="6338"/>
                  <a:pt x="16767" y="6332"/>
                </a:cubicBezTo>
                <a:cubicBezTo>
                  <a:pt x="16760" y="6326"/>
                  <a:pt x="16755" y="6320"/>
                  <a:pt x="16743" y="6320"/>
                </a:cubicBezTo>
                <a:cubicBezTo>
                  <a:pt x="16743" y="6315"/>
                  <a:pt x="16737" y="6315"/>
                  <a:pt x="16737" y="6315"/>
                </a:cubicBezTo>
                <a:cubicBezTo>
                  <a:pt x="16731" y="6315"/>
                  <a:pt x="16725" y="6315"/>
                  <a:pt x="16719" y="6309"/>
                </a:cubicBezTo>
                <a:cubicBezTo>
                  <a:pt x="16713" y="6309"/>
                  <a:pt x="16707" y="6297"/>
                  <a:pt x="16701" y="6297"/>
                </a:cubicBezTo>
                <a:cubicBezTo>
                  <a:pt x="16695" y="6297"/>
                  <a:pt x="16689" y="6297"/>
                  <a:pt x="16683" y="6303"/>
                </a:cubicBezTo>
                <a:cubicBezTo>
                  <a:pt x="16678" y="6303"/>
                  <a:pt x="16678" y="6309"/>
                  <a:pt x="16672" y="6315"/>
                </a:cubicBezTo>
                <a:cubicBezTo>
                  <a:pt x="16666" y="6320"/>
                  <a:pt x="16660" y="6326"/>
                  <a:pt x="16648" y="6326"/>
                </a:cubicBezTo>
                <a:cubicBezTo>
                  <a:pt x="16642" y="6326"/>
                  <a:pt x="16636" y="6326"/>
                  <a:pt x="16624" y="6326"/>
                </a:cubicBezTo>
                <a:cubicBezTo>
                  <a:pt x="16618" y="6326"/>
                  <a:pt x="16618" y="6326"/>
                  <a:pt x="16612" y="6332"/>
                </a:cubicBezTo>
                <a:cubicBezTo>
                  <a:pt x="16606" y="6332"/>
                  <a:pt x="16606" y="6338"/>
                  <a:pt x="16601" y="6344"/>
                </a:cubicBezTo>
                <a:cubicBezTo>
                  <a:pt x="16601" y="6350"/>
                  <a:pt x="16606" y="6356"/>
                  <a:pt x="16601" y="6362"/>
                </a:cubicBezTo>
                <a:cubicBezTo>
                  <a:pt x="16601" y="6368"/>
                  <a:pt x="16601" y="6374"/>
                  <a:pt x="16594" y="6374"/>
                </a:cubicBezTo>
                <a:cubicBezTo>
                  <a:pt x="16594" y="6380"/>
                  <a:pt x="16589" y="6380"/>
                  <a:pt x="16583" y="6380"/>
                </a:cubicBezTo>
                <a:cubicBezTo>
                  <a:pt x="16577" y="6386"/>
                  <a:pt x="16571" y="6386"/>
                  <a:pt x="16565" y="6386"/>
                </a:cubicBezTo>
                <a:cubicBezTo>
                  <a:pt x="16553" y="6386"/>
                  <a:pt x="16547" y="6380"/>
                  <a:pt x="16535" y="6380"/>
                </a:cubicBezTo>
                <a:cubicBezTo>
                  <a:pt x="16529" y="6380"/>
                  <a:pt x="16523" y="6380"/>
                  <a:pt x="16512" y="6374"/>
                </a:cubicBezTo>
                <a:cubicBezTo>
                  <a:pt x="16512" y="6374"/>
                  <a:pt x="16512" y="6368"/>
                  <a:pt x="16506" y="6362"/>
                </a:cubicBezTo>
                <a:cubicBezTo>
                  <a:pt x="16506" y="6362"/>
                  <a:pt x="16506" y="6356"/>
                  <a:pt x="16506" y="6350"/>
                </a:cubicBezTo>
                <a:cubicBezTo>
                  <a:pt x="16500" y="6344"/>
                  <a:pt x="16494" y="6344"/>
                  <a:pt x="16482" y="6344"/>
                </a:cubicBezTo>
                <a:cubicBezTo>
                  <a:pt x="16476" y="6344"/>
                  <a:pt x="16476" y="6344"/>
                  <a:pt x="16470" y="6344"/>
                </a:cubicBezTo>
                <a:cubicBezTo>
                  <a:pt x="16464" y="6344"/>
                  <a:pt x="16464" y="6350"/>
                  <a:pt x="16458" y="6350"/>
                </a:cubicBezTo>
                <a:cubicBezTo>
                  <a:pt x="16458" y="6356"/>
                  <a:pt x="16452" y="6356"/>
                  <a:pt x="16446" y="6356"/>
                </a:cubicBezTo>
                <a:cubicBezTo>
                  <a:pt x="16375" y="6356"/>
                  <a:pt x="16375" y="6356"/>
                  <a:pt x="16375" y="6356"/>
                </a:cubicBezTo>
                <a:cubicBezTo>
                  <a:pt x="16375" y="6380"/>
                  <a:pt x="16375" y="6380"/>
                  <a:pt x="16375" y="6380"/>
                </a:cubicBezTo>
                <a:cubicBezTo>
                  <a:pt x="16381" y="6380"/>
                  <a:pt x="16387" y="6380"/>
                  <a:pt x="16387" y="6386"/>
                </a:cubicBezTo>
                <a:cubicBezTo>
                  <a:pt x="16393" y="6386"/>
                  <a:pt x="16399" y="6386"/>
                  <a:pt x="16399" y="6392"/>
                </a:cubicBezTo>
                <a:cubicBezTo>
                  <a:pt x="16405" y="6397"/>
                  <a:pt x="16399" y="6397"/>
                  <a:pt x="16399" y="6403"/>
                </a:cubicBezTo>
                <a:cubicBezTo>
                  <a:pt x="16399" y="6409"/>
                  <a:pt x="16399" y="6421"/>
                  <a:pt x="16399" y="6427"/>
                </a:cubicBezTo>
                <a:cubicBezTo>
                  <a:pt x="16417" y="6427"/>
                  <a:pt x="16417" y="6427"/>
                  <a:pt x="16417" y="6427"/>
                </a:cubicBezTo>
                <a:cubicBezTo>
                  <a:pt x="16417" y="6421"/>
                  <a:pt x="16417" y="6415"/>
                  <a:pt x="16417" y="6415"/>
                </a:cubicBezTo>
                <a:close/>
                <a:moveTo>
                  <a:pt x="15966" y="6291"/>
                </a:moveTo>
                <a:lnTo>
                  <a:pt x="15966" y="6291"/>
                </a:lnTo>
                <a:cubicBezTo>
                  <a:pt x="15960" y="6291"/>
                  <a:pt x="15954" y="6291"/>
                  <a:pt x="15954" y="6291"/>
                </a:cubicBezTo>
                <a:cubicBezTo>
                  <a:pt x="15948" y="6291"/>
                  <a:pt x="15948" y="6303"/>
                  <a:pt x="15948" y="6303"/>
                </a:cubicBezTo>
                <a:cubicBezTo>
                  <a:pt x="15948" y="6309"/>
                  <a:pt x="15954" y="6315"/>
                  <a:pt x="15960" y="6315"/>
                </a:cubicBezTo>
                <a:cubicBezTo>
                  <a:pt x="15966" y="6315"/>
                  <a:pt x="15966" y="6315"/>
                  <a:pt x="15966" y="6315"/>
                </a:cubicBezTo>
                <a:cubicBezTo>
                  <a:pt x="15978" y="6315"/>
                  <a:pt x="15978" y="6315"/>
                  <a:pt x="15978" y="6315"/>
                </a:cubicBezTo>
                <a:cubicBezTo>
                  <a:pt x="15990" y="6315"/>
                  <a:pt x="15996" y="6315"/>
                  <a:pt x="16002" y="6315"/>
                </a:cubicBezTo>
                <a:cubicBezTo>
                  <a:pt x="16014" y="6315"/>
                  <a:pt x="16019" y="6315"/>
                  <a:pt x="16025" y="6315"/>
                </a:cubicBezTo>
                <a:cubicBezTo>
                  <a:pt x="16025" y="6309"/>
                  <a:pt x="16019" y="6315"/>
                  <a:pt x="16019" y="6315"/>
                </a:cubicBezTo>
                <a:cubicBezTo>
                  <a:pt x="16019" y="6303"/>
                  <a:pt x="16019" y="6297"/>
                  <a:pt x="16019" y="6291"/>
                </a:cubicBezTo>
                <a:cubicBezTo>
                  <a:pt x="16014" y="6291"/>
                  <a:pt x="16008" y="6285"/>
                  <a:pt x="16002" y="6285"/>
                </a:cubicBezTo>
                <a:cubicBezTo>
                  <a:pt x="15966" y="6285"/>
                  <a:pt x="15966" y="6285"/>
                  <a:pt x="15966" y="6285"/>
                </a:cubicBezTo>
                <a:lnTo>
                  <a:pt x="15966" y="6291"/>
                </a:lnTo>
                <a:close/>
                <a:moveTo>
                  <a:pt x="16553" y="6249"/>
                </a:moveTo>
                <a:lnTo>
                  <a:pt x="16553" y="6249"/>
                </a:lnTo>
                <a:cubicBezTo>
                  <a:pt x="16553" y="6255"/>
                  <a:pt x="16559" y="6255"/>
                  <a:pt x="16559" y="6261"/>
                </a:cubicBezTo>
                <a:cubicBezTo>
                  <a:pt x="16559" y="6267"/>
                  <a:pt x="16565" y="6273"/>
                  <a:pt x="16565" y="6279"/>
                </a:cubicBezTo>
                <a:cubicBezTo>
                  <a:pt x="16565" y="6291"/>
                  <a:pt x="16559" y="6297"/>
                  <a:pt x="16559" y="6309"/>
                </a:cubicBezTo>
                <a:cubicBezTo>
                  <a:pt x="16618" y="6309"/>
                  <a:pt x="16618" y="6309"/>
                  <a:pt x="16618" y="6309"/>
                </a:cubicBezTo>
                <a:cubicBezTo>
                  <a:pt x="16618" y="6297"/>
                  <a:pt x="16618" y="6297"/>
                  <a:pt x="16618" y="6297"/>
                </a:cubicBezTo>
                <a:cubicBezTo>
                  <a:pt x="16594" y="6297"/>
                  <a:pt x="16594" y="6297"/>
                  <a:pt x="16594" y="6297"/>
                </a:cubicBezTo>
                <a:cubicBezTo>
                  <a:pt x="16594" y="6285"/>
                  <a:pt x="16594" y="6279"/>
                  <a:pt x="16594" y="6273"/>
                </a:cubicBezTo>
                <a:cubicBezTo>
                  <a:pt x="16594" y="6267"/>
                  <a:pt x="16589" y="6267"/>
                  <a:pt x="16589" y="6261"/>
                </a:cubicBezTo>
                <a:cubicBezTo>
                  <a:pt x="16589" y="6255"/>
                  <a:pt x="16594" y="6249"/>
                  <a:pt x="16594" y="6249"/>
                </a:cubicBezTo>
                <a:cubicBezTo>
                  <a:pt x="16577" y="6249"/>
                  <a:pt x="16571" y="6249"/>
                  <a:pt x="16553" y="6249"/>
                </a:cubicBezTo>
                <a:close/>
                <a:moveTo>
                  <a:pt x="16316" y="6255"/>
                </a:moveTo>
                <a:lnTo>
                  <a:pt x="16316" y="6255"/>
                </a:lnTo>
                <a:cubicBezTo>
                  <a:pt x="16310" y="6255"/>
                  <a:pt x="16304" y="6249"/>
                  <a:pt x="16298" y="6255"/>
                </a:cubicBezTo>
                <a:cubicBezTo>
                  <a:pt x="16292" y="6255"/>
                  <a:pt x="16286" y="6261"/>
                  <a:pt x="16274" y="6267"/>
                </a:cubicBezTo>
                <a:cubicBezTo>
                  <a:pt x="16280" y="6273"/>
                  <a:pt x="16280" y="6273"/>
                  <a:pt x="16280" y="6273"/>
                </a:cubicBezTo>
                <a:cubicBezTo>
                  <a:pt x="16286" y="6279"/>
                  <a:pt x="16286" y="6279"/>
                  <a:pt x="16292" y="6279"/>
                </a:cubicBezTo>
                <a:cubicBezTo>
                  <a:pt x="16298" y="6279"/>
                  <a:pt x="16298" y="6285"/>
                  <a:pt x="16304" y="6285"/>
                </a:cubicBezTo>
                <a:cubicBezTo>
                  <a:pt x="16310" y="6285"/>
                  <a:pt x="16310" y="6291"/>
                  <a:pt x="16316" y="6291"/>
                </a:cubicBezTo>
                <a:cubicBezTo>
                  <a:pt x="16316" y="6291"/>
                  <a:pt x="16322" y="6291"/>
                  <a:pt x="16328" y="6291"/>
                </a:cubicBezTo>
                <a:cubicBezTo>
                  <a:pt x="16334" y="6291"/>
                  <a:pt x="16334" y="6285"/>
                  <a:pt x="16340" y="6291"/>
                </a:cubicBezTo>
                <a:cubicBezTo>
                  <a:pt x="16346" y="6291"/>
                  <a:pt x="16346" y="6297"/>
                  <a:pt x="16351" y="6297"/>
                </a:cubicBezTo>
                <a:cubicBezTo>
                  <a:pt x="16357" y="6303"/>
                  <a:pt x="16351" y="6309"/>
                  <a:pt x="16357" y="6309"/>
                </a:cubicBezTo>
                <a:cubicBezTo>
                  <a:pt x="16357" y="6315"/>
                  <a:pt x="16357" y="6320"/>
                  <a:pt x="16363" y="6326"/>
                </a:cubicBezTo>
                <a:cubicBezTo>
                  <a:pt x="16369" y="6326"/>
                  <a:pt x="16369" y="6326"/>
                  <a:pt x="16375" y="6326"/>
                </a:cubicBezTo>
                <a:cubicBezTo>
                  <a:pt x="16387" y="6326"/>
                  <a:pt x="16387" y="6326"/>
                  <a:pt x="16387" y="6326"/>
                </a:cubicBezTo>
                <a:cubicBezTo>
                  <a:pt x="16393" y="6326"/>
                  <a:pt x="16399" y="6320"/>
                  <a:pt x="16405" y="6320"/>
                </a:cubicBezTo>
                <a:cubicBezTo>
                  <a:pt x="16405" y="6320"/>
                  <a:pt x="16405" y="6315"/>
                  <a:pt x="16411" y="6315"/>
                </a:cubicBezTo>
                <a:cubicBezTo>
                  <a:pt x="16411" y="6315"/>
                  <a:pt x="16417" y="6320"/>
                  <a:pt x="16423" y="6320"/>
                </a:cubicBezTo>
                <a:cubicBezTo>
                  <a:pt x="16423" y="6320"/>
                  <a:pt x="16428" y="6320"/>
                  <a:pt x="16435" y="6320"/>
                </a:cubicBezTo>
                <a:cubicBezTo>
                  <a:pt x="16440" y="6320"/>
                  <a:pt x="16440" y="6320"/>
                  <a:pt x="16452" y="6320"/>
                </a:cubicBezTo>
                <a:cubicBezTo>
                  <a:pt x="16458" y="6320"/>
                  <a:pt x="16464" y="6320"/>
                  <a:pt x="16470" y="6320"/>
                </a:cubicBezTo>
                <a:cubicBezTo>
                  <a:pt x="16476" y="6320"/>
                  <a:pt x="16476" y="6315"/>
                  <a:pt x="16482" y="6315"/>
                </a:cubicBezTo>
                <a:cubicBezTo>
                  <a:pt x="16476" y="6309"/>
                  <a:pt x="16482" y="6303"/>
                  <a:pt x="16476" y="6303"/>
                </a:cubicBezTo>
                <a:cubicBezTo>
                  <a:pt x="16476" y="6297"/>
                  <a:pt x="16470" y="6303"/>
                  <a:pt x="16464" y="6297"/>
                </a:cubicBezTo>
                <a:cubicBezTo>
                  <a:pt x="16458" y="6285"/>
                  <a:pt x="16464" y="6273"/>
                  <a:pt x="16464" y="6261"/>
                </a:cubicBezTo>
                <a:cubicBezTo>
                  <a:pt x="16464" y="6255"/>
                  <a:pt x="16470" y="6249"/>
                  <a:pt x="16464" y="6249"/>
                </a:cubicBezTo>
                <a:cubicBezTo>
                  <a:pt x="16464" y="6243"/>
                  <a:pt x="16464" y="6237"/>
                  <a:pt x="16458" y="6237"/>
                </a:cubicBezTo>
                <a:cubicBezTo>
                  <a:pt x="16452" y="6231"/>
                  <a:pt x="16452" y="6231"/>
                  <a:pt x="16446" y="6231"/>
                </a:cubicBezTo>
                <a:cubicBezTo>
                  <a:pt x="16435" y="6231"/>
                  <a:pt x="16428" y="6226"/>
                  <a:pt x="16423" y="6226"/>
                </a:cubicBezTo>
                <a:cubicBezTo>
                  <a:pt x="16411" y="6226"/>
                  <a:pt x="16405" y="6231"/>
                  <a:pt x="16393" y="6231"/>
                </a:cubicBezTo>
                <a:cubicBezTo>
                  <a:pt x="16387" y="6237"/>
                  <a:pt x="16387" y="6237"/>
                  <a:pt x="16381" y="6243"/>
                </a:cubicBezTo>
                <a:cubicBezTo>
                  <a:pt x="16375" y="6243"/>
                  <a:pt x="16369" y="6243"/>
                  <a:pt x="16357" y="6243"/>
                </a:cubicBezTo>
                <a:cubicBezTo>
                  <a:pt x="16351" y="6243"/>
                  <a:pt x="16346" y="6243"/>
                  <a:pt x="16340" y="6243"/>
                </a:cubicBezTo>
                <a:cubicBezTo>
                  <a:pt x="16334" y="6243"/>
                  <a:pt x="16328" y="6249"/>
                  <a:pt x="16322" y="6249"/>
                </a:cubicBezTo>
                <a:cubicBezTo>
                  <a:pt x="16316" y="6255"/>
                  <a:pt x="16316" y="6255"/>
                  <a:pt x="16310" y="6261"/>
                </a:cubicBezTo>
                <a:cubicBezTo>
                  <a:pt x="16310" y="6261"/>
                  <a:pt x="16310" y="6267"/>
                  <a:pt x="16304" y="6267"/>
                </a:cubicBezTo>
                <a:lnTo>
                  <a:pt x="16316" y="6255"/>
                </a:lnTo>
                <a:close/>
                <a:moveTo>
                  <a:pt x="16298" y="6231"/>
                </a:moveTo>
                <a:lnTo>
                  <a:pt x="16298" y="6231"/>
                </a:lnTo>
                <a:cubicBezTo>
                  <a:pt x="16310" y="6226"/>
                  <a:pt x="16316" y="6220"/>
                  <a:pt x="16316" y="6202"/>
                </a:cubicBezTo>
                <a:cubicBezTo>
                  <a:pt x="16316" y="6196"/>
                  <a:pt x="16310" y="6190"/>
                  <a:pt x="16304" y="6190"/>
                </a:cubicBezTo>
                <a:cubicBezTo>
                  <a:pt x="16304" y="6190"/>
                  <a:pt x="16298" y="6184"/>
                  <a:pt x="16292" y="6184"/>
                </a:cubicBezTo>
                <a:cubicBezTo>
                  <a:pt x="16280" y="6184"/>
                  <a:pt x="16280" y="6184"/>
                  <a:pt x="16280" y="6184"/>
                </a:cubicBezTo>
                <a:lnTo>
                  <a:pt x="16274" y="6184"/>
                </a:lnTo>
                <a:cubicBezTo>
                  <a:pt x="16269" y="6184"/>
                  <a:pt x="16269" y="6190"/>
                  <a:pt x="16269" y="6196"/>
                </a:cubicBezTo>
                <a:cubicBezTo>
                  <a:pt x="16262" y="6202"/>
                  <a:pt x="16262" y="6208"/>
                  <a:pt x="16257" y="6220"/>
                </a:cubicBezTo>
                <a:cubicBezTo>
                  <a:pt x="16262" y="6226"/>
                  <a:pt x="16274" y="6231"/>
                  <a:pt x="16280" y="6231"/>
                </a:cubicBezTo>
                <a:cubicBezTo>
                  <a:pt x="16286" y="6231"/>
                  <a:pt x="16298" y="6231"/>
                  <a:pt x="16298" y="6231"/>
                </a:cubicBezTo>
                <a:close/>
                <a:moveTo>
                  <a:pt x="16245" y="6303"/>
                </a:moveTo>
                <a:lnTo>
                  <a:pt x="16245" y="6303"/>
                </a:lnTo>
                <a:cubicBezTo>
                  <a:pt x="16245" y="6315"/>
                  <a:pt x="16245" y="6315"/>
                  <a:pt x="16245" y="6315"/>
                </a:cubicBezTo>
                <a:cubicBezTo>
                  <a:pt x="16245" y="6320"/>
                  <a:pt x="16245" y="6326"/>
                  <a:pt x="16245" y="6332"/>
                </a:cubicBezTo>
                <a:cubicBezTo>
                  <a:pt x="16262" y="6332"/>
                  <a:pt x="16269" y="6332"/>
                  <a:pt x="16280" y="6332"/>
                </a:cubicBezTo>
                <a:cubicBezTo>
                  <a:pt x="16280" y="6297"/>
                  <a:pt x="16280" y="6297"/>
                  <a:pt x="16280" y="6297"/>
                </a:cubicBezTo>
                <a:cubicBezTo>
                  <a:pt x="16251" y="6297"/>
                  <a:pt x="16251" y="6297"/>
                  <a:pt x="16251" y="6297"/>
                </a:cubicBezTo>
                <a:cubicBezTo>
                  <a:pt x="16251" y="6315"/>
                  <a:pt x="16251" y="6315"/>
                  <a:pt x="16251" y="6315"/>
                </a:cubicBezTo>
                <a:lnTo>
                  <a:pt x="16245" y="6303"/>
                </a:lnTo>
                <a:close/>
                <a:moveTo>
                  <a:pt x="16138" y="6368"/>
                </a:moveTo>
                <a:lnTo>
                  <a:pt x="16138" y="6368"/>
                </a:lnTo>
                <a:cubicBezTo>
                  <a:pt x="16138" y="6374"/>
                  <a:pt x="16138" y="6380"/>
                  <a:pt x="16138" y="6380"/>
                </a:cubicBezTo>
                <a:cubicBezTo>
                  <a:pt x="16138" y="6386"/>
                  <a:pt x="16144" y="6386"/>
                  <a:pt x="16144" y="6392"/>
                </a:cubicBezTo>
                <a:cubicBezTo>
                  <a:pt x="16180" y="6392"/>
                  <a:pt x="16180" y="6392"/>
                  <a:pt x="16180" y="6392"/>
                </a:cubicBezTo>
                <a:cubicBezTo>
                  <a:pt x="16185" y="6392"/>
                  <a:pt x="16191" y="6392"/>
                  <a:pt x="16203" y="6392"/>
                </a:cubicBezTo>
                <a:lnTo>
                  <a:pt x="16209" y="6392"/>
                </a:lnTo>
                <a:cubicBezTo>
                  <a:pt x="16221" y="6392"/>
                  <a:pt x="16221" y="6392"/>
                  <a:pt x="16221" y="6392"/>
                </a:cubicBezTo>
                <a:cubicBezTo>
                  <a:pt x="16227" y="6392"/>
                  <a:pt x="16233" y="6397"/>
                  <a:pt x="16233" y="6397"/>
                </a:cubicBezTo>
                <a:cubicBezTo>
                  <a:pt x="16239" y="6397"/>
                  <a:pt x="16245" y="6397"/>
                  <a:pt x="16245" y="6397"/>
                </a:cubicBezTo>
                <a:cubicBezTo>
                  <a:pt x="16251" y="6397"/>
                  <a:pt x="16257" y="6397"/>
                  <a:pt x="16257" y="6403"/>
                </a:cubicBezTo>
                <a:cubicBezTo>
                  <a:pt x="16262" y="6403"/>
                  <a:pt x="16262" y="6409"/>
                  <a:pt x="16269" y="6409"/>
                </a:cubicBezTo>
                <a:cubicBezTo>
                  <a:pt x="16280" y="6409"/>
                  <a:pt x="16286" y="6409"/>
                  <a:pt x="16292" y="6409"/>
                </a:cubicBezTo>
                <a:cubicBezTo>
                  <a:pt x="16292" y="6397"/>
                  <a:pt x="16292" y="6392"/>
                  <a:pt x="16292" y="6374"/>
                </a:cubicBezTo>
                <a:cubicBezTo>
                  <a:pt x="16280" y="6374"/>
                  <a:pt x="16274" y="6374"/>
                  <a:pt x="16262" y="6374"/>
                </a:cubicBezTo>
                <a:cubicBezTo>
                  <a:pt x="16257" y="6374"/>
                  <a:pt x="16251" y="6368"/>
                  <a:pt x="16239" y="6368"/>
                </a:cubicBezTo>
                <a:cubicBezTo>
                  <a:pt x="16239" y="6368"/>
                  <a:pt x="16233" y="6368"/>
                  <a:pt x="16227" y="6368"/>
                </a:cubicBezTo>
                <a:cubicBezTo>
                  <a:pt x="16215" y="6368"/>
                  <a:pt x="16215" y="6368"/>
                  <a:pt x="16215" y="6368"/>
                </a:cubicBezTo>
                <a:cubicBezTo>
                  <a:pt x="16209" y="6368"/>
                  <a:pt x="16203" y="6362"/>
                  <a:pt x="16197" y="6362"/>
                </a:cubicBezTo>
                <a:cubicBezTo>
                  <a:pt x="16185" y="6362"/>
                  <a:pt x="16180" y="6356"/>
                  <a:pt x="16168" y="6356"/>
                </a:cubicBezTo>
                <a:cubicBezTo>
                  <a:pt x="16162" y="6356"/>
                  <a:pt x="16156" y="6356"/>
                  <a:pt x="16150" y="6356"/>
                </a:cubicBezTo>
                <a:cubicBezTo>
                  <a:pt x="16144" y="6362"/>
                  <a:pt x="16150" y="6368"/>
                  <a:pt x="16144" y="6368"/>
                </a:cubicBezTo>
                <a:cubicBezTo>
                  <a:pt x="16144" y="6374"/>
                  <a:pt x="16144" y="6380"/>
                  <a:pt x="16138" y="6380"/>
                </a:cubicBezTo>
                <a:lnTo>
                  <a:pt x="16138" y="6368"/>
                </a:lnTo>
                <a:close/>
                <a:moveTo>
                  <a:pt x="16096" y="6380"/>
                </a:moveTo>
                <a:lnTo>
                  <a:pt x="16096" y="6380"/>
                </a:lnTo>
                <a:cubicBezTo>
                  <a:pt x="16085" y="6374"/>
                  <a:pt x="16079" y="6374"/>
                  <a:pt x="16073" y="6374"/>
                </a:cubicBezTo>
                <a:cubicBezTo>
                  <a:pt x="16067" y="6374"/>
                  <a:pt x="16055" y="6368"/>
                  <a:pt x="16049" y="6368"/>
                </a:cubicBezTo>
                <a:cubicBezTo>
                  <a:pt x="16049" y="6392"/>
                  <a:pt x="16049" y="6392"/>
                  <a:pt x="16049" y="6392"/>
                </a:cubicBezTo>
                <a:cubicBezTo>
                  <a:pt x="16049" y="6392"/>
                  <a:pt x="16049" y="6397"/>
                  <a:pt x="16055" y="6403"/>
                </a:cubicBezTo>
                <a:cubicBezTo>
                  <a:pt x="16067" y="6409"/>
                  <a:pt x="16067" y="6409"/>
                  <a:pt x="16067" y="6409"/>
                </a:cubicBezTo>
                <a:cubicBezTo>
                  <a:pt x="16073" y="6409"/>
                  <a:pt x="16073" y="6409"/>
                  <a:pt x="16079" y="6409"/>
                </a:cubicBezTo>
                <a:cubicBezTo>
                  <a:pt x="16102" y="6409"/>
                  <a:pt x="16102" y="6409"/>
                  <a:pt x="16102" y="6409"/>
                </a:cubicBezTo>
                <a:cubicBezTo>
                  <a:pt x="16102" y="6392"/>
                  <a:pt x="16102" y="6392"/>
                  <a:pt x="16102" y="6392"/>
                </a:cubicBezTo>
                <a:cubicBezTo>
                  <a:pt x="16096" y="6386"/>
                  <a:pt x="16096" y="6380"/>
                  <a:pt x="16096" y="6380"/>
                </a:cubicBezTo>
                <a:close/>
                <a:moveTo>
                  <a:pt x="16168" y="6065"/>
                </a:moveTo>
                <a:lnTo>
                  <a:pt x="16168" y="6065"/>
                </a:lnTo>
                <a:cubicBezTo>
                  <a:pt x="16162" y="6077"/>
                  <a:pt x="16156" y="6083"/>
                  <a:pt x="16144" y="6089"/>
                </a:cubicBezTo>
                <a:cubicBezTo>
                  <a:pt x="16144" y="6095"/>
                  <a:pt x="16138" y="6101"/>
                  <a:pt x="16132" y="6101"/>
                </a:cubicBezTo>
                <a:cubicBezTo>
                  <a:pt x="16132" y="6101"/>
                  <a:pt x="16126" y="6107"/>
                  <a:pt x="16120" y="6113"/>
                </a:cubicBezTo>
                <a:cubicBezTo>
                  <a:pt x="16120" y="6113"/>
                  <a:pt x="16114" y="6107"/>
                  <a:pt x="16114" y="6113"/>
                </a:cubicBezTo>
                <a:cubicBezTo>
                  <a:pt x="16108" y="6113"/>
                  <a:pt x="16108" y="6119"/>
                  <a:pt x="16108" y="6119"/>
                </a:cubicBezTo>
                <a:cubicBezTo>
                  <a:pt x="16108" y="6125"/>
                  <a:pt x="16108" y="6125"/>
                  <a:pt x="16108" y="6125"/>
                </a:cubicBezTo>
                <a:cubicBezTo>
                  <a:pt x="16108" y="6137"/>
                  <a:pt x="16114" y="6142"/>
                  <a:pt x="16114" y="6154"/>
                </a:cubicBezTo>
                <a:cubicBezTo>
                  <a:pt x="16114" y="6160"/>
                  <a:pt x="16114" y="6160"/>
                  <a:pt x="16114" y="6166"/>
                </a:cubicBezTo>
                <a:cubicBezTo>
                  <a:pt x="16114" y="6178"/>
                  <a:pt x="16114" y="6184"/>
                  <a:pt x="16114" y="6190"/>
                </a:cubicBezTo>
                <a:cubicBezTo>
                  <a:pt x="16108" y="6196"/>
                  <a:pt x="16102" y="6196"/>
                  <a:pt x="16102" y="6202"/>
                </a:cubicBezTo>
                <a:cubicBezTo>
                  <a:pt x="16102" y="6208"/>
                  <a:pt x="16096" y="6214"/>
                  <a:pt x="16096" y="6226"/>
                </a:cubicBezTo>
                <a:cubicBezTo>
                  <a:pt x="16096" y="6231"/>
                  <a:pt x="16096" y="6231"/>
                  <a:pt x="16096" y="6237"/>
                </a:cubicBezTo>
                <a:cubicBezTo>
                  <a:pt x="16096" y="6243"/>
                  <a:pt x="16096" y="6249"/>
                  <a:pt x="16096" y="6261"/>
                </a:cubicBezTo>
                <a:cubicBezTo>
                  <a:pt x="16102" y="6261"/>
                  <a:pt x="16102" y="6255"/>
                  <a:pt x="16108" y="6261"/>
                </a:cubicBezTo>
                <a:cubicBezTo>
                  <a:pt x="16114" y="6261"/>
                  <a:pt x="16114" y="6267"/>
                  <a:pt x="16120" y="6267"/>
                </a:cubicBezTo>
                <a:cubicBezTo>
                  <a:pt x="16126" y="6267"/>
                  <a:pt x="16132" y="6261"/>
                  <a:pt x="16144" y="6261"/>
                </a:cubicBezTo>
                <a:cubicBezTo>
                  <a:pt x="16144" y="6249"/>
                  <a:pt x="16144" y="6243"/>
                  <a:pt x="16144" y="6231"/>
                </a:cubicBezTo>
                <a:cubicBezTo>
                  <a:pt x="16144" y="6220"/>
                  <a:pt x="16144" y="6214"/>
                  <a:pt x="16144" y="6196"/>
                </a:cubicBezTo>
                <a:cubicBezTo>
                  <a:pt x="16144" y="6196"/>
                  <a:pt x="16144" y="6196"/>
                  <a:pt x="16150" y="6196"/>
                </a:cubicBezTo>
                <a:cubicBezTo>
                  <a:pt x="16162" y="6196"/>
                  <a:pt x="16174" y="6196"/>
                  <a:pt x="16191" y="6196"/>
                </a:cubicBezTo>
                <a:cubicBezTo>
                  <a:pt x="16191" y="6196"/>
                  <a:pt x="16197" y="6196"/>
                  <a:pt x="16203" y="6196"/>
                </a:cubicBezTo>
                <a:cubicBezTo>
                  <a:pt x="16203" y="6190"/>
                  <a:pt x="16203" y="6190"/>
                  <a:pt x="16203" y="6178"/>
                </a:cubicBezTo>
                <a:cubicBezTo>
                  <a:pt x="16203" y="6172"/>
                  <a:pt x="16197" y="6166"/>
                  <a:pt x="16197" y="6160"/>
                </a:cubicBezTo>
                <a:cubicBezTo>
                  <a:pt x="16191" y="6160"/>
                  <a:pt x="16185" y="6160"/>
                  <a:pt x="16185" y="6154"/>
                </a:cubicBezTo>
                <a:cubicBezTo>
                  <a:pt x="16185" y="6149"/>
                  <a:pt x="16185" y="6149"/>
                  <a:pt x="16185" y="6142"/>
                </a:cubicBezTo>
                <a:cubicBezTo>
                  <a:pt x="16185" y="6137"/>
                  <a:pt x="16185" y="6137"/>
                  <a:pt x="16185" y="6131"/>
                </a:cubicBezTo>
                <a:cubicBezTo>
                  <a:pt x="16180" y="6131"/>
                  <a:pt x="16180" y="6125"/>
                  <a:pt x="16174" y="6125"/>
                </a:cubicBezTo>
                <a:cubicBezTo>
                  <a:pt x="16168" y="6125"/>
                  <a:pt x="16162" y="6131"/>
                  <a:pt x="16150" y="6131"/>
                </a:cubicBezTo>
                <a:cubicBezTo>
                  <a:pt x="16150" y="6113"/>
                  <a:pt x="16150" y="6113"/>
                  <a:pt x="16150" y="6113"/>
                </a:cubicBezTo>
                <a:cubicBezTo>
                  <a:pt x="16150" y="6107"/>
                  <a:pt x="16156" y="6107"/>
                  <a:pt x="16156" y="6101"/>
                </a:cubicBezTo>
                <a:cubicBezTo>
                  <a:pt x="16156" y="6095"/>
                  <a:pt x="16162" y="6095"/>
                  <a:pt x="16168" y="6095"/>
                </a:cubicBezTo>
                <a:cubicBezTo>
                  <a:pt x="16168" y="6089"/>
                  <a:pt x="16168" y="6083"/>
                  <a:pt x="16168" y="6083"/>
                </a:cubicBezTo>
                <a:cubicBezTo>
                  <a:pt x="16168" y="6077"/>
                  <a:pt x="16168" y="6071"/>
                  <a:pt x="16168" y="6065"/>
                </a:cubicBezTo>
                <a:close/>
                <a:moveTo>
                  <a:pt x="15628" y="6374"/>
                </a:moveTo>
                <a:lnTo>
                  <a:pt x="15628" y="6374"/>
                </a:lnTo>
                <a:cubicBezTo>
                  <a:pt x="15628" y="6380"/>
                  <a:pt x="15634" y="6386"/>
                  <a:pt x="15640" y="6392"/>
                </a:cubicBezTo>
                <a:cubicBezTo>
                  <a:pt x="15646" y="6392"/>
                  <a:pt x="15646" y="6397"/>
                  <a:pt x="15652" y="6397"/>
                </a:cubicBezTo>
                <a:cubicBezTo>
                  <a:pt x="15658" y="6397"/>
                  <a:pt x="15658" y="6397"/>
                  <a:pt x="15664" y="6403"/>
                </a:cubicBezTo>
                <a:cubicBezTo>
                  <a:pt x="15670" y="6403"/>
                  <a:pt x="15676" y="6403"/>
                  <a:pt x="15687" y="6403"/>
                </a:cubicBezTo>
                <a:cubicBezTo>
                  <a:pt x="15687" y="6409"/>
                  <a:pt x="15687" y="6409"/>
                  <a:pt x="15687" y="6415"/>
                </a:cubicBezTo>
                <a:cubicBezTo>
                  <a:pt x="15687" y="6427"/>
                  <a:pt x="15681" y="6427"/>
                  <a:pt x="15681" y="6439"/>
                </a:cubicBezTo>
                <a:cubicBezTo>
                  <a:pt x="15681" y="6445"/>
                  <a:pt x="15676" y="6445"/>
                  <a:pt x="15676" y="6451"/>
                </a:cubicBezTo>
                <a:cubicBezTo>
                  <a:pt x="15676" y="6457"/>
                  <a:pt x="15676" y="6457"/>
                  <a:pt x="15676" y="6463"/>
                </a:cubicBezTo>
                <a:cubicBezTo>
                  <a:pt x="15676" y="6469"/>
                  <a:pt x="15676" y="6469"/>
                  <a:pt x="15676" y="6475"/>
                </a:cubicBezTo>
                <a:cubicBezTo>
                  <a:pt x="15676" y="6480"/>
                  <a:pt x="15681" y="6480"/>
                  <a:pt x="15681" y="6486"/>
                </a:cubicBezTo>
                <a:cubicBezTo>
                  <a:pt x="15687" y="6492"/>
                  <a:pt x="15687" y="6498"/>
                  <a:pt x="15687" y="6498"/>
                </a:cubicBezTo>
                <a:cubicBezTo>
                  <a:pt x="15687" y="6504"/>
                  <a:pt x="15693" y="6510"/>
                  <a:pt x="15693" y="6510"/>
                </a:cubicBezTo>
                <a:cubicBezTo>
                  <a:pt x="15699" y="6510"/>
                  <a:pt x="15699" y="6510"/>
                  <a:pt x="15705" y="6504"/>
                </a:cubicBezTo>
                <a:cubicBezTo>
                  <a:pt x="15705" y="6498"/>
                  <a:pt x="15711" y="6498"/>
                  <a:pt x="15717" y="6498"/>
                </a:cubicBezTo>
                <a:cubicBezTo>
                  <a:pt x="15717" y="6486"/>
                  <a:pt x="15717" y="6480"/>
                  <a:pt x="15717" y="6469"/>
                </a:cubicBezTo>
                <a:cubicBezTo>
                  <a:pt x="15717" y="6463"/>
                  <a:pt x="15717" y="6457"/>
                  <a:pt x="15717" y="6445"/>
                </a:cubicBezTo>
                <a:cubicBezTo>
                  <a:pt x="15717" y="6439"/>
                  <a:pt x="15723" y="6439"/>
                  <a:pt x="15723" y="6433"/>
                </a:cubicBezTo>
                <a:cubicBezTo>
                  <a:pt x="15723" y="6356"/>
                  <a:pt x="15723" y="6356"/>
                  <a:pt x="15723" y="6356"/>
                </a:cubicBezTo>
                <a:cubicBezTo>
                  <a:pt x="15759" y="6356"/>
                  <a:pt x="15759" y="6356"/>
                  <a:pt x="15759" y="6356"/>
                </a:cubicBezTo>
                <a:cubicBezTo>
                  <a:pt x="15759" y="6386"/>
                  <a:pt x="15759" y="6386"/>
                  <a:pt x="15759" y="6386"/>
                </a:cubicBezTo>
                <a:cubicBezTo>
                  <a:pt x="15753" y="6397"/>
                  <a:pt x="15753" y="6397"/>
                  <a:pt x="15753" y="6397"/>
                </a:cubicBezTo>
                <a:cubicBezTo>
                  <a:pt x="15753" y="6409"/>
                  <a:pt x="15753" y="6409"/>
                  <a:pt x="15753" y="6409"/>
                </a:cubicBezTo>
                <a:cubicBezTo>
                  <a:pt x="15759" y="6409"/>
                  <a:pt x="15764" y="6409"/>
                  <a:pt x="15764" y="6409"/>
                </a:cubicBezTo>
                <a:cubicBezTo>
                  <a:pt x="15770" y="6409"/>
                  <a:pt x="15776" y="6409"/>
                  <a:pt x="15776" y="6409"/>
                </a:cubicBezTo>
                <a:cubicBezTo>
                  <a:pt x="15782" y="6409"/>
                  <a:pt x="15782" y="6415"/>
                  <a:pt x="15788" y="6415"/>
                </a:cubicBezTo>
                <a:cubicBezTo>
                  <a:pt x="15794" y="6415"/>
                  <a:pt x="15800" y="6415"/>
                  <a:pt x="15800" y="6421"/>
                </a:cubicBezTo>
                <a:cubicBezTo>
                  <a:pt x="15806" y="6421"/>
                  <a:pt x="15806" y="6421"/>
                  <a:pt x="15812" y="6421"/>
                </a:cubicBezTo>
                <a:cubicBezTo>
                  <a:pt x="15812" y="6439"/>
                  <a:pt x="15812" y="6439"/>
                  <a:pt x="15812" y="6439"/>
                </a:cubicBezTo>
                <a:cubicBezTo>
                  <a:pt x="15812" y="6445"/>
                  <a:pt x="15806" y="6451"/>
                  <a:pt x="15806" y="6451"/>
                </a:cubicBezTo>
                <a:cubicBezTo>
                  <a:pt x="15806" y="6457"/>
                  <a:pt x="15806" y="6463"/>
                  <a:pt x="15806" y="6463"/>
                </a:cubicBezTo>
                <a:cubicBezTo>
                  <a:pt x="15806" y="6475"/>
                  <a:pt x="15806" y="6475"/>
                  <a:pt x="15806" y="6475"/>
                </a:cubicBezTo>
                <a:cubicBezTo>
                  <a:pt x="15806" y="6480"/>
                  <a:pt x="15800" y="6486"/>
                  <a:pt x="15806" y="6492"/>
                </a:cubicBezTo>
                <a:cubicBezTo>
                  <a:pt x="15806" y="6492"/>
                  <a:pt x="15812" y="6498"/>
                  <a:pt x="15818" y="6498"/>
                </a:cubicBezTo>
                <a:cubicBezTo>
                  <a:pt x="15818" y="6504"/>
                  <a:pt x="15824" y="6504"/>
                  <a:pt x="15830" y="6504"/>
                </a:cubicBezTo>
                <a:cubicBezTo>
                  <a:pt x="15865" y="6504"/>
                  <a:pt x="15865" y="6504"/>
                  <a:pt x="15865" y="6504"/>
                </a:cubicBezTo>
                <a:cubicBezTo>
                  <a:pt x="15865" y="6498"/>
                  <a:pt x="15871" y="6498"/>
                  <a:pt x="15871" y="6492"/>
                </a:cubicBezTo>
                <a:cubicBezTo>
                  <a:pt x="15871" y="6475"/>
                  <a:pt x="15871" y="6475"/>
                  <a:pt x="15871" y="6475"/>
                </a:cubicBezTo>
                <a:cubicBezTo>
                  <a:pt x="15871" y="6463"/>
                  <a:pt x="15871" y="6457"/>
                  <a:pt x="15865" y="6445"/>
                </a:cubicBezTo>
                <a:cubicBezTo>
                  <a:pt x="15865" y="6445"/>
                  <a:pt x="15859" y="6445"/>
                  <a:pt x="15853" y="6439"/>
                </a:cubicBezTo>
                <a:cubicBezTo>
                  <a:pt x="15853" y="6439"/>
                  <a:pt x="15847" y="6433"/>
                  <a:pt x="15842" y="6427"/>
                </a:cubicBezTo>
                <a:cubicBezTo>
                  <a:pt x="15842" y="6427"/>
                  <a:pt x="15836" y="6427"/>
                  <a:pt x="15830" y="6421"/>
                </a:cubicBezTo>
                <a:cubicBezTo>
                  <a:pt x="15830" y="6415"/>
                  <a:pt x="15824" y="6409"/>
                  <a:pt x="15824" y="6403"/>
                </a:cubicBezTo>
                <a:cubicBezTo>
                  <a:pt x="15824" y="6397"/>
                  <a:pt x="15830" y="6392"/>
                  <a:pt x="15830" y="6386"/>
                </a:cubicBezTo>
                <a:cubicBezTo>
                  <a:pt x="15830" y="6374"/>
                  <a:pt x="15830" y="6374"/>
                  <a:pt x="15830" y="6374"/>
                </a:cubicBezTo>
                <a:cubicBezTo>
                  <a:pt x="15830" y="6374"/>
                  <a:pt x="15836" y="6368"/>
                  <a:pt x="15830" y="6362"/>
                </a:cubicBezTo>
                <a:cubicBezTo>
                  <a:pt x="15830" y="6362"/>
                  <a:pt x="15824" y="6362"/>
                  <a:pt x="15818" y="6356"/>
                </a:cubicBezTo>
                <a:cubicBezTo>
                  <a:pt x="15818" y="6350"/>
                  <a:pt x="15818" y="6350"/>
                  <a:pt x="15812" y="6344"/>
                </a:cubicBezTo>
                <a:cubicBezTo>
                  <a:pt x="15806" y="6338"/>
                  <a:pt x="15806" y="6338"/>
                  <a:pt x="15800" y="6338"/>
                </a:cubicBezTo>
                <a:cubicBezTo>
                  <a:pt x="15794" y="6332"/>
                  <a:pt x="15788" y="6338"/>
                  <a:pt x="15788" y="6332"/>
                </a:cubicBezTo>
                <a:cubicBezTo>
                  <a:pt x="15782" y="6332"/>
                  <a:pt x="15788" y="6326"/>
                  <a:pt x="15782" y="6320"/>
                </a:cubicBezTo>
                <a:cubicBezTo>
                  <a:pt x="15788" y="6303"/>
                  <a:pt x="15788" y="6303"/>
                  <a:pt x="15788" y="6303"/>
                </a:cubicBezTo>
                <a:cubicBezTo>
                  <a:pt x="15800" y="6303"/>
                  <a:pt x="15812" y="6303"/>
                  <a:pt x="15824" y="6303"/>
                </a:cubicBezTo>
                <a:cubicBezTo>
                  <a:pt x="15830" y="6303"/>
                  <a:pt x="15830" y="6297"/>
                  <a:pt x="15836" y="6291"/>
                </a:cubicBezTo>
                <a:cubicBezTo>
                  <a:pt x="15836" y="6291"/>
                  <a:pt x="15842" y="6291"/>
                  <a:pt x="15847" y="6291"/>
                </a:cubicBezTo>
                <a:cubicBezTo>
                  <a:pt x="15859" y="6285"/>
                  <a:pt x="15865" y="6291"/>
                  <a:pt x="15883" y="6291"/>
                </a:cubicBezTo>
                <a:lnTo>
                  <a:pt x="15889" y="6291"/>
                </a:lnTo>
                <a:cubicBezTo>
                  <a:pt x="15895" y="6291"/>
                  <a:pt x="15901" y="6285"/>
                  <a:pt x="15901" y="6273"/>
                </a:cubicBezTo>
                <a:lnTo>
                  <a:pt x="15895" y="6267"/>
                </a:lnTo>
                <a:cubicBezTo>
                  <a:pt x="15895" y="6261"/>
                  <a:pt x="15889" y="6255"/>
                  <a:pt x="15889" y="6255"/>
                </a:cubicBezTo>
                <a:cubicBezTo>
                  <a:pt x="15883" y="6249"/>
                  <a:pt x="15877" y="6249"/>
                  <a:pt x="15877" y="6249"/>
                </a:cubicBezTo>
                <a:cubicBezTo>
                  <a:pt x="15871" y="6243"/>
                  <a:pt x="15865" y="6243"/>
                  <a:pt x="15865" y="6237"/>
                </a:cubicBezTo>
                <a:cubicBezTo>
                  <a:pt x="15859" y="6237"/>
                  <a:pt x="15859" y="6231"/>
                  <a:pt x="15853" y="6231"/>
                </a:cubicBezTo>
                <a:cubicBezTo>
                  <a:pt x="15842" y="6231"/>
                  <a:pt x="15842" y="6231"/>
                  <a:pt x="15842" y="6231"/>
                </a:cubicBezTo>
                <a:cubicBezTo>
                  <a:pt x="15836" y="6231"/>
                  <a:pt x="15836" y="6231"/>
                  <a:pt x="15830" y="6231"/>
                </a:cubicBezTo>
                <a:cubicBezTo>
                  <a:pt x="15824" y="6231"/>
                  <a:pt x="15824" y="6231"/>
                  <a:pt x="15818" y="6237"/>
                </a:cubicBezTo>
                <a:cubicBezTo>
                  <a:pt x="15812" y="6237"/>
                  <a:pt x="15812" y="6243"/>
                  <a:pt x="15812" y="6249"/>
                </a:cubicBezTo>
                <a:cubicBezTo>
                  <a:pt x="15800" y="6255"/>
                  <a:pt x="15788" y="6267"/>
                  <a:pt x="15776" y="6267"/>
                </a:cubicBezTo>
                <a:cubicBezTo>
                  <a:pt x="15764" y="6273"/>
                  <a:pt x="15759" y="6267"/>
                  <a:pt x="15753" y="6267"/>
                </a:cubicBezTo>
                <a:cubicBezTo>
                  <a:pt x="15747" y="6267"/>
                  <a:pt x="15747" y="6267"/>
                  <a:pt x="15741" y="6267"/>
                </a:cubicBezTo>
                <a:cubicBezTo>
                  <a:pt x="15735" y="6261"/>
                  <a:pt x="15729" y="6261"/>
                  <a:pt x="15717" y="6255"/>
                </a:cubicBezTo>
                <a:lnTo>
                  <a:pt x="15711" y="6249"/>
                </a:lnTo>
                <a:cubicBezTo>
                  <a:pt x="15699" y="6249"/>
                  <a:pt x="15699" y="6249"/>
                  <a:pt x="15699" y="6249"/>
                </a:cubicBezTo>
                <a:cubicBezTo>
                  <a:pt x="15693" y="6249"/>
                  <a:pt x="15687" y="6255"/>
                  <a:pt x="15687" y="6261"/>
                </a:cubicBezTo>
                <a:cubicBezTo>
                  <a:pt x="15681" y="6267"/>
                  <a:pt x="15676" y="6273"/>
                  <a:pt x="15670" y="6285"/>
                </a:cubicBezTo>
                <a:cubicBezTo>
                  <a:pt x="15670" y="6291"/>
                  <a:pt x="15676" y="6297"/>
                  <a:pt x="15670" y="6303"/>
                </a:cubicBezTo>
                <a:cubicBezTo>
                  <a:pt x="15670" y="6309"/>
                  <a:pt x="15664" y="6309"/>
                  <a:pt x="15664" y="6315"/>
                </a:cubicBezTo>
                <a:cubicBezTo>
                  <a:pt x="15664" y="6315"/>
                  <a:pt x="15670" y="6320"/>
                  <a:pt x="15664" y="6326"/>
                </a:cubicBezTo>
                <a:cubicBezTo>
                  <a:pt x="15664" y="6326"/>
                  <a:pt x="15670" y="6332"/>
                  <a:pt x="15664" y="6338"/>
                </a:cubicBezTo>
                <a:lnTo>
                  <a:pt x="15658" y="6344"/>
                </a:lnTo>
                <a:cubicBezTo>
                  <a:pt x="15652" y="6344"/>
                  <a:pt x="15646" y="6344"/>
                  <a:pt x="15646" y="6344"/>
                </a:cubicBezTo>
                <a:cubicBezTo>
                  <a:pt x="15640" y="6344"/>
                  <a:pt x="15640" y="6350"/>
                  <a:pt x="15634" y="6356"/>
                </a:cubicBezTo>
                <a:cubicBezTo>
                  <a:pt x="15634" y="6362"/>
                  <a:pt x="15628" y="6368"/>
                  <a:pt x="15628" y="6374"/>
                </a:cubicBezTo>
                <a:close/>
                <a:moveTo>
                  <a:pt x="15960" y="6131"/>
                </a:moveTo>
                <a:lnTo>
                  <a:pt x="15960" y="6131"/>
                </a:lnTo>
                <a:cubicBezTo>
                  <a:pt x="15954" y="6131"/>
                  <a:pt x="15960" y="6137"/>
                  <a:pt x="15960" y="6142"/>
                </a:cubicBezTo>
                <a:cubicBezTo>
                  <a:pt x="15764" y="6142"/>
                  <a:pt x="15764" y="6142"/>
                  <a:pt x="15764" y="6142"/>
                </a:cubicBezTo>
                <a:cubicBezTo>
                  <a:pt x="15753" y="6142"/>
                  <a:pt x="15753" y="6154"/>
                  <a:pt x="15741" y="6160"/>
                </a:cubicBezTo>
                <a:cubicBezTo>
                  <a:pt x="15735" y="6166"/>
                  <a:pt x="15729" y="6166"/>
                  <a:pt x="15723" y="6166"/>
                </a:cubicBezTo>
                <a:cubicBezTo>
                  <a:pt x="15705" y="6166"/>
                  <a:pt x="15699" y="6166"/>
                  <a:pt x="15687" y="6172"/>
                </a:cubicBezTo>
                <a:cubicBezTo>
                  <a:pt x="15681" y="6172"/>
                  <a:pt x="15681" y="6178"/>
                  <a:pt x="15676" y="6184"/>
                </a:cubicBezTo>
                <a:cubicBezTo>
                  <a:pt x="15676" y="6190"/>
                  <a:pt x="15670" y="6196"/>
                  <a:pt x="15670" y="6202"/>
                </a:cubicBezTo>
                <a:cubicBezTo>
                  <a:pt x="15670" y="6208"/>
                  <a:pt x="15676" y="6214"/>
                  <a:pt x="15676" y="6220"/>
                </a:cubicBezTo>
                <a:cubicBezTo>
                  <a:pt x="15687" y="6214"/>
                  <a:pt x="15699" y="6208"/>
                  <a:pt x="15711" y="6202"/>
                </a:cubicBezTo>
                <a:cubicBezTo>
                  <a:pt x="15711" y="6202"/>
                  <a:pt x="15717" y="6202"/>
                  <a:pt x="15723" y="6196"/>
                </a:cubicBezTo>
                <a:cubicBezTo>
                  <a:pt x="15723" y="6196"/>
                  <a:pt x="15723" y="6190"/>
                  <a:pt x="15729" y="6190"/>
                </a:cubicBezTo>
                <a:cubicBezTo>
                  <a:pt x="15735" y="6184"/>
                  <a:pt x="15735" y="6184"/>
                  <a:pt x="15741" y="6184"/>
                </a:cubicBezTo>
                <a:cubicBezTo>
                  <a:pt x="15747" y="6178"/>
                  <a:pt x="15747" y="6178"/>
                  <a:pt x="15753" y="6178"/>
                </a:cubicBezTo>
                <a:cubicBezTo>
                  <a:pt x="15759" y="6172"/>
                  <a:pt x="15759" y="6178"/>
                  <a:pt x="15764" y="6178"/>
                </a:cubicBezTo>
                <a:cubicBezTo>
                  <a:pt x="15770" y="6172"/>
                  <a:pt x="15770" y="6166"/>
                  <a:pt x="15776" y="6166"/>
                </a:cubicBezTo>
                <a:cubicBezTo>
                  <a:pt x="15800" y="6172"/>
                  <a:pt x="15800" y="6172"/>
                  <a:pt x="15800" y="6172"/>
                </a:cubicBezTo>
                <a:cubicBezTo>
                  <a:pt x="15871" y="6172"/>
                  <a:pt x="15871" y="6172"/>
                  <a:pt x="15871" y="6172"/>
                </a:cubicBezTo>
                <a:cubicBezTo>
                  <a:pt x="15871" y="6172"/>
                  <a:pt x="15877" y="6172"/>
                  <a:pt x="15883" y="6172"/>
                </a:cubicBezTo>
                <a:lnTo>
                  <a:pt x="15889" y="6178"/>
                </a:lnTo>
                <a:cubicBezTo>
                  <a:pt x="15901" y="6184"/>
                  <a:pt x="15901" y="6190"/>
                  <a:pt x="15907" y="6190"/>
                </a:cubicBezTo>
                <a:cubicBezTo>
                  <a:pt x="15913" y="6190"/>
                  <a:pt x="15919" y="6190"/>
                  <a:pt x="15925" y="6190"/>
                </a:cubicBezTo>
                <a:cubicBezTo>
                  <a:pt x="15930" y="6184"/>
                  <a:pt x="15936" y="6184"/>
                  <a:pt x="15936" y="6184"/>
                </a:cubicBezTo>
                <a:cubicBezTo>
                  <a:pt x="15942" y="6178"/>
                  <a:pt x="15942" y="6172"/>
                  <a:pt x="15948" y="6172"/>
                </a:cubicBezTo>
                <a:cubicBezTo>
                  <a:pt x="15948" y="6166"/>
                  <a:pt x="15954" y="6172"/>
                  <a:pt x="15960" y="6172"/>
                </a:cubicBezTo>
                <a:cubicBezTo>
                  <a:pt x="15966" y="6166"/>
                  <a:pt x="15966" y="6166"/>
                  <a:pt x="15966" y="6166"/>
                </a:cubicBezTo>
                <a:cubicBezTo>
                  <a:pt x="15972" y="6160"/>
                  <a:pt x="15972" y="6154"/>
                  <a:pt x="15978" y="6154"/>
                </a:cubicBezTo>
                <a:cubicBezTo>
                  <a:pt x="15984" y="6142"/>
                  <a:pt x="15990" y="6137"/>
                  <a:pt x="15990" y="6125"/>
                </a:cubicBezTo>
                <a:cubicBezTo>
                  <a:pt x="15978" y="6125"/>
                  <a:pt x="15972" y="6125"/>
                  <a:pt x="15960" y="6131"/>
                </a:cubicBezTo>
                <a:close/>
                <a:moveTo>
                  <a:pt x="15901" y="6741"/>
                </a:moveTo>
                <a:lnTo>
                  <a:pt x="15901" y="6741"/>
                </a:lnTo>
                <a:cubicBezTo>
                  <a:pt x="15901" y="6747"/>
                  <a:pt x="15895" y="6753"/>
                  <a:pt x="15895" y="6753"/>
                </a:cubicBezTo>
                <a:cubicBezTo>
                  <a:pt x="15895" y="6765"/>
                  <a:pt x="15907" y="6765"/>
                  <a:pt x="15919" y="6771"/>
                </a:cubicBezTo>
                <a:cubicBezTo>
                  <a:pt x="15919" y="6771"/>
                  <a:pt x="15925" y="6771"/>
                  <a:pt x="15930" y="6771"/>
                </a:cubicBezTo>
                <a:cubicBezTo>
                  <a:pt x="15936" y="6771"/>
                  <a:pt x="15936" y="6777"/>
                  <a:pt x="15942" y="6777"/>
                </a:cubicBezTo>
                <a:cubicBezTo>
                  <a:pt x="15948" y="6777"/>
                  <a:pt x="15954" y="6765"/>
                  <a:pt x="15960" y="6753"/>
                </a:cubicBezTo>
                <a:cubicBezTo>
                  <a:pt x="15966" y="6747"/>
                  <a:pt x="15972" y="6741"/>
                  <a:pt x="15978" y="6735"/>
                </a:cubicBezTo>
                <a:cubicBezTo>
                  <a:pt x="15984" y="6730"/>
                  <a:pt x="15990" y="6724"/>
                  <a:pt x="15996" y="6724"/>
                </a:cubicBezTo>
                <a:cubicBezTo>
                  <a:pt x="15996" y="6718"/>
                  <a:pt x="16002" y="6718"/>
                  <a:pt x="16008" y="6718"/>
                </a:cubicBezTo>
                <a:cubicBezTo>
                  <a:pt x="16014" y="6718"/>
                  <a:pt x="16019" y="6718"/>
                  <a:pt x="16031" y="6718"/>
                </a:cubicBezTo>
                <a:cubicBezTo>
                  <a:pt x="16037" y="6712"/>
                  <a:pt x="16043" y="6700"/>
                  <a:pt x="16049" y="6694"/>
                </a:cubicBezTo>
                <a:cubicBezTo>
                  <a:pt x="16061" y="6694"/>
                  <a:pt x="16067" y="6688"/>
                  <a:pt x="16073" y="6688"/>
                </a:cubicBezTo>
                <a:cubicBezTo>
                  <a:pt x="16085" y="6688"/>
                  <a:pt x="16091" y="6688"/>
                  <a:pt x="16096" y="6688"/>
                </a:cubicBezTo>
                <a:cubicBezTo>
                  <a:pt x="16102" y="6688"/>
                  <a:pt x="16102" y="6688"/>
                  <a:pt x="16108" y="6688"/>
                </a:cubicBezTo>
                <a:cubicBezTo>
                  <a:pt x="16114" y="6688"/>
                  <a:pt x="16114" y="6682"/>
                  <a:pt x="16114" y="6676"/>
                </a:cubicBezTo>
                <a:cubicBezTo>
                  <a:pt x="16108" y="6676"/>
                  <a:pt x="16108" y="6676"/>
                  <a:pt x="16102" y="6670"/>
                </a:cubicBezTo>
                <a:cubicBezTo>
                  <a:pt x="16096" y="6670"/>
                  <a:pt x="16096" y="6664"/>
                  <a:pt x="16091" y="6658"/>
                </a:cubicBezTo>
                <a:cubicBezTo>
                  <a:pt x="16085" y="6658"/>
                  <a:pt x="16079" y="6658"/>
                  <a:pt x="16067" y="6658"/>
                </a:cubicBezTo>
                <a:cubicBezTo>
                  <a:pt x="16067" y="6658"/>
                  <a:pt x="16061" y="6658"/>
                  <a:pt x="16055" y="6658"/>
                </a:cubicBezTo>
                <a:lnTo>
                  <a:pt x="16049" y="6658"/>
                </a:lnTo>
                <a:cubicBezTo>
                  <a:pt x="16043" y="6664"/>
                  <a:pt x="16043" y="6670"/>
                  <a:pt x="16037" y="6670"/>
                </a:cubicBezTo>
                <a:cubicBezTo>
                  <a:pt x="16031" y="6676"/>
                  <a:pt x="16025" y="6676"/>
                  <a:pt x="16025" y="6676"/>
                </a:cubicBezTo>
                <a:cubicBezTo>
                  <a:pt x="16019" y="6676"/>
                  <a:pt x="16014" y="6676"/>
                  <a:pt x="16014" y="6676"/>
                </a:cubicBezTo>
                <a:cubicBezTo>
                  <a:pt x="16008" y="6682"/>
                  <a:pt x="16008" y="6688"/>
                  <a:pt x="16002" y="6688"/>
                </a:cubicBezTo>
                <a:cubicBezTo>
                  <a:pt x="15996" y="6688"/>
                  <a:pt x="15990" y="6688"/>
                  <a:pt x="15984" y="6688"/>
                </a:cubicBezTo>
                <a:cubicBezTo>
                  <a:pt x="15984" y="6688"/>
                  <a:pt x="15978" y="6688"/>
                  <a:pt x="15972" y="6694"/>
                </a:cubicBezTo>
                <a:cubicBezTo>
                  <a:pt x="15972" y="6694"/>
                  <a:pt x="15978" y="6700"/>
                  <a:pt x="15972" y="6706"/>
                </a:cubicBezTo>
                <a:cubicBezTo>
                  <a:pt x="15966" y="6706"/>
                  <a:pt x="15954" y="6706"/>
                  <a:pt x="15948" y="6706"/>
                </a:cubicBezTo>
                <a:cubicBezTo>
                  <a:pt x="15942" y="6706"/>
                  <a:pt x="15942" y="6706"/>
                  <a:pt x="15936" y="6706"/>
                </a:cubicBezTo>
                <a:cubicBezTo>
                  <a:pt x="15930" y="6706"/>
                  <a:pt x="15930" y="6718"/>
                  <a:pt x="15925" y="6718"/>
                </a:cubicBezTo>
                <a:cubicBezTo>
                  <a:pt x="15925" y="6724"/>
                  <a:pt x="15919" y="6724"/>
                  <a:pt x="15913" y="6730"/>
                </a:cubicBezTo>
                <a:cubicBezTo>
                  <a:pt x="15913" y="6730"/>
                  <a:pt x="15901" y="6735"/>
                  <a:pt x="15901" y="6741"/>
                </a:cubicBezTo>
                <a:cubicBezTo>
                  <a:pt x="15901" y="6747"/>
                  <a:pt x="15901" y="6747"/>
                  <a:pt x="15901" y="6747"/>
                </a:cubicBezTo>
                <a:cubicBezTo>
                  <a:pt x="15901" y="6753"/>
                  <a:pt x="15907" y="6753"/>
                  <a:pt x="15907" y="6759"/>
                </a:cubicBezTo>
                <a:lnTo>
                  <a:pt x="15901" y="6741"/>
                </a:lnTo>
                <a:close/>
                <a:moveTo>
                  <a:pt x="15877" y="6795"/>
                </a:moveTo>
                <a:lnTo>
                  <a:pt x="15877" y="6795"/>
                </a:lnTo>
                <a:cubicBezTo>
                  <a:pt x="15871" y="6795"/>
                  <a:pt x="15865" y="6801"/>
                  <a:pt x="15853" y="6807"/>
                </a:cubicBezTo>
                <a:cubicBezTo>
                  <a:pt x="15859" y="6813"/>
                  <a:pt x="15859" y="6813"/>
                  <a:pt x="15859" y="6818"/>
                </a:cubicBezTo>
                <a:cubicBezTo>
                  <a:pt x="15895" y="6818"/>
                  <a:pt x="15895" y="6818"/>
                  <a:pt x="15895" y="6818"/>
                </a:cubicBezTo>
                <a:cubicBezTo>
                  <a:pt x="15895" y="6801"/>
                  <a:pt x="15895" y="6801"/>
                  <a:pt x="15895" y="6801"/>
                </a:cubicBezTo>
                <a:cubicBezTo>
                  <a:pt x="15889" y="6789"/>
                  <a:pt x="15889" y="6789"/>
                  <a:pt x="15889" y="6789"/>
                </a:cubicBezTo>
                <a:cubicBezTo>
                  <a:pt x="15883" y="6789"/>
                  <a:pt x="15883" y="6789"/>
                  <a:pt x="15877" y="6795"/>
                </a:cubicBezTo>
                <a:close/>
                <a:moveTo>
                  <a:pt x="15699" y="6676"/>
                </a:moveTo>
                <a:lnTo>
                  <a:pt x="15699" y="6676"/>
                </a:lnTo>
                <a:cubicBezTo>
                  <a:pt x="15705" y="6682"/>
                  <a:pt x="15711" y="6688"/>
                  <a:pt x="15723" y="6694"/>
                </a:cubicBezTo>
                <a:cubicBezTo>
                  <a:pt x="15747" y="6694"/>
                  <a:pt x="15759" y="6694"/>
                  <a:pt x="15782" y="6694"/>
                </a:cubicBezTo>
                <a:cubicBezTo>
                  <a:pt x="15794" y="6694"/>
                  <a:pt x="15794" y="6694"/>
                  <a:pt x="15794" y="6694"/>
                </a:cubicBezTo>
                <a:cubicBezTo>
                  <a:pt x="15812" y="6694"/>
                  <a:pt x="15824" y="6694"/>
                  <a:pt x="15842" y="6694"/>
                </a:cubicBezTo>
                <a:cubicBezTo>
                  <a:pt x="15847" y="6694"/>
                  <a:pt x="15853" y="6688"/>
                  <a:pt x="15853" y="6688"/>
                </a:cubicBezTo>
                <a:cubicBezTo>
                  <a:pt x="15859" y="6688"/>
                  <a:pt x="15865" y="6688"/>
                  <a:pt x="15865" y="6688"/>
                </a:cubicBezTo>
                <a:cubicBezTo>
                  <a:pt x="15871" y="6688"/>
                  <a:pt x="15871" y="6688"/>
                  <a:pt x="15877" y="6688"/>
                </a:cubicBezTo>
                <a:cubicBezTo>
                  <a:pt x="15883" y="6688"/>
                  <a:pt x="15883" y="6682"/>
                  <a:pt x="15889" y="6682"/>
                </a:cubicBezTo>
                <a:cubicBezTo>
                  <a:pt x="15895" y="6676"/>
                  <a:pt x="15895" y="6670"/>
                  <a:pt x="15901" y="6670"/>
                </a:cubicBezTo>
                <a:cubicBezTo>
                  <a:pt x="15907" y="6670"/>
                  <a:pt x="15907" y="6670"/>
                  <a:pt x="15913" y="6670"/>
                </a:cubicBezTo>
                <a:cubicBezTo>
                  <a:pt x="15919" y="6670"/>
                  <a:pt x="15925" y="6670"/>
                  <a:pt x="15936" y="6670"/>
                </a:cubicBezTo>
                <a:cubicBezTo>
                  <a:pt x="15942" y="6670"/>
                  <a:pt x="15942" y="6670"/>
                  <a:pt x="15948" y="6670"/>
                </a:cubicBezTo>
                <a:cubicBezTo>
                  <a:pt x="15954" y="6670"/>
                  <a:pt x="15954" y="6664"/>
                  <a:pt x="15960" y="6658"/>
                </a:cubicBezTo>
                <a:cubicBezTo>
                  <a:pt x="15954" y="6652"/>
                  <a:pt x="15954" y="6652"/>
                  <a:pt x="15954" y="6652"/>
                </a:cubicBezTo>
                <a:cubicBezTo>
                  <a:pt x="15948" y="6652"/>
                  <a:pt x="15948" y="6647"/>
                  <a:pt x="15942" y="6652"/>
                </a:cubicBezTo>
                <a:cubicBezTo>
                  <a:pt x="15936" y="6652"/>
                  <a:pt x="15936" y="6658"/>
                  <a:pt x="15930" y="6658"/>
                </a:cubicBezTo>
                <a:cubicBezTo>
                  <a:pt x="15919" y="6658"/>
                  <a:pt x="15907" y="6658"/>
                  <a:pt x="15895" y="6658"/>
                </a:cubicBezTo>
                <a:cubicBezTo>
                  <a:pt x="15889" y="6658"/>
                  <a:pt x="15877" y="6664"/>
                  <a:pt x="15871" y="6664"/>
                </a:cubicBezTo>
                <a:cubicBezTo>
                  <a:pt x="15859" y="6664"/>
                  <a:pt x="15859" y="6664"/>
                  <a:pt x="15859" y="6664"/>
                </a:cubicBezTo>
                <a:cubicBezTo>
                  <a:pt x="15853" y="6664"/>
                  <a:pt x="15853" y="6664"/>
                  <a:pt x="15847" y="6664"/>
                </a:cubicBezTo>
                <a:cubicBezTo>
                  <a:pt x="15847" y="6664"/>
                  <a:pt x="15842" y="6664"/>
                  <a:pt x="15836" y="6664"/>
                </a:cubicBezTo>
                <a:cubicBezTo>
                  <a:pt x="15830" y="6670"/>
                  <a:pt x="15830" y="6670"/>
                  <a:pt x="15818" y="6670"/>
                </a:cubicBezTo>
                <a:cubicBezTo>
                  <a:pt x="15812" y="6670"/>
                  <a:pt x="15812" y="6670"/>
                  <a:pt x="15806" y="6670"/>
                </a:cubicBezTo>
                <a:cubicBezTo>
                  <a:pt x="15800" y="6670"/>
                  <a:pt x="15794" y="6658"/>
                  <a:pt x="15788" y="6658"/>
                </a:cubicBezTo>
                <a:cubicBezTo>
                  <a:pt x="15782" y="6658"/>
                  <a:pt x="15776" y="6658"/>
                  <a:pt x="15764" y="6652"/>
                </a:cubicBezTo>
                <a:cubicBezTo>
                  <a:pt x="15759" y="6652"/>
                  <a:pt x="15759" y="6652"/>
                  <a:pt x="15747" y="6652"/>
                </a:cubicBezTo>
                <a:cubicBezTo>
                  <a:pt x="15741" y="6652"/>
                  <a:pt x="15741" y="6652"/>
                  <a:pt x="15735" y="6652"/>
                </a:cubicBezTo>
                <a:cubicBezTo>
                  <a:pt x="15729" y="6658"/>
                  <a:pt x="15723" y="6658"/>
                  <a:pt x="15717" y="6658"/>
                </a:cubicBezTo>
                <a:cubicBezTo>
                  <a:pt x="15711" y="6664"/>
                  <a:pt x="15711" y="6670"/>
                  <a:pt x="15705" y="6670"/>
                </a:cubicBezTo>
                <a:cubicBezTo>
                  <a:pt x="15687" y="6670"/>
                  <a:pt x="15687" y="6670"/>
                  <a:pt x="15687" y="6670"/>
                </a:cubicBezTo>
                <a:lnTo>
                  <a:pt x="15699" y="6676"/>
                </a:lnTo>
                <a:close/>
                <a:moveTo>
                  <a:pt x="15676" y="6712"/>
                </a:moveTo>
                <a:lnTo>
                  <a:pt x="15676" y="6712"/>
                </a:lnTo>
                <a:cubicBezTo>
                  <a:pt x="15670" y="6718"/>
                  <a:pt x="15664" y="6718"/>
                  <a:pt x="15658" y="6724"/>
                </a:cubicBezTo>
                <a:cubicBezTo>
                  <a:pt x="15658" y="6730"/>
                  <a:pt x="15658" y="6730"/>
                  <a:pt x="15664" y="6735"/>
                </a:cubicBezTo>
                <a:cubicBezTo>
                  <a:pt x="15664" y="6741"/>
                  <a:pt x="15670" y="6741"/>
                  <a:pt x="15670" y="6741"/>
                </a:cubicBezTo>
                <a:cubicBezTo>
                  <a:pt x="15676" y="6747"/>
                  <a:pt x="15676" y="6753"/>
                  <a:pt x="15676" y="6753"/>
                </a:cubicBezTo>
                <a:cubicBezTo>
                  <a:pt x="15681" y="6759"/>
                  <a:pt x="15681" y="6765"/>
                  <a:pt x="15687" y="6765"/>
                </a:cubicBezTo>
                <a:cubicBezTo>
                  <a:pt x="15693" y="6771"/>
                  <a:pt x="15693" y="6771"/>
                  <a:pt x="15699" y="6771"/>
                </a:cubicBezTo>
                <a:cubicBezTo>
                  <a:pt x="15711" y="6771"/>
                  <a:pt x="15717" y="6771"/>
                  <a:pt x="15723" y="6771"/>
                </a:cubicBezTo>
                <a:cubicBezTo>
                  <a:pt x="15741" y="6771"/>
                  <a:pt x="15747" y="6771"/>
                  <a:pt x="15759" y="6765"/>
                </a:cubicBezTo>
                <a:cubicBezTo>
                  <a:pt x="15759" y="6753"/>
                  <a:pt x="15759" y="6753"/>
                  <a:pt x="15759" y="6753"/>
                </a:cubicBezTo>
                <a:cubicBezTo>
                  <a:pt x="15753" y="6753"/>
                  <a:pt x="15753" y="6753"/>
                  <a:pt x="15747" y="6753"/>
                </a:cubicBezTo>
                <a:cubicBezTo>
                  <a:pt x="15741" y="6753"/>
                  <a:pt x="15735" y="6747"/>
                  <a:pt x="15735" y="6747"/>
                </a:cubicBezTo>
                <a:cubicBezTo>
                  <a:pt x="15729" y="6741"/>
                  <a:pt x="15735" y="6735"/>
                  <a:pt x="15729" y="6735"/>
                </a:cubicBezTo>
                <a:cubicBezTo>
                  <a:pt x="15729" y="6735"/>
                  <a:pt x="15723" y="6735"/>
                  <a:pt x="15717" y="6730"/>
                </a:cubicBezTo>
                <a:cubicBezTo>
                  <a:pt x="15717" y="6730"/>
                  <a:pt x="15711" y="6730"/>
                  <a:pt x="15705" y="6730"/>
                </a:cubicBezTo>
                <a:cubicBezTo>
                  <a:pt x="15699" y="6730"/>
                  <a:pt x="15699" y="6724"/>
                  <a:pt x="15699" y="6718"/>
                </a:cubicBezTo>
                <a:cubicBezTo>
                  <a:pt x="15693" y="6718"/>
                  <a:pt x="15681" y="6712"/>
                  <a:pt x="15676" y="6712"/>
                </a:cubicBezTo>
                <a:close/>
                <a:moveTo>
                  <a:pt x="15533" y="6664"/>
                </a:moveTo>
                <a:lnTo>
                  <a:pt x="15533" y="6664"/>
                </a:lnTo>
                <a:cubicBezTo>
                  <a:pt x="15527" y="6664"/>
                  <a:pt x="15515" y="6670"/>
                  <a:pt x="15515" y="6676"/>
                </a:cubicBezTo>
                <a:cubicBezTo>
                  <a:pt x="15515" y="6682"/>
                  <a:pt x="15521" y="6682"/>
                  <a:pt x="15527" y="6688"/>
                </a:cubicBezTo>
                <a:cubicBezTo>
                  <a:pt x="15533" y="6700"/>
                  <a:pt x="15545" y="6694"/>
                  <a:pt x="15563" y="6694"/>
                </a:cubicBezTo>
                <a:cubicBezTo>
                  <a:pt x="15569" y="6694"/>
                  <a:pt x="15575" y="6694"/>
                  <a:pt x="15581" y="6694"/>
                </a:cubicBezTo>
                <a:cubicBezTo>
                  <a:pt x="15587" y="6688"/>
                  <a:pt x="15592" y="6688"/>
                  <a:pt x="15592" y="6688"/>
                </a:cubicBezTo>
                <a:cubicBezTo>
                  <a:pt x="15598" y="6682"/>
                  <a:pt x="15598" y="6676"/>
                  <a:pt x="15604" y="6676"/>
                </a:cubicBezTo>
                <a:cubicBezTo>
                  <a:pt x="15610" y="6670"/>
                  <a:pt x="15622" y="6676"/>
                  <a:pt x="15628" y="6676"/>
                </a:cubicBezTo>
                <a:cubicBezTo>
                  <a:pt x="15640" y="6676"/>
                  <a:pt x="15646" y="6676"/>
                  <a:pt x="15658" y="6676"/>
                </a:cubicBezTo>
                <a:lnTo>
                  <a:pt x="15664" y="6676"/>
                </a:lnTo>
                <a:lnTo>
                  <a:pt x="15664" y="6676"/>
                </a:lnTo>
                <a:cubicBezTo>
                  <a:pt x="15658" y="6670"/>
                  <a:pt x="15664" y="6664"/>
                  <a:pt x="15664" y="6658"/>
                </a:cubicBezTo>
                <a:cubicBezTo>
                  <a:pt x="15652" y="6658"/>
                  <a:pt x="15646" y="6664"/>
                  <a:pt x="15640" y="6658"/>
                </a:cubicBezTo>
                <a:cubicBezTo>
                  <a:pt x="15634" y="6658"/>
                  <a:pt x="15634" y="6658"/>
                  <a:pt x="15628" y="6652"/>
                </a:cubicBezTo>
                <a:cubicBezTo>
                  <a:pt x="15622" y="6652"/>
                  <a:pt x="15616" y="6658"/>
                  <a:pt x="15616" y="6652"/>
                </a:cubicBezTo>
                <a:cubicBezTo>
                  <a:pt x="15610" y="6652"/>
                  <a:pt x="15604" y="6652"/>
                  <a:pt x="15598" y="6652"/>
                </a:cubicBezTo>
                <a:cubicBezTo>
                  <a:pt x="15587" y="6652"/>
                  <a:pt x="15587" y="6652"/>
                  <a:pt x="15581" y="6652"/>
                </a:cubicBezTo>
                <a:cubicBezTo>
                  <a:pt x="15575" y="6652"/>
                  <a:pt x="15569" y="6658"/>
                  <a:pt x="15569" y="6658"/>
                </a:cubicBezTo>
                <a:cubicBezTo>
                  <a:pt x="15563" y="6658"/>
                  <a:pt x="15563" y="6664"/>
                  <a:pt x="15557" y="6664"/>
                </a:cubicBezTo>
                <a:cubicBezTo>
                  <a:pt x="15551" y="6664"/>
                  <a:pt x="15545" y="6664"/>
                  <a:pt x="15533" y="6664"/>
                </a:cubicBezTo>
                <a:close/>
                <a:moveTo>
                  <a:pt x="14917" y="6569"/>
                </a:moveTo>
                <a:lnTo>
                  <a:pt x="14917" y="6569"/>
                </a:lnTo>
                <a:cubicBezTo>
                  <a:pt x="14917" y="6581"/>
                  <a:pt x="14917" y="6581"/>
                  <a:pt x="14917" y="6581"/>
                </a:cubicBezTo>
                <a:cubicBezTo>
                  <a:pt x="14952" y="6581"/>
                  <a:pt x="14952" y="6581"/>
                  <a:pt x="14952" y="6581"/>
                </a:cubicBezTo>
                <a:cubicBezTo>
                  <a:pt x="14952" y="6605"/>
                  <a:pt x="14952" y="6605"/>
                  <a:pt x="14952" y="6605"/>
                </a:cubicBezTo>
                <a:cubicBezTo>
                  <a:pt x="14958" y="6605"/>
                  <a:pt x="14964" y="6605"/>
                  <a:pt x="14970" y="6605"/>
                </a:cubicBezTo>
                <a:cubicBezTo>
                  <a:pt x="14976" y="6605"/>
                  <a:pt x="14982" y="6605"/>
                  <a:pt x="14982" y="6605"/>
                </a:cubicBezTo>
                <a:cubicBezTo>
                  <a:pt x="14994" y="6611"/>
                  <a:pt x="14994" y="6611"/>
                  <a:pt x="14994" y="6611"/>
                </a:cubicBezTo>
                <a:cubicBezTo>
                  <a:pt x="15000" y="6617"/>
                  <a:pt x="15000" y="6623"/>
                  <a:pt x="15005" y="6623"/>
                </a:cubicBezTo>
                <a:cubicBezTo>
                  <a:pt x="15005" y="6629"/>
                  <a:pt x="15012" y="6635"/>
                  <a:pt x="15017" y="6635"/>
                </a:cubicBezTo>
                <a:cubicBezTo>
                  <a:pt x="15023" y="6641"/>
                  <a:pt x="15023" y="6641"/>
                  <a:pt x="15035" y="6641"/>
                </a:cubicBezTo>
                <a:cubicBezTo>
                  <a:pt x="15047" y="6641"/>
                  <a:pt x="15047" y="6629"/>
                  <a:pt x="15059" y="6629"/>
                </a:cubicBezTo>
                <a:cubicBezTo>
                  <a:pt x="15065" y="6629"/>
                  <a:pt x="15071" y="6629"/>
                  <a:pt x="15071" y="6629"/>
                </a:cubicBezTo>
                <a:cubicBezTo>
                  <a:pt x="15083" y="6629"/>
                  <a:pt x="15089" y="6629"/>
                  <a:pt x="15094" y="6629"/>
                </a:cubicBezTo>
                <a:cubicBezTo>
                  <a:pt x="15106" y="6629"/>
                  <a:pt x="15112" y="6623"/>
                  <a:pt x="15118" y="6623"/>
                </a:cubicBezTo>
                <a:cubicBezTo>
                  <a:pt x="15130" y="6623"/>
                  <a:pt x="15136" y="6623"/>
                  <a:pt x="15142" y="6629"/>
                </a:cubicBezTo>
                <a:cubicBezTo>
                  <a:pt x="15148" y="6629"/>
                  <a:pt x="15148" y="6635"/>
                  <a:pt x="15148" y="6641"/>
                </a:cubicBezTo>
                <a:cubicBezTo>
                  <a:pt x="15154" y="6641"/>
                  <a:pt x="15154" y="6647"/>
                  <a:pt x="15160" y="6647"/>
                </a:cubicBezTo>
                <a:cubicBezTo>
                  <a:pt x="15166" y="6647"/>
                  <a:pt x="15166" y="6647"/>
                  <a:pt x="15171" y="6647"/>
                </a:cubicBezTo>
                <a:cubicBezTo>
                  <a:pt x="15183" y="6647"/>
                  <a:pt x="15189" y="6647"/>
                  <a:pt x="15195" y="6647"/>
                </a:cubicBezTo>
                <a:cubicBezTo>
                  <a:pt x="15207" y="6647"/>
                  <a:pt x="15213" y="6647"/>
                  <a:pt x="15225" y="6647"/>
                </a:cubicBezTo>
                <a:cubicBezTo>
                  <a:pt x="15237" y="6652"/>
                  <a:pt x="15237" y="6658"/>
                  <a:pt x="15249" y="6664"/>
                </a:cubicBezTo>
                <a:cubicBezTo>
                  <a:pt x="15255" y="6664"/>
                  <a:pt x="15255" y="6670"/>
                  <a:pt x="15260" y="6670"/>
                </a:cubicBezTo>
                <a:cubicBezTo>
                  <a:pt x="15260" y="6670"/>
                  <a:pt x="15266" y="6670"/>
                  <a:pt x="15272" y="6670"/>
                </a:cubicBezTo>
                <a:cubicBezTo>
                  <a:pt x="15284" y="6676"/>
                  <a:pt x="15290" y="6676"/>
                  <a:pt x="15296" y="6676"/>
                </a:cubicBezTo>
                <a:cubicBezTo>
                  <a:pt x="15296" y="6670"/>
                  <a:pt x="15296" y="6670"/>
                  <a:pt x="15296" y="6664"/>
                </a:cubicBezTo>
                <a:cubicBezTo>
                  <a:pt x="15296" y="6658"/>
                  <a:pt x="15302" y="6658"/>
                  <a:pt x="15302" y="6652"/>
                </a:cubicBezTo>
                <a:cubicBezTo>
                  <a:pt x="15308" y="6652"/>
                  <a:pt x="15314" y="6652"/>
                  <a:pt x="15314" y="6652"/>
                </a:cubicBezTo>
                <a:cubicBezTo>
                  <a:pt x="15320" y="6652"/>
                  <a:pt x="15320" y="6658"/>
                  <a:pt x="15326" y="6658"/>
                </a:cubicBezTo>
                <a:cubicBezTo>
                  <a:pt x="15332" y="6664"/>
                  <a:pt x="15332" y="6658"/>
                  <a:pt x="15337" y="6658"/>
                </a:cubicBezTo>
                <a:cubicBezTo>
                  <a:pt x="15349" y="6658"/>
                  <a:pt x="15349" y="6658"/>
                  <a:pt x="15349" y="6658"/>
                </a:cubicBezTo>
                <a:cubicBezTo>
                  <a:pt x="15355" y="6658"/>
                  <a:pt x="15361" y="6652"/>
                  <a:pt x="15367" y="6652"/>
                </a:cubicBezTo>
                <a:cubicBezTo>
                  <a:pt x="15373" y="6652"/>
                  <a:pt x="15379" y="6658"/>
                  <a:pt x="15385" y="6658"/>
                </a:cubicBezTo>
                <a:cubicBezTo>
                  <a:pt x="15391" y="6664"/>
                  <a:pt x="15397" y="6664"/>
                  <a:pt x="15397" y="6664"/>
                </a:cubicBezTo>
                <a:cubicBezTo>
                  <a:pt x="15403" y="6664"/>
                  <a:pt x="15403" y="6670"/>
                  <a:pt x="15409" y="6676"/>
                </a:cubicBezTo>
                <a:cubicBezTo>
                  <a:pt x="15415" y="6682"/>
                  <a:pt x="15421" y="6688"/>
                  <a:pt x="15426" y="6688"/>
                </a:cubicBezTo>
                <a:cubicBezTo>
                  <a:pt x="15438" y="6694"/>
                  <a:pt x="15444" y="6694"/>
                  <a:pt x="15456" y="6694"/>
                </a:cubicBezTo>
                <a:cubicBezTo>
                  <a:pt x="15468" y="6694"/>
                  <a:pt x="15468" y="6694"/>
                  <a:pt x="15468" y="6694"/>
                </a:cubicBezTo>
                <a:cubicBezTo>
                  <a:pt x="15474" y="6694"/>
                  <a:pt x="15474" y="6688"/>
                  <a:pt x="15480" y="6688"/>
                </a:cubicBezTo>
                <a:cubicBezTo>
                  <a:pt x="15474" y="6676"/>
                  <a:pt x="15468" y="6670"/>
                  <a:pt x="15468" y="6664"/>
                </a:cubicBezTo>
                <a:cubicBezTo>
                  <a:pt x="15462" y="6658"/>
                  <a:pt x="15462" y="6652"/>
                  <a:pt x="15456" y="6652"/>
                </a:cubicBezTo>
                <a:cubicBezTo>
                  <a:pt x="15450" y="6652"/>
                  <a:pt x="15450" y="6652"/>
                  <a:pt x="15444" y="6652"/>
                </a:cubicBezTo>
                <a:cubicBezTo>
                  <a:pt x="15432" y="6647"/>
                  <a:pt x="15426" y="6641"/>
                  <a:pt x="15426" y="6629"/>
                </a:cubicBezTo>
                <a:cubicBezTo>
                  <a:pt x="15337" y="6629"/>
                  <a:pt x="15337" y="6629"/>
                  <a:pt x="15337" y="6629"/>
                </a:cubicBezTo>
                <a:cubicBezTo>
                  <a:pt x="15337" y="6629"/>
                  <a:pt x="15332" y="6623"/>
                  <a:pt x="15337" y="6617"/>
                </a:cubicBezTo>
                <a:cubicBezTo>
                  <a:pt x="15337" y="6611"/>
                  <a:pt x="15337" y="6611"/>
                  <a:pt x="15344" y="6605"/>
                </a:cubicBezTo>
                <a:lnTo>
                  <a:pt x="15349" y="6605"/>
                </a:lnTo>
                <a:cubicBezTo>
                  <a:pt x="15361" y="6599"/>
                  <a:pt x="15367" y="6605"/>
                  <a:pt x="15373" y="6605"/>
                </a:cubicBezTo>
                <a:cubicBezTo>
                  <a:pt x="15385" y="6605"/>
                  <a:pt x="15391" y="6599"/>
                  <a:pt x="15397" y="6593"/>
                </a:cubicBezTo>
                <a:cubicBezTo>
                  <a:pt x="15391" y="6593"/>
                  <a:pt x="15385" y="6593"/>
                  <a:pt x="15373" y="6587"/>
                </a:cubicBezTo>
                <a:cubicBezTo>
                  <a:pt x="15373" y="6587"/>
                  <a:pt x="15367" y="6587"/>
                  <a:pt x="15361" y="6581"/>
                </a:cubicBezTo>
                <a:cubicBezTo>
                  <a:pt x="15361" y="6581"/>
                  <a:pt x="15355" y="6587"/>
                  <a:pt x="15349" y="6581"/>
                </a:cubicBezTo>
                <a:cubicBezTo>
                  <a:pt x="15344" y="6581"/>
                  <a:pt x="15337" y="6575"/>
                  <a:pt x="15326" y="6575"/>
                </a:cubicBezTo>
                <a:cubicBezTo>
                  <a:pt x="15320" y="6575"/>
                  <a:pt x="15314" y="6581"/>
                  <a:pt x="15302" y="6581"/>
                </a:cubicBezTo>
                <a:cubicBezTo>
                  <a:pt x="15296" y="6581"/>
                  <a:pt x="15296" y="6575"/>
                  <a:pt x="15290" y="6575"/>
                </a:cubicBezTo>
                <a:cubicBezTo>
                  <a:pt x="15278" y="6575"/>
                  <a:pt x="15266" y="6581"/>
                  <a:pt x="15255" y="6575"/>
                </a:cubicBezTo>
                <a:cubicBezTo>
                  <a:pt x="15249" y="6575"/>
                  <a:pt x="15243" y="6569"/>
                  <a:pt x="15231" y="6563"/>
                </a:cubicBezTo>
                <a:cubicBezTo>
                  <a:pt x="15225" y="6563"/>
                  <a:pt x="15219" y="6558"/>
                  <a:pt x="15207" y="6558"/>
                </a:cubicBezTo>
                <a:lnTo>
                  <a:pt x="14917" y="6569"/>
                </a:lnTo>
                <a:close/>
                <a:moveTo>
                  <a:pt x="14739" y="6486"/>
                </a:moveTo>
                <a:lnTo>
                  <a:pt x="14739" y="6486"/>
                </a:lnTo>
                <a:cubicBezTo>
                  <a:pt x="14739" y="6486"/>
                  <a:pt x="14733" y="6492"/>
                  <a:pt x="14733" y="6498"/>
                </a:cubicBezTo>
                <a:lnTo>
                  <a:pt x="14733" y="6504"/>
                </a:lnTo>
                <a:cubicBezTo>
                  <a:pt x="14745" y="6516"/>
                  <a:pt x="14745" y="6516"/>
                  <a:pt x="14745" y="6516"/>
                </a:cubicBezTo>
                <a:cubicBezTo>
                  <a:pt x="14745" y="6504"/>
                  <a:pt x="14745" y="6504"/>
                  <a:pt x="14745" y="6504"/>
                </a:cubicBezTo>
                <a:cubicBezTo>
                  <a:pt x="14745" y="6498"/>
                  <a:pt x="14739" y="6498"/>
                  <a:pt x="14739" y="6498"/>
                </a:cubicBezTo>
                <a:lnTo>
                  <a:pt x="14739" y="6486"/>
                </a:lnTo>
                <a:close/>
                <a:moveTo>
                  <a:pt x="15148" y="6095"/>
                </a:moveTo>
                <a:lnTo>
                  <a:pt x="15148" y="6095"/>
                </a:lnTo>
                <a:cubicBezTo>
                  <a:pt x="15136" y="6095"/>
                  <a:pt x="15136" y="6095"/>
                  <a:pt x="15136" y="6095"/>
                </a:cubicBezTo>
                <a:cubicBezTo>
                  <a:pt x="15130" y="6095"/>
                  <a:pt x="15130" y="6095"/>
                  <a:pt x="15124" y="6101"/>
                </a:cubicBezTo>
                <a:cubicBezTo>
                  <a:pt x="15124" y="6119"/>
                  <a:pt x="15124" y="6131"/>
                  <a:pt x="15118" y="6142"/>
                </a:cubicBezTo>
                <a:cubicBezTo>
                  <a:pt x="15118" y="6149"/>
                  <a:pt x="15106" y="6149"/>
                  <a:pt x="15106" y="6154"/>
                </a:cubicBezTo>
                <a:cubicBezTo>
                  <a:pt x="15106" y="6154"/>
                  <a:pt x="15106" y="6160"/>
                  <a:pt x="15106" y="6166"/>
                </a:cubicBezTo>
                <a:cubicBezTo>
                  <a:pt x="15100" y="6172"/>
                  <a:pt x="15106" y="6178"/>
                  <a:pt x="15106" y="6190"/>
                </a:cubicBezTo>
                <a:cubicBezTo>
                  <a:pt x="15106" y="6202"/>
                  <a:pt x="15100" y="6208"/>
                  <a:pt x="15106" y="6214"/>
                </a:cubicBezTo>
                <a:cubicBezTo>
                  <a:pt x="15106" y="6220"/>
                  <a:pt x="15106" y="6226"/>
                  <a:pt x="15106" y="6226"/>
                </a:cubicBezTo>
                <a:cubicBezTo>
                  <a:pt x="15112" y="6231"/>
                  <a:pt x="15112" y="6231"/>
                  <a:pt x="15118" y="6237"/>
                </a:cubicBezTo>
                <a:cubicBezTo>
                  <a:pt x="15124" y="6243"/>
                  <a:pt x="15136" y="6243"/>
                  <a:pt x="15142" y="6249"/>
                </a:cubicBezTo>
                <a:cubicBezTo>
                  <a:pt x="15148" y="6249"/>
                  <a:pt x="15148" y="6255"/>
                  <a:pt x="15148" y="6261"/>
                </a:cubicBezTo>
                <a:cubicBezTo>
                  <a:pt x="15154" y="6261"/>
                  <a:pt x="15160" y="6261"/>
                  <a:pt x="15160" y="6267"/>
                </a:cubicBezTo>
                <a:cubicBezTo>
                  <a:pt x="15166" y="6273"/>
                  <a:pt x="15160" y="6279"/>
                  <a:pt x="15160" y="6285"/>
                </a:cubicBezTo>
                <a:cubicBezTo>
                  <a:pt x="15160" y="6285"/>
                  <a:pt x="15160" y="6285"/>
                  <a:pt x="15160" y="6291"/>
                </a:cubicBezTo>
                <a:cubicBezTo>
                  <a:pt x="15160" y="6303"/>
                  <a:pt x="15160" y="6303"/>
                  <a:pt x="15160" y="6303"/>
                </a:cubicBezTo>
                <a:cubicBezTo>
                  <a:pt x="15160" y="6309"/>
                  <a:pt x="15154" y="6309"/>
                  <a:pt x="15154" y="6320"/>
                </a:cubicBezTo>
                <a:cubicBezTo>
                  <a:pt x="15154" y="6326"/>
                  <a:pt x="15160" y="6332"/>
                  <a:pt x="15160" y="6338"/>
                </a:cubicBezTo>
                <a:lnTo>
                  <a:pt x="15160" y="6344"/>
                </a:lnTo>
                <a:cubicBezTo>
                  <a:pt x="15166" y="6350"/>
                  <a:pt x="15166" y="6356"/>
                  <a:pt x="15171" y="6356"/>
                </a:cubicBezTo>
                <a:cubicBezTo>
                  <a:pt x="15171" y="6362"/>
                  <a:pt x="15178" y="6362"/>
                  <a:pt x="15183" y="6362"/>
                </a:cubicBezTo>
                <a:cubicBezTo>
                  <a:pt x="15189" y="6368"/>
                  <a:pt x="15195" y="6368"/>
                  <a:pt x="15201" y="6368"/>
                </a:cubicBezTo>
                <a:cubicBezTo>
                  <a:pt x="15213" y="6368"/>
                  <a:pt x="15219" y="6368"/>
                  <a:pt x="15231" y="6368"/>
                </a:cubicBezTo>
                <a:cubicBezTo>
                  <a:pt x="15231" y="6368"/>
                  <a:pt x="15237" y="6368"/>
                  <a:pt x="15243" y="6368"/>
                </a:cubicBezTo>
                <a:cubicBezTo>
                  <a:pt x="15243" y="6374"/>
                  <a:pt x="15243" y="6380"/>
                  <a:pt x="15243" y="6380"/>
                </a:cubicBezTo>
                <a:cubicBezTo>
                  <a:pt x="15249" y="6386"/>
                  <a:pt x="15255" y="6397"/>
                  <a:pt x="15266" y="6397"/>
                </a:cubicBezTo>
                <a:cubicBezTo>
                  <a:pt x="15272" y="6397"/>
                  <a:pt x="15278" y="6397"/>
                  <a:pt x="15284" y="6397"/>
                </a:cubicBezTo>
                <a:cubicBezTo>
                  <a:pt x="15296" y="6397"/>
                  <a:pt x="15302" y="6397"/>
                  <a:pt x="15308" y="6397"/>
                </a:cubicBezTo>
                <a:cubicBezTo>
                  <a:pt x="15320" y="6397"/>
                  <a:pt x="15326" y="6386"/>
                  <a:pt x="15337" y="6386"/>
                </a:cubicBezTo>
                <a:cubicBezTo>
                  <a:pt x="15344" y="6386"/>
                  <a:pt x="15349" y="6386"/>
                  <a:pt x="15355" y="6386"/>
                </a:cubicBezTo>
                <a:cubicBezTo>
                  <a:pt x="15361" y="6392"/>
                  <a:pt x="15361" y="6392"/>
                  <a:pt x="15367" y="6397"/>
                </a:cubicBezTo>
                <a:cubicBezTo>
                  <a:pt x="15373" y="6397"/>
                  <a:pt x="15367" y="6409"/>
                  <a:pt x="15373" y="6409"/>
                </a:cubicBezTo>
                <a:cubicBezTo>
                  <a:pt x="15385" y="6409"/>
                  <a:pt x="15385" y="6397"/>
                  <a:pt x="15391" y="6397"/>
                </a:cubicBezTo>
                <a:cubicBezTo>
                  <a:pt x="15403" y="6397"/>
                  <a:pt x="15415" y="6409"/>
                  <a:pt x="15421" y="6415"/>
                </a:cubicBezTo>
                <a:cubicBezTo>
                  <a:pt x="15426" y="6421"/>
                  <a:pt x="15426" y="6427"/>
                  <a:pt x="15432" y="6427"/>
                </a:cubicBezTo>
                <a:cubicBezTo>
                  <a:pt x="15438" y="6427"/>
                  <a:pt x="15438" y="6427"/>
                  <a:pt x="15444" y="6427"/>
                </a:cubicBezTo>
                <a:cubicBezTo>
                  <a:pt x="15450" y="6433"/>
                  <a:pt x="15456" y="6427"/>
                  <a:pt x="15462" y="6427"/>
                </a:cubicBezTo>
                <a:cubicBezTo>
                  <a:pt x="15480" y="6427"/>
                  <a:pt x="15480" y="6427"/>
                  <a:pt x="15480" y="6427"/>
                </a:cubicBezTo>
                <a:cubicBezTo>
                  <a:pt x="15480" y="6427"/>
                  <a:pt x="15480" y="6427"/>
                  <a:pt x="15486" y="6427"/>
                </a:cubicBezTo>
                <a:cubicBezTo>
                  <a:pt x="15486" y="6403"/>
                  <a:pt x="15486" y="6403"/>
                  <a:pt x="15486" y="6403"/>
                </a:cubicBezTo>
                <a:cubicBezTo>
                  <a:pt x="15486" y="6397"/>
                  <a:pt x="15486" y="6397"/>
                  <a:pt x="15486" y="6392"/>
                </a:cubicBezTo>
                <a:cubicBezTo>
                  <a:pt x="15492" y="6392"/>
                  <a:pt x="15492" y="6392"/>
                  <a:pt x="15498" y="6386"/>
                </a:cubicBezTo>
                <a:cubicBezTo>
                  <a:pt x="15504" y="6386"/>
                  <a:pt x="15504" y="6386"/>
                  <a:pt x="15510" y="6380"/>
                </a:cubicBezTo>
                <a:cubicBezTo>
                  <a:pt x="15515" y="6380"/>
                  <a:pt x="15515" y="6374"/>
                  <a:pt x="15515" y="6362"/>
                </a:cubicBezTo>
                <a:cubicBezTo>
                  <a:pt x="15515" y="6356"/>
                  <a:pt x="15515" y="6350"/>
                  <a:pt x="15515" y="6344"/>
                </a:cubicBezTo>
                <a:cubicBezTo>
                  <a:pt x="15515" y="6344"/>
                  <a:pt x="15510" y="6338"/>
                  <a:pt x="15504" y="6338"/>
                </a:cubicBezTo>
                <a:cubicBezTo>
                  <a:pt x="15504" y="6332"/>
                  <a:pt x="15504" y="6326"/>
                  <a:pt x="15504" y="6320"/>
                </a:cubicBezTo>
                <a:cubicBezTo>
                  <a:pt x="15504" y="6315"/>
                  <a:pt x="15510" y="6315"/>
                  <a:pt x="15510" y="6309"/>
                </a:cubicBezTo>
                <a:cubicBezTo>
                  <a:pt x="15510" y="6309"/>
                  <a:pt x="15515" y="6303"/>
                  <a:pt x="15521" y="6303"/>
                </a:cubicBezTo>
                <a:cubicBezTo>
                  <a:pt x="15521" y="6297"/>
                  <a:pt x="15527" y="6291"/>
                  <a:pt x="15527" y="6291"/>
                </a:cubicBezTo>
                <a:cubicBezTo>
                  <a:pt x="15527" y="6285"/>
                  <a:pt x="15533" y="6279"/>
                  <a:pt x="15533" y="6273"/>
                </a:cubicBezTo>
                <a:cubicBezTo>
                  <a:pt x="15539" y="6261"/>
                  <a:pt x="15539" y="6255"/>
                  <a:pt x="15545" y="6243"/>
                </a:cubicBezTo>
                <a:cubicBezTo>
                  <a:pt x="15581" y="6243"/>
                  <a:pt x="15581" y="6243"/>
                  <a:pt x="15581" y="6243"/>
                </a:cubicBezTo>
                <a:cubicBezTo>
                  <a:pt x="15581" y="6184"/>
                  <a:pt x="15581" y="6184"/>
                  <a:pt x="15581" y="6184"/>
                </a:cubicBezTo>
                <a:cubicBezTo>
                  <a:pt x="15592" y="6184"/>
                  <a:pt x="15598" y="6184"/>
                  <a:pt x="15616" y="6184"/>
                </a:cubicBezTo>
                <a:cubicBezTo>
                  <a:pt x="15622" y="6184"/>
                  <a:pt x="15622" y="6178"/>
                  <a:pt x="15628" y="6178"/>
                </a:cubicBezTo>
                <a:cubicBezTo>
                  <a:pt x="15634" y="6178"/>
                  <a:pt x="15640" y="6172"/>
                  <a:pt x="15640" y="6166"/>
                </a:cubicBezTo>
                <a:cubicBezTo>
                  <a:pt x="15640" y="6166"/>
                  <a:pt x="15646" y="6160"/>
                  <a:pt x="15646" y="6154"/>
                </a:cubicBezTo>
                <a:cubicBezTo>
                  <a:pt x="15640" y="6154"/>
                  <a:pt x="15640" y="6142"/>
                  <a:pt x="15640" y="6142"/>
                </a:cubicBezTo>
                <a:cubicBezTo>
                  <a:pt x="15634" y="6142"/>
                  <a:pt x="15628" y="6142"/>
                  <a:pt x="15622" y="6142"/>
                </a:cubicBezTo>
                <a:cubicBezTo>
                  <a:pt x="15622" y="6142"/>
                  <a:pt x="15616" y="6142"/>
                  <a:pt x="15610" y="6142"/>
                </a:cubicBezTo>
                <a:cubicBezTo>
                  <a:pt x="15604" y="6142"/>
                  <a:pt x="15598" y="6142"/>
                  <a:pt x="15587" y="6142"/>
                </a:cubicBezTo>
                <a:cubicBezTo>
                  <a:pt x="15587" y="6137"/>
                  <a:pt x="15581" y="6131"/>
                  <a:pt x="15581" y="6125"/>
                </a:cubicBezTo>
                <a:cubicBezTo>
                  <a:pt x="15581" y="6119"/>
                  <a:pt x="15587" y="6119"/>
                  <a:pt x="15587" y="6113"/>
                </a:cubicBezTo>
                <a:cubicBezTo>
                  <a:pt x="15587" y="6095"/>
                  <a:pt x="15587" y="6095"/>
                  <a:pt x="15587" y="6095"/>
                </a:cubicBezTo>
                <a:cubicBezTo>
                  <a:pt x="15587" y="6089"/>
                  <a:pt x="15592" y="6083"/>
                  <a:pt x="15587" y="6077"/>
                </a:cubicBezTo>
                <a:cubicBezTo>
                  <a:pt x="15587" y="6071"/>
                  <a:pt x="15587" y="6071"/>
                  <a:pt x="15581" y="6065"/>
                </a:cubicBezTo>
                <a:cubicBezTo>
                  <a:pt x="15581" y="6060"/>
                  <a:pt x="15575" y="6054"/>
                  <a:pt x="15575" y="6048"/>
                </a:cubicBezTo>
                <a:cubicBezTo>
                  <a:pt x="15575" y="5988"/>
                  <a:pt x="15575" y="5988"/>
                  <a:pt x="15575" y="5988"/>
                </a:cubicBezTo>
                <a:cubicBezTo>
                  <a:pt x="15587" y="5988"/>
                  <a:pt x="15592" y="5988"/>
                  <a:pt x="15604" y="5988"/>
                </a:cubicBezTo>
                <a:cubicBezTo>
                  <a:pt x="15610" y="5988"/>
                  <a:pt x="15616" y="5988"/>
                  <a:pt x="15616" y="5988"/>
                </a:cubicBezTo>
                <a:cubicBezTo>
                  <a:pt x="15616" y="5983"/>
                  <a:pt x="15616" y="5976"/>
                  <a:pt x="15616" y="5971"/>
                </a:cubicBezTo>
                <a:cubicBezTo>
                  <a:pt x="15616" y="5971"/>
                  <a:pt x="15616" y="5965"/>
                  <a:pt x="15616" y="5959"/>
                </a:cubicBezTo>
                <a:cubicBezTo>
                  <a:pt x="15622" y="5959"/>
                  <a:pt x="15622" y="5953"/>
                  <a:pt x="15628" y="5953"/>
                </a:cubicBezTo>
                <a:cubicBezTo>
                  <a:pt x="15628" y="5947"/>
                  <a:pt x="15634" y="5953"/>
                  <a:pt x="15640" y="5953"/>
                </a:cubicBezTo>
                <a:cubicBezTo>
                  <a:pt x="15640" y="5947"/>
                  <a:pt x="15646" y="5941"/>
                  <a:pt x="15652" y="5941"/>
                </a:cubicBezTo>
                <a:cubicBezTo>
                  <a:pt x="15658" y="5935"/>
                  <a:pt x="15664" y="5935"/>
                  <a:pt x="15670" y="5929"/>
                </a:cubicBezTo>
                <a:cubicBezTo>
                  <a:pt x="15670" y="5923"/>
                  <a:pt x="15670" y="5911"/>
                  <a:pt x="15664" y="5905"/>
                </a:cubicBezTo>
                <a:cubicBezTo>
                  <a:pt x="15658" y="5899"/>
                  <a:pt x="15652" y="5899"/>
                  <a:pt x="15640" y="5899"/>
                </a:cubicBezTo>
                <a:cubicBezTo>
                  <a:pt x="15634" y="5899"/>
                  <a:pt x="15628" y="5899"/>
                  <a:pt x="15616" y="5899"/>
                </a:cubicBezTo>
                <a:cubicBezTo>
                  <a:pt x="15610" y="5899"/>
                  <a:pt x="15610" y="5905"/>
                  <a:pt x="15604" y="5899"/>
                </a:cubicBezTo>
                <a:cubicBezTo>
                  <a:pt x="15598" y="5899"/>
                  <a:pt x="15598" y="5894"/>
                  <a:pt x="15592" y="5894"/>
                </a:cubicBezTo>
                <a:cubicBezTo>
                  <a:pt x="15587" y="5894"/>
                  <a:pt x="15581" y="5894"/>
                  <a:pt x="15581" y="5888"/>
                </a:cubicBezTo>
                <a:cubicBezTo>
                  <a:pt x="15581" y="5882"/>
                  <a:pt x="15581" y="5882"/>
                  <a:pt x="15581" y="5876"/>
                </a:cubicBezTo>
                <a:cubicBezTo>
                  <a:pt x="15581" y="5870"/>
                  <a:pt x="15581" y="5870"/>
                  <a:pt x="15581" y="5864"/>
                </a:cubicBezTo>
                <a:cubicBezTo>
                  <a:pt x="15581" y="5858"/>
                  <a:pt x="15569" y="5858"/>
                  <a:pt x="15569" y="5858"/>
                </a:cubicBezTo>
                <a:cubicBezTo>
                  <a:pt x="15563" y="5846"/>
                  <a:pt x="15563" y="5840"/>
                  <a:pt x="15557" y="5834"/>
                </a:cubicBezTo>
                <a:cubicBezTo>
                  <a:pt x="15557" y="5828"/>
                  <a:pt x="15551" y="5834"/>
                  <a:pt x="15545" y="5828"/>
                </a:cubicBezTo>
                <a:cubicBezTo>
                  <a:pt x="15545" y="5828"/>
                  <a:pt x="15539" y="5828"/>
                  <a:pt x="15533" y="5828"/>
                </a:cubicBezTo>
                <a:cubicBezTo>
                  <a:pt x="15533" y="5828"/>
                  <a:pt x="15533" y="5834"/>
                  <a:pt x="15533" y="5840"/>
                </a:cubicBezTo>
                <a:cubicBezTo>
                  <a:pt x="15527" y="5846"/>
                  <a:pt x="15527" y="5846"/>
                  <a:pt x="15521" y="5852"/>
                </a:cubicBezTo>
                <a:cubicBezTo>
                  <a:pt x="15515" y="5852"/>
                  <a:pt x="15515" y="5858"/>
                  <a:pt x="15510" y="5864"/>
                </a:cubicBezTo>
                <a:cubicBezTo>
                  <a:pt x="15504" y="5864"/>
                  <a:pt x="15498" y="5864"/>
                  <a:pt x="15492" y="5870"/>
                </a:cubicBezTo>
                <a:cubicBezTo>
                  <a:pt x="15486" y="5870"/>
                  <a:pt x="15480" y="5876"/>
                  <a:pt x="15480" y="5882"/>
                </a:cubicBezTo>
                <a:cubicBezTo>
                  <a:pt x="15474" y="5882"/>
                  <a:pt x="15468" y="5888"/>
                  <a:pt x="15468" y="5888"/>
                </a:cubicBezTo>
                <a:cubicBezTo>
                  <a:pt x="15462" y="5894"/>
                  <a:pt x="15462" y="5899"/>
                  <a:pt x="15456" y="5899"/>
                </a:cubicBezTo>
                <a:cubicBezTo>
                  <a:pt x="15456" y="5905"/>
                  <a:pt x="15456" y="5911"/>
                  <a:pt x="15456" y="5911"/>
                </a:cubicBezTo>
                <a:cubicBezTo>
                  <a:pt x="15456" y="5917"/>
                  <a:pt x="15450" y="5923"/>
                  <a:pt x="15450" y="5923"/>
                </a:cubicBezTo>
                <a:cubicBezTo>
                  <a:pt x="15450" y="5929"/>
                  <a:pt x="15444" y="5929"/>
                  <a:pt x="15438" y="5935"/>
                </a:cubicBezTo>
                <a:cubicBezTo>
                  <a:pt x="15432" y="5941"/>
                  <a:pt x="15432" y="5941"/>
                  <a:pt x="15426" y="5947"/>
                </a:cubicBezTo>
                <a:cubicBezTo>
                  <a:pt x="15426" y="5953"/>
                  <a:pt x="15426" y="5959"/>
                  <a:pt x="15421" y="5959"/>
                </a:cubicBezTo>
                <a:cubicBezTo>
                  <a:pt x="15415" y="5959"/>
                  <a:pt x="15415" y="5965"/>
                  <a:pt x="15409" y="5965"/>
                </a:cubicBezTo>
                <a:cubicBezTo>
                  <a:pt x="15397" y="5971"/>
                  <a:pt x="15385" y="5965"/>
                  <a:pt x="15373" y="5971"/>
                </a:cubicBezTo>
                <a:cubicBezTo>
                  <a:pt x="15367" y="5971"/>
                  <a:pt x="15367" y="5976"/>
                  <a:pt x="15361" y="5983"/>
                </a:cubicBezTo>
                <a:cubicBezTo>
                  <a:pt x="15355" y="5983"/>
                  <a:pt x="15355" y="5988"/>
                  <a:pt x="15349" y="5988"/>
                </a:cubicBezTo>
                <a:cubicBezTo>
                  <a:pt x="15344" y="5994"/>
                  <a:pt x="15344" y="6000"/>
                  <a:pt x="15344" y="6006"/>
                </a:cubicBezTo>
                <a:cubicBezTo>
                  <a:pt x="15337" y="6006"/>
                  <a:pt x="15344" y="6012"/>
                  <a:pt x="15337" y="6018"/>
                </a:cubicBezTo>
                <a:cubicBezTo>
                  <a:pt x="15332" y="6018"/>
                  <a:pt x="15332" y="6018"/>
                  <a:pt x="15326" y="6024"/>
                </a:cubicBezTo>
                <a:cubicBezTo>
                  <a:pt x="15320" y="6024"/>
                  <a:pt x="15320" y="6030"/>
                  <a:pt x="15314" y="6030"/>
                </a:cubicBezTo>
                <a:cubicBezTo>
                  <a:pt x="15314" y="6036"/>
                  <a:pt x="15308" y="6036"/>
                  <a:pt x="15302" y="6036"/>
                </a:cubicBezTo>
                <a:cubicBezTo>
                  <a:pt x="15302" y="6042"/>
                  <a:pt x="15302" y="6048"/>
                  <a:pt x="15296" y="6048"/>
                </a:cubicBezTo>
                <a:cubicBezTo>
                  <a:pt x="15290" y="6054"/>
                  <a:pt x="15284" y="6054"/>
                  <a:pt x="15278" y="6054"/>
                </a:cubicBezTo>
                <a:cubicBezTo>
                  <a:pt x="15278" y="6060"/>
                  <a:pt x="15272" y="6060"/>
                  <a:pt x="15272" y="6060"/>
                </a:cubicBezTo>
                <a:cubicBezTo>
                  <a:pt x="15260" y="6060"/>
                  <a:pt x="15255" y="6060"/>
                  <a:pt x="15249" y="6060"/>
                </a:cubicBezTo>
                <a:cubicBezTo>
                  <a:pt x="15249" y="6119"/>
                  <a:pt x="15249" y="6119"/>
                  <a:pt x="15249" y="6119"/>
                </a:cubicBezTo>
                <a:cubicBezTo>
                  <a:pt x="15237" y="6119"/>
                  <a:pt x="15237" y="6113"/>
                  <a:pt x="15225" y="6113"/>
                </a:cubicBezTo>
                <a:cubicBezTo>
                  <a:pt x="15219" y="6119"/>
                  <a:pt x="15219" y="6119"/>
                  <a:pt x="15213" y="6119"/>
                </a:cubicBezTo>
                <a:cubicBezTo>
                  <a:pt x="15207" y="6125"/>
                  <a:pt x="15207" y="6119"/>
                  <a:pt x="15201" y="6119"/>
                </a:cubicBezTo>
                <a:cubicBezTo>
                  <a:pt x="15189" y="6119"/>
                  <a:pt x="15189" y="6125"/>
                  <a:pt x="15183" y="6119"/>
                </a:cubicBezTo>
                <a:cubicBezTo>
                  <a:pt x="15171" y="6119"/>
                  <a:pt x="15166" y="6113"/>
                  <a:pt x="15160" y="6101"/>
                </a:cubicBezTo>
                <a:lnTo>
                  <a:pt x="15148" y="6095"/>
                </a:lnTo>
                <a:close/>
                <a:moveTo>
                  <a:pt x="14543" y="6267"/>
                </a:moveTo>
                <a:lnTo>
                  <a:pt x="14543" y="6267"/>
                </a:lnTo>
                <a:cubicBezTo>
                  <a:pt x="14543" y="6273"/>
                  <a:pt x="14543" y="6279"/>
                  <a:pt x="14543" y="6285"/>
                </a:cubicBezTo>
                <a:cubicBezTo>
                  <a:pt x="14549" y="6297"/>
                  <a:pt x="14555" y="6303"/>
                  <a:pt x="14561" y="6309"/>
                </a:cubicBezTo>
                <a:cubicBezTo>
                  <a:pt x="14567" y="6320"/>
                  <a:pt x="14567" y="6326"/>
                  <a:pt x="14579" y="6332"/>
                </a:cubicBezTo>
                <a:cubicBezTo>
                  <a:pt x="14585" y="6344"/>
                  <a:pt x="14591" y="6350"/>
                  <a:pt x="14596" y="6356"/>
                </a:cubicBezTo>
                <a:cubicBezTo>
                  <a:pt x="14602" y="6362"/>
                  <a:pt x="14602" y="6362"/>
                  <a:pt x="14602" y="6368"/>
                </a:cubicBezTo>
                <a:cubicBezTo>
                  <a:pt x="14608" y="6368"/>
                  <a:pt x="14614" y="6368"/>
                  <a:pt x="14614" y="6368"/>
                </a:cubicBezTo>
                <a:cubicBezTo>
                  <a:pt x="14620" y="6374"/>
                  <a:pt x="14620" y="6380"/>
                  <a:pt x="14626" y="6380"/>
                </a:cubicBezTo>
                <a:cubicBezTo>
                  <a:pt x="14626" y="6386"/>
                  <a:pt x="14626" y="6392"/>
                  <a:pt x="14626" y="6392"/>
                </a:cubicBezTo>
                <a:cubicBezTo>
                  <a:pt x="14632" y="6397"/>
                  <a:pt x="14632" y="6397"/>
                  <a:pt x="14638" y="6403"/>
                </a:cubicBezTo>
                <a:cubicBezTo>
                  <a:pt x="14638" y="6409"/>
                  <a:pt x="14644" y="6403"/>
                  <a:pt x="14650" y="6403"/>
                </a:cubicBezTo>
                <a:cubicBezTo>
                  <a:pt x="14650" y="6356"/>
                  <a:pt x="14650" y="6356"/>
                  <a:pt x="14650" y="6356"/>
                </a:cubicBezTo>
                <a:cubicBezTo>
                  <a:pt x="14644" y="6356"/>
                  <a:pt x="14638" y="6356"/>
                  <a:pt x="14638" y="6350"/>
                </a:cubicBezTo>
                <a:cubicBezTo>
                  <a:pt x="14632" y="6350"/>
                  <a:pt x="14632" y="6344"/>
                  <a:pt x="14626" y="6344"/>
                </a:cubicBezTo>
                <a:cubicBezTo>
                  <a:pt x="14620" y="6338"/>
                  <a:pt x="14614" y="6338"/>
                  <a:pt x="14614" y="6338"/>
                </a:cubicBezTo>
                <a:cubicBezTo>
                  <a:pt x="14608" y="6338"/>
                  <a:pt x="14602" y="6338"/>
                  <a:pt x="14596" y="6338"/>
                </a:cubicBezTo>
                <a:cubicBezTo>
                  <a:pt x="14591" y="6338"/>
                  <a:pt x="14591" y="6332"/>
                  <a:pt x="14585" y="6326"/>
                </a:cubicBezTo>
                <a:cubicBezTo>
                  <a:pt x="14585" y="6320"/>
                  <a:pt x="14579" y="6320"/>
                  <a:pt x="14579" y="6315"/>
                </a:cubicBezTo>
                <a:cubicBezTo>
                  <a:pt x="14579" y="6315"/>
                  <a:pt x="14579" y="6309"/>
                  <a:pt x="14579" y="6303"/>
                </a:cubicBezTo>
                <a:cubicBezTo>
                  <a:pt x="14573" y="6297"/>
                  <a:pt x="14579" y="6291"/>
                  <a:pt x="14579" y="6279"/>
                </a:cubicBezTo>
                <a:cubicBezTo>
                  <a:pt x="14579" y="6273"/>
                  <a:pt x="14579" y="6267"/>
                  <a:pt x="14573" y="6261"/>
                </a:cubicBezTo>
                <a:cubicBezTo>
                  <a:pt x="14567" y="6249"/>
                  <a:pt x="14561" y="6249"/>
                  <a:pt x="14549" y="6249"/>
                </a:cubicBezTo>
                <a:cubicBezTo>
                  <a:pt x="14543" y="6261"/>
                  <a:pt x="14543" y="6261"/>
                  <a:pt x="14543" y="6261"/>
                </a:cubicBezTo>
                <a:cubicBezTo>
                  <a:pt x="14543" y="6261"/>
                  <a:pt x="14543" y="6261"/>
                  <a:pt x="14543" y="6267"/>
                </a:cubicBezTo>
                <a:close/>
                <a:moveTo>
                  <a:pt x="14454" y="6137"/>
                </a:moveTo>
                <a:lnTo>
                  <a:pt x="14454" y="6137"/>
                </a:lnTo>
                <a:cubicBezTo>
                  <a:pt x="14460" y="6149"/>
                  <a:pt x="14466" y="6154"/>
                  <a:pt x="14472" y="6166"/>
                </a:cubicBezTo>
                <a:cubicBezTo>
                  <a:pt x="14478" y="6166"/>
                  <a:pt x="14484" y="6172"/>
                  <a:pt x="14490" y="6178"/>
                </a:cubicBezTo>
                <a:cubicBezTo>
                  <a:pt x="14490" y="6178"/>
                  <a:pt x="14496" y="6178"/>
                  <a:pt x="14502" y="6184"/>
                </a:cubicBezTo>
                <a:cubicBezTo>
                  <a:pt x="14502" y="6190"/>
                  <a:pt x="14507" y="6196"/>
                  <a:pt x="14507" y="6202"/>
                </a:cubicBezTo>
                <a:lnTo>
                  <a:pt x="14507" y="6196"/>
                </a:lnTo>
                <a:cubicBezTo>
                  <a:pt x="14507" y="6184"/>
                  <a:pt x="14507" y="6184"/>
                  <a:pt x="14507" y="6184"/>
                </a:cubicBezTo>
                <a:cubicBezTo>
                  <a:pt x="14507" y="6178"/>
                  <a:pt x="14507" y="6166"/>
                  <a:pt x="14507" y="6160"/>
                </a:cubicBezTo>
                <a:cubicBezTo>
                  <a:pt x="14502" y="6154"/>
                  <a:pt x="14496" y="6154"/>
                  <a:pt x="14496" y="6154"/>
                </a:cubicBezTo>
                <a:cubicBezTo>
                  <a:pt x="14484" y="6142"/>
                  <a:pt x="14484" y="6137"/>
                  <a:pt x="14472" y="6131"/>
                </a:cubicBezTo>
                <a:cubicBezTo>
                  <a:pt x="14472" y="6131"/>
                  <a:pt x="14466" y="6131"/>
                  <a:pt x="14460" y="6125"/>
                </a:cubicBezTo>
                <a:cubicBezTo>
                  <a:pt x="14460" y="6131"/>
                  <a:pt x="14454" y="6131"/>
                  <a:pt x="14454" y="6137"/>
                </a:cubicBezTo>
                <a:cubicBezTo>
                  <a:pt x="14454" y="6142"/>
                  <a:pt x="14454" y="6149"/>
                  <a:pt x="14454" y="6149"/>
                </a:cubicBezTo>
                <a:lnTo>
                  <a:pt x="14454" y="6137"/>
                </a:lnTo>
                <a:close/>
                <a:moveTo>
                  <a:pt x="14413" y="6065"/>
                </a:moveTo>
                <a:lnTo>
                  <a:pt x="14413" y="6065"/>
                </a:lnTo>
                <a:cubicBezTo>
                  <a:pt x="14413" y="6060"/>
                  <a:pt x="14407" y="6060"/>
                  <a:pt x="14407" y="6054"/>
                </a:cubicBezTo>
                <a:cubicBezTo>
                  <a:pt x="14395" y="6042"/>
                  <a:pt x="14395" y="6042"/>
                  <a:pt x="14395" y="6042"/>
                </a:cubicBezTo>
                <a:cubicBezTo>
                  <a:pt x="14395" y="6048"/>
                  <a:pt x="14395" y="6054"/>
                  <a:pt x="14395" y="6060"/>
                </a:cubicBezTo>
                <a:lnTo>
                  <a:pt x="14401" y="6065"/>
                </a:lnTo>
                <a:cubicBezTo>
                  <a:pt x="14401" y="6071"/>
                  <a:pt x="14401" y="6077"/>
                  <a:pt x="14401" y="6077"/>
                </a:cubicBezTo>
                <a:cubicBezTo>
                  <a:pt x="14401" y="6083"/>
                  <a:pt x="14401" y="6089"/>
                  <a:pt x="14407" y="6089"/>
                </a:cubicBezTo>
                <a:cubicBezTo>
                  <a:pt x="14413" y="6095"/>
                  <a:pt x="14419" y="6095"/>
                  <a:pt x="14430" y="6095"/>
                </a:cubicBezTo>
                <a:cubicBezTo>
                  <a:pt x="14430" y="6083"/>
                  <a:pt x="14430" y="6083"/>
                  <a:pt x="14430" y="6083"/>
                </a:cubicBezTo>
                <a:cubicBezTo>
                  <a:pt x="14424" y="6077"/>
                  <a:pt x="14413" y="6071"/>
                  <a:pt x="14413" y="6065"/>
                </a:cubicBezTo>
                <a:close/>
                <a:moveTo>
                  <a:pt x="14430" y="5935"/>
                </a:moveTo>
                <a:lnTo>
                  <a:pt x="14430" y="5935"/>
                </a:lnTo>
                <a:cubicBezTo>
                  <a:pt x="14424" y="5935"/>
                  <a:pt x="14424" y="5935"/>
                  <a:pt x="14419" y="5935"/>
                </a:cubicBezTo>
                <a:cubicBezTo>
                  <a:pt x="14413" y="5929"/>
                  <a:pt x="14413" y="5929"/>
                  <a:pt x="14407" y="5923"/>
                </a:cubicBezTo>
                <a:cubicBezTo>
                  <a:pt x="14407" y="5923"/>
                  <a:pt x="14401" y="5923"/>
                  <a:pt x="14395" y="5923"/>
                </a:cubicBezTo>
                <a:cubicBezTo>
                  <a:pt x="14389" y="5917"/>
                  <a:pt x="14383" y="5905"/>
                  <a:pt x="14371" y="5905"/>
                </a:cubicBezTo>
                <a:cubicBezTo>
                  <a:pt x="14371" y="5905"/>
                  <a:pt x="14365" y="5899"/>
                  <a:pt x="14359" y="5899"/>
                </a:cubicBezTo>
                <a:lnTo>
                  <a:pt x="14353" y="5905"/>
                </a:lnTo>
                <a:cubicBezTo>
                  <a:pt x="14353" y="5911"/>
                  <a:pt x="14347" y="5911"/>
                  <a:pt x="14353" y="5917"/>
                </a:cubicBezTo>
                <a:cubicBezTo>
                  <a:pt x="14353" y="5923"/>
                  <a:pt x="14359" y="5929"/>
                  <a:pt x="14359" y="5941"/>
                </a:cubicBezTo>
                <a:cubicBezTo>
                  <a:pt x="14365" y="5941"/>
                  <a:pt x="14371" y="5947"/>
                  <a:pt x="14371" y="5953"/>
                </a:cubicBezTo>
                <a:cubicBezTo>
                  <a:pt x="14377" y="5953"/>
                  <a:pt x="14383" y="5959"/>
                  <a:pt x="14383" y="5965"/>
                </a:cubicBezTo>
                <a:cubicBezTo>
                  <a:pt x="14389" y="5971"/>
                  <a:pt x="14395" y="5971"/>
                  <a:pt x="14395" y="5976"/>
                </a:cubicBezTo>
                <a:cubicBezTo>
                  <a:pt x="14401" y="5983"/>
                  <a:pt x="14401" y="5983"/>
                  <a:pt x="14407" y="5988"/>
                </a:cubicBezTo>
                <a:cubicBezTo>
                  <a:pt x="14413" y="5994"/>
                  <a:pt x="14424" y="5994"/>
                  <a:pt x="14430" y="5994"/>
                </a:cubicBezTo>
                <a:cubicBezTo>
                  <a:pt x="14436" y="6000"/>
                  <a:pt x="14436" y="6000"/>
                  <a:pt x="14442" y="6006"/>
                </a:cubicBezTo>
                <a:cubicBezTo>
                  <a:pt x="14448" y="6012"/>
                  <a:pt x="14448" y="6012"/>
                  <a:pt x="14448" y="6018"/>
                </a:cubicBezTo>
                <a:cubicBezTo>
                  <a:pt x="14454" y="6024"/>
                  <a:pt x="14460" y="6024"/>
                  <a:pt x="14460" y="6030"/>
                </a:cubicBezTo>
                <a:cubicBezTo>
                  <a:pt x="14466" y="6036"/>
                  <a:pt x="14466" y="6042"/>
                  <a:pt x="14472" y="6054"/>
                </a:cubicBezTo>
                <a:cubicBezTo>
                  <a:pt x="14472" y="6060"/>
                  <a:pt x="14472" y="6065"/>
                  <a:pt x="14478" y="6065"/>
                </a:cubicBezTo>
                <a:cubicBezTo>
                  <a:pt x="14478" y="6071"/>
                  <a:pt x="14478" y="6077"/>
                  <a:pt x="14484" y="6077"/>
                </a:cubicBezTo>
                <a:cubicBezTo>
                  <a:pt x="14484" y="6077"/>
                  <a:pt x="14490" y="6083"/>
                  <a:pt x="14496" y="6083"/>
                </a:cubicBezTo>
                <a:cubicBezTo>
                  <a:pt x="14496" y="6083"/>
                  <a:pt x="14502" y="6083"/>
                  <a:pt x="14507" y="6083"/>
                </a:cubicBezTo>
                <a:lnTo>
                  <a:pt x="14513" y="6083"/>
                </a:lnTo>
                <a:cubicBezTo>
                  <a:pt x="14525" y="6089"/>
                  <a:pt x="14531" y="6095"/>
                  <a:pt x="14531" y="6107"/>
                </a:cubicBezTo>
                <a:cubicBezTo>
                  <a:pt x="14537" y="6113"/>
                  <a:pt x="14543" y="6119"/>
                  <a:pt x="14543" y="6125"/>
                </a:cubicBezTo>
                <a:cubicBezTo>
                  <a:pt x="14543" y="6137"/>
                  <a:pt x="14543" y="6142"/>
                  <a:pt x="14543" y="6149"/>
                </a:cubicBezTo>
                <a:cubicBezTo>
                  <a:pt x="14543" y="6160"/>
                  <a:pt x="14543" y="6160"/>
                  <a:pt x="14543" y="6160"/>
                </a:cubicBezTo>
                <a:cubicBezTo>
                  <a:pt x="14543" y="6166"/>
                  <a:pt x="14549" y="6166"/>
                  <a:pt x="14549" y="6172"/>
                </a:cubicBezTo>
                <a:cubicBezTo>
                  <a:pt x="14555" y="6184"/>
                  <a:pt x="14567" y="6184"/>
                  <a:pt x="14573" y="6190"/>
                </a:cubicBezTo>
                <a:cubicBezTo>
                  <a:pt x="14585" y="6202"/>
                  <a:pt x="14591" y="6208"/>
                  <a:pt x="14596" y="6214"/>
                </a:cubicBezTo>
                <a:cubicBezTo>
                  <a:pt x="14602" y="6214"/>
                  <a:pt x="14602" y="6220"/>
                  <a:pt x="14608" y="6220"/>
                </a:cubicBezTo>
                <a:cubicBezTo>
                  <a:pt x="14614" y="6231"/>
                  <a:pt x="14620" y="6237"/>
                  <a:pt x="14626" y="6243"/>
                </a:cubicBezTo>
                <a:cubicBezTo>
                  <a:pt x="14632" y="6255"/>
                  <a:pt x="14638" y="6255"/>
                  <a:pt x="14644" y="6267"/>
                </a:cubicBezTo>
                <a:cubicBezTo>
                  <a:pt x="14650" y="6273"/>
                  <a:pt x="14656" y="6279"/>
                  <a:pt x="14656" y="6291"/>
                </a:cubicBezTo>
                <a:cubicBezTo>
                  <a:pt x="14656" y="6297"/>
                  <a:pt x="14656" y="6309"/>
                  <a:pt x="14656" y="6315"/>
                </a:cubicBezTo>
                <a:cubicBezTo>
                  <a:pt x="14662" y="6320"/>
                  <a:pt x="14662" y="6320"/>
                  <a:pt x="14662" y="6326"/>
                </a:cubicBezTo>
                <a:cubicBezTo>
                  <a:pt x="14668" y="6338"/>
                  <a:pt x="14673" y="6344"/>
                  <a:pt x="14673" y="6350"/>
                </a:cubicBezTo>
                <a:cubicBezTo>
                  <a:pt x="14679" y="6356"/>
                  <a:pt x="14685" y="6356"/>
                  <a:pt x="14685" y="6362"/>
                </a:cubicBezTo>
                <a:cubicBezTo>
                  <a:pt x="14691" y="6368"/>
                  <a:pt x="14697" y="6368"/>
                  <a:pt x="14697" y="6374"/>
                </a:cubicBezTo>
                <a:cubicBezTo>
                  <a:pt x="14703" y="6380"/>
                  <a:pt x="14709" y="6380"/>
                  <a:pt x="14709" y="6386"/>
                </a:cubicBezTo>
                <a:cubicBezTo>
                  <a:pt x="14715" y="6392"/>
                  <a:pt x="14715" y="6397"/>
                  <a:pt x="14721" y="6397"/>
                </a:cubicBezTo>
                <a:cubicBezTo>
                  <a:pt x="14727" y="6409"/>
                  <a:pt x="14733" y="6409"/>
                  <a:pt x="14745" y="6421"/>
                </a:cubicBezTo>
                <a:cubicBezTo>
                  <a:pt x="14751" y="6427"/>
                  <a:pt x="14757" y="6433"/>
                  <a:pt x="14762" y="6439"/>
                </a:cubicBezTo>
                <a:cubicBezTo>
                  <a:pt x="14768" y="6445"/>
                  <a:pt x="14774" y="6445"/>
                  <a:pt x="14774" y="6451"/>
                </a:cubicBezTo>
                <a:cubicBezTo>
                  <a:pt x="14780" y="6457"/>
                  <a:pt x="14780" y="6463"/>
                  <a:pt x="14780" y="6463"/>
                </a:cubicBezTo>
                <a:cubicBezTo>
                  <a:pt x="14786" y="6475"/>
                  <a:pt x="14798" y="6480"/>
                  <a:pt x="14804" y="6486"/>
                </a:cubicBezTo>
                <a:cubicBezTo>
                  <a:pt x="14816" y="6492"/>
                  <a:pt x="14822" y="6498"/>
                  <a:pt x="14828" y="6504"/>
                </a:cubicBezTo>
                <a:cubicBezTo>
                  <a:pt x="14828" y="6510"/>
                  <a:pt x="14834" y="6510"/>
                  <a:pt x="14839" y="6510"/>
                </a:cubicBezTo>
                <a:cubicBezTo>
                  <a:pt x="14839" y="6516"/>
                  <a:pt x="14839" y="6522"/>
                  <a:pt x="14839" y="6522"/>
                </a:cubicBezTo>
                <a:cubicBezTo>
                  <a:pt x="14846" y="6522"/>
                  <a:pt x="14851" y="6516"/>
                  <a:pt x="14851" y="6516"/>
                </a:cubicBezTo>
                <a:cubicBezTo>
                  <a:pt x="14857" y="6516"/>
                  <a:pt x="14863" y="6516"/>
                  <a:pt x="14863" y="6516"/>
                </a:cubicBezTo>
                <a:cubicBezTo>
                  <a:pt x="14875" y="6516"/>
                  <a:pt x="14881" y="6516"/>
                  <a:pt x="14893" y="6516"/>
                </a:cubicBezTo>
                <a:cubicBezTo>
                  <a:pt x="14899" y="6516"/>
                  <a:pt x="14905" y="6516"/>
                  <a:pt x="14911" y="6516"/>
                </a:cubicBezTo>
                <a:cubicBezTo>
                  <a:pt x="14917" y="6516"/>
                  <a:pt x="14923" y="6510"/>
                  <a:pt x="14923" y="6504"/>
                </a:cubicBezTo>
                <a:cubicBezTo>
                  <a:pt x="14928" y="6498"/>
                  <a:pt x="14934" y="6498"/>
                  <a:pt x="14934" y="6492"/>
                </a:cubicBezTo>
                <a:cubicBezTo>
                  <a:pt x="14934" y="6480"/>
                  <a:pt x="14934" y="6480"/>
                  <a:pt x="14934" y="6480"/>
                </a:cubicBezTo>
                <a:cubicBezTo>
                  <a:pt x="14934" y="6469"/>
                  <a:pt x="14928" y="6463"/>
                  <a:pt x="14934" y="6445"/>
                </a:cubicBezTo>
                <a:cubicBezTo>
                  <a:pt x="14934" y="6445"/>
                  <a:pt x="14934" y="6439"/>
                  <a:pt x="14934" y="6433"/>
                </a:cubicBezTo>
                <a:cubicBezTo>
                  <a:pt x="14934" y="6427"/>
                  <a:pt x="14940" y="6421"/>
                  <a:pt x="14940" y="6415"/>
                </a:cubicBezTo>
                <a:cubicBezTo>
                  <a:pt x="14940" y="6403"/>
                  <a:pt x="14940" y="6403"/>
                  <a:pt x="14940" y="6403"/>
                </a:cubicBezTo>
                <a:cubicBezTo>
                  <a:pt x="14940" y="6397"/>
                  <a:pt x="14940" y="6392"/>
                  <a:pt x="14946" y="6392"/>
                </a:cubicBezTo>
                <a:cubicBezTo>
                  <a:pt x="14946" y="6386"/>
                  <a:pt x="14952" y="6380"/>
                  <a:pt x="14958" y="6380"/>
                </a:cubicBezTo>
                <a:cubicBezTo>
                  <a:pt x="14964" y="6380"/>
                  <a:pt x="14970" y="6380"/>
                  <a:pt x="14976" y="6380"/>
                </a:cubicBezTo>
                <a:cubicBezTo>
                  <a:pt x="14982" y="6380"/>
                  <a:pt x="14982" y="6386"/>
                  <a:pt x="14988" y="6386"/>
                </a:cubicBezTo>
                <a:cubicBezTo>
                  <a:pt x="14994" y="6386"/>
                  <a:pt x="14994" y="6380"/>
                  <a:pt x="15000" y="6380"/>
                </a:cubicBezTo>
                <a:cubicBezTo>
                  <a:pt x="15000" y="6374"/>
                  <a:pt x="15000" y="6368"/>
                  <a:pt x="15000" y="6368"/>
                </a:cubicBezTo>
                <a:cubicBezTo>
                  <a:pt x="15000" y="6362"/>
                  <a:pt x="14994" y="6356"/>
                  <a:pt x="14988" y="6350"/>
                </a:cubicBezTo>
                <a:cubicBezTo>
                  <a:pt x="14988" y="6350"/>
                  <a:pt x="14982" y="6344"/>
                  <a:pt x="14976" y="6344"/>
                </a:cubicBezTo>
                <a:cubicBezTo>
                  <a:pt x="14976" y="6338"/>
                  <a:pt x="14970" y="6344"/>
                  <a:pt x="14964" y="6344"/>
                </a:cubicBezTo>
                <a:cubicBezTo>
                  <a:pt x="14964" y="6338"/>
                  <a:pt x="14958" y="6338"/>
                  <a:pt x="14958" y="6338"/>
                </a:cubicBezTo>
                <a:cubicBezTo>
                  <a:pt x="14958" y="6332"/>
                  <a:pt x="14952" y="6326"/>
                  <a:pt x="14958" y="6326"/>
                </a:cubicBezTo>
                <a:cubicBezTo>
                  <a:pt x="14958" y="6320"/>
                  <a:pt x="14964" y="6315"/>
                  <a:pt x="14964" y="6315"/>
                </a:cubicBezTo>
                <a:cubicBezTo>
                  <a:pt x="14964" y="6309"/>
                  <a:pt x="14964" y="6303"/>
                  <a:pt x="14964" y="6303"/>
                </a:cubicBezTo>
                <a:cubicBezTo>
                  <a:pt x="14958" y="6297"/>
                  <a:pt x="14952" y="6297"/>
                  <a:pt x="14952" y="6297"/>
                </a:cubicBezTo>
                <a:cubicBezTo>
                  <a:pt x="14946" y="6297"/>
                  <a:pt x="14940" y="6291"/>
                  <a:pt x="14940" y="6291"/>
                </a:cubicBezTo>
                <a:cubicBezTo>
                  <a:pt x="14934" y="6291"/>
                  <a:pt x="14928" y="6291"/>
                  <a:pt x="14923" y="6291"/>
                </a:cubicBezTo>
                <a:cubicBezTo>
                  <a:pt x="14917" y="6291"/>
                  <a:pt x="14917" y="6291"/>
                  <a:pt x="14911" y="6291"/>
                </a:cubicBezTo>
                <a:cubicBezTo>
                  <a:pt x="14905" y="6291"/>
                  <a:pt x="14899" y="6291"/>
                  <a:pt x="14899" y="6297"/>
                </a:cubicBezTo>
                <a:cubicBezTo>
                  <a:pt x="14893" y="6297"/>
                  <a:pt x="14899" y="6303"/>
                  <a:pt x="14893" y="6309"/>
                </a:cubicBezTo>
                <a:cubicBezTo>
                  <a:pt x="14893" y="6309"/>
                  <a:pt x="14893" y="6315"/>
                  <a:pt x="14893" y="6320"/>
                </a:cubicBezTo>
                <a:cubicBezTo>
                  <a:pt x="14863" y="6320"/>
                  <a:pt x="14863" y="6320"/>
                  <a:pt x="14863" y="6320"/>
                </a:cubicBezTo>
                <a:cubicBezTo>
                  <a:pt x="14863" y="6309"/>
                  <a:pt x="14857" y="6303"/>
                  <a:pt x="14857" y="6297"/>
                </a:cubicBezTo>
                <a:cubicBezTo>
                  <a:pt x="14857" y="6285"/>
                  <a:pt x="14863" y="6279"/>
                  <a:pt x="14863" y="6273"/>
                </a:cubicBezTo>
                <a:cubicBezTo>
                  <a:pt x="14857" y="6273"/>
                  <a:pt x="14857" y="6267"/>
                  <a:pt x="14851" y="6267"/>
                </a:cubicBezTo>
                <a:cubicBezTo>
                  <a:pt x="14839" y="6267"/>
                  <a:pt x="14839" y="6267"/>
                  <a:pt x="14839" y="6267"/>
                </a:cubicBezTo>
                <a:cubicBezTo>
                  <a:pt x="14834" y="6261"/>
                  <a:pt x="14828" y="6267"/>
                  <a:pt x="14816" y="6267"/>
                </a:cubicBezTo>
                <a:cubicBezTo>
                  <a:pt x="14810" y="6261"/>
                  <a:pt x="14810" y="6255"/>
                  <a:pt x="14804" y="6255"/>
                </a:cubicBezTo>
                <a:cubicBezTo>
                  <a:pt x="14798" y="6255"/>
                  <a:pt x="14798" y="6249"/>
                  <a:pt x="14792" y="6249"/>
                </a:cubicBezTo>
                <a:cubicBezTo>
                  <a:pt x="14786" y="6243"/>
                  <a:pt x="14780" y="6243"/>
                  <a:pt x="14780" y="6243"/>
                </a:cubicBezTo>
                <a:cubicBezTo>
                  <a:pt x="14774" y="6237"/>
                  <a:pt x="14774" y="6231"/>
                  <a:pt x="14774" y="6226"/>
                </a:cubicBezTo>
                <a:cubicBezTo>
                  <a:pt x="14774" y="6172"/>
                  <a:pt x="14774" y="6172"/>
                  <a:pt x="14774" y="6172"/>
                </a:cubicBezTo>
                <a:cubicBezTo>
                  <a:pt x="14762" y="6172"/>
                  <a:pt x="14757" y="6172"/>
                  <a:pt x="14745" y="6172"/>
                </a:cubicBezTo>
                <a:cubicBezTo>
                  <a:pt x="14739" y="6172"/>
                  <a:pt x="14739" y="6172"/>
                  <a:pt x="14733" y="6172"/>
                </a:cubicBezTo>
                <a:cubicBezTo>
                  <a:pt x="14727" y="6166"/>
                  <a:pt x="14727" y="6160"/>
                  <a:pt x="14721" y="6160"/>
                </a:cubicBezTo>
                <a:cubicBezTo>
                  <a:pt x="14721" y="6154"/>
                  <a:pt x="14715" y="6154"/>
                  <a:pt x="14709" y="6149"/>
                </a:cubicBezTo>
                <a:cubicBezTo>
                  <a:pt x="14709" y="6149"/>
                  <a:pt x="14709" y="6142"/>
                  <a:pt x="14709" y="6137"/>
                </a:cubicBezTo>
                <a:cubicBezTo>
                  <a:pt x="14703" y="6137"/>
                  <a:pt x="14703" y="6131"/>
                  <a:pt x="14703" y="6125"/>
                </a:cubicBezTo>
                <a:cubicBezTo>
                  <a:pt x="14703" y="6125"/>
                  <a:pt x="14703" y="6119"/>
                  <a:pt x="14703" y="6113"/>
                </a:cubicBezTo>
                <a:lnTo>
                  <a:pt x="14703" y="6107"/>
                </a:lnTo>
                <a:cubicBezTo>
                  <a:pt x="14703" y="6101"/>
                  <a:pt x="14697" y="6095"/>
                  <a:pt x="14691" y="6095"/>
                </a:cubicBezTo>
                <a:cubicBezTo>
                  <a:pt x="14691" y="6095"/>
                  <a:pt x="14685" y="6101"/>
                  <a:pt x="14679" y="6101"/>
                </a:cubicBezTo>
                <a:cubicBezTo>
                  <a:pt x="14668" y="6101"/>
                  <a:pt x="14668" y="6101"/>
                  <a:pt x="14668" y="6101"/>
                </a:cubicBezTo>
                <a:cubicBezTo>
                  <a:pt x="14662" y="6101"/>
                  <a:pt x="14656" y="6095"/>
                  <a:pt x="14650" y="6095"/>
                </a:cubicBezTo>
                <a:cubicBezTo>
                  <a:pt x="14644" y="6095"/>
                  <a:pt x="14638" y="6089"/>
                  <a:pt x="14632" y="6089"/>
                </a:cubicBezTo>
                <a:cubicBezTo>
                  <a:pt x="14626" y="6083"/>
                  <a:pt x="14626" y="6083"/>
                  <a:pt x="14620" y="6077"/>
                </a:cubicBezTo>
                <a:cubicBezTo>
                  <a:pt x="14620" y="6071"/>
                  <a:pt x="14620" y="6065"/>
                  <a:pt x="14620" y="6065"/>
                </a:cubicBezTo>
                <a:cubicBezTo>
                  <a:pt x="14614" y="6060"/>
                  <a:pt x="14608" y="6065"/>
                  <a:pt x="14608" y="6060"/>
                </a:cubicBezTo>
                <a:cubicBezTo>
                  <a:pt x="14602" y="6060"/>
                  <a:pt x="14602" y="6054"/>
                  <a:pt x="14596" y="6048"/>
                </a:cubicBezTo>
                <a:cubicBezTo>
                  <a:pt x="14596" y="6048"/>
                  <a:pt x="14596" y="6042"/>
                  <a:pt x="14591" y="6036"/>
                </a:cubicBezTo>
                <a:cubicBezTo>
                  <a:pt x="14585" y="6036"/>
                  <a:pt x="14585" y="6036"/>
                  <a:pt x="14579" y="6030"/>
                </a:cubicBezTo>
                <a:cubicBezTo>
                  <a:pt x="14573" y="6024"/>
                  <a:pt x="14573" y="6024"/>
                  <a:pt x="14567" y="6018"/>
                </a:cubicBezTo>
                <a:cubicBezTo>
                  <a:pt x="14561" y="6018"/>
                  <a:pt x="14555" y="6012"/>
                  <a:pt x="14555" y="6012"/>
                </a:cubicBezTo>
                <a:cubicBezTo>
                  <a:pt x="14549" y="6006"/>
                  <a:pt x="14549" y="6000"/>
                  <a:pt x="14549" y="6000"/>
                </a:cubicBezTo>
                <a:cubicBezTo>
                  <a:pt x="14543" y="5994"/>
                  <a:pt x="14531" y="5994"/>
                  <a:pt x="14525" y="5988"/>
                </a:cubicBezTo>
                <a:cubicBezTo>
                  <a:pt x="14519" y="5988"/>
                  <a:pt x="14513" y="5988"/>
                  <a:pt x="14513" y="5988"/>
                </a:cubicBezTo>
                <a:cubicBezTo>
                  <a:pt x="14513" y="5983"/>
                  <a:pt x="14513" y="5983"/>
                  <a:pt x="14507" y="5976"/>
                </a:cubicBezTo>
                <a:cubicBezTo>
                  <a:pt x="14507" y="5971"/>
                  <a:pt x="14513" y="5971"/>
                  <a:pt x="14507" y="5965"/>
                </a:cubicBezTo>
                <a:cubicBezTo>
                  <a:pt x="14507" y="5959"/>
                  <a:pt x="14502" y="5965"/>
                  <a:pt x="14502" y="5959"/>
                </a:cubicBezTo>
                <a:cubicBezTo>
                  <a:pt x="14496" y="5959"/>
                  <a:pt x="14490" y="5953"/>
                  <a:pt x="14490" y="5947"/>
                </a:cubicBezTo>
                <a:cubicBezTo>
                  <a:pt x="14484" y="5941"/>
                  <a:pt x="14478" y="5935"/>
                  <a:pt x="14472" y="5923"/>
                </a:cubicBezTo>
                <a:cubicBezTo>
                  <a:pt x="14460" y="5923"/>
                  <a:pt x="14442" y="5935"/>
                  <a:pt x="14430" y="5935"/>
                </a:cubicBezTo>
                <a:close/>
                <a:moveTo>
                  <a:pt x="15907" y="5733"/>
                </a:moveTo>
                <a:lnTo>
                  <a:pt x="15907" y="5733"/>
                </a:lnTo>
                <a:cubicBezTo>
                  <a:pt x="15895" y="5739"/>
                  <a:pt x="15889" y="5733"/>
                  <a:pt x="15883" y="5739"/>
                </a:cubicBezTo>
                <a:cubicBezTo>
                  <a:pt x="15877" y="5739"/>
                  <a:pt x="15877" y="5739"/>
                  <a:pt x="15871" y="5739"/>
                </a:cubicBezTo>
                <a:cubicBezTo>
                  <a:pt x="15871" y="5745"/>
                  <a:pt x="15877" y="5751"/>
                  <a:pt x="15871" y="5751"/>
                </a:cubicBezTo>
                <a:cubicBezTo>
                  <a:pt x="15871" y="5757"/>
                  <a:pt x="15865" y="5757"/>
                  <a:pt x="15859" y="5757"/>
                </a:cubicBezTo>
                <a:cubicBezTo>
                  <a:pt x="15859" y="5763"/>
                  <a:pt x="15853" y="5757"/>
                  <a:pt x="15847" y="5757"/>
                </a:cubicBezTo>
                <a:cubicBezTo>
                  <a:pt x="15847" y="5757"/>
                  <a:pt x="15842" y="5757"/>
                  <a:pt x="15836" y="5757"/>
                </a:cubicBezTo>
                <a:cubicBezTo>
                  <a:pt x="15836" y="5763"/>
                  <a:pt x="15830" y="5763"/>
                  <a:pt x="15824" y="5763"/>
                </a:cubicBezTo>
                <a:cubicBezTo>
                  <a:pt x="15824" y="5769"/>
                  <a:pt x="15824" y="5769"/>
                  <a:pt x="15818" y="5775"/>
                </a:cubicBezTo>
                <a:cubicBezTo>
                  <a:pt x="15818" y="5781"/>
                  <a:pt x="15812" y="5781"/>
                  <a:pt x="15812" y="5787"/>
                </a:cubicBezTo>
                <a:cubicBezTo>
                  <a:pt x="15812" y="5846"/>
                  <a:pt x="15812" y="5846"/>
                  <a:pt x="15812" y="5846"/>
                </a:cubicBezTo>
                <a:cubicBezTo>
                  <a:pt x="15824" y="5852"/>
                  <a:pt x="15824" y="5852"/>
                  <a:pt x="15824" y="5852"/>
                </a:cubicBezTo>
                <a:cubicBezTo>
                  <a:pt x="15824" y="5846"/>
                  <a:pt x="15830" y="5846"/>
                  <a:pt x="15830" y="5840"/>
                </a:cubicBezTo>
                <a:cubicBezTo>
                  <a:pt x="15830" y="5828"/>
                  <a:pt x="15830" y="5828"/>
                  <a:pt x="15830" y="5828"/>
                </a:cubicBezTo>
                <a:cubicBezTo>
                  <a:pt x="15830" y="5817"/>
                  <a:pt x="15830" y="5817"/>
                  <a:pt x="15830" y="5817"/>
                </a:cubicBezTo>
                <a:cubicBezTo>
                  <a:pt x="15830" y="5817"/>
                  <a:pt x="15830" y="5810"/>
                  <a:pt x="15830" y="5805"/>
                </a:cubicBezTo>
                <a:cubicBezTo>
                  <a:pt x="15836" y="5805"/>
                  <a:pt x="15842" y="5805"/>
                  <a:pt x="15842" y="5805"/>
                </a:cubicBezTo>
                <a:cubicBezTo>
                  <a:pt x="15847" y="5805"/>
                  <a:pt x="15847" y="5799"/>
                  <a:pt x="15853" y="5799"/>
                </a:cubicBezTo>
                <a:cubicBezTo>
                  <a:pt x="15865" y="5793"/>
                  <a:pt x="15871" y="5793"/>
                  <a:pt x="15877" y="5793"/>
                </a:cubicBezTo>
                <a:cubicBezTo>
                  <a:pt x="15895" y="5793"/>
                  <a:pt x="15901" y="5793"/>
                  <a:pt x="15913" y="5799"/>
                </a:cubicBezTo>
                <a:cubicBezTo>
                  <a:pt x="15913" y="5817"/>
                  <a:pt x="15913" y="5817"/>
                  <a:pt x="15913" y="5817"/>
                </a:cubicBezTo>
                <a:cubicBezTo>
                  <a:pt x="15913" y="5828"/>
                  <a:pt x="15913" y="5834"/>
                  <a:pt x="15913" y="5840"/>
                </a:cubicBezTo>
                <a:cubicBezTo>
                  <a:pt x="15919" y="5846"/>
                  <a:pt x="15919" y="5852"/>
                  <a:pt x="15919" y="5852"/>
                </a:cubicBezTo>
                <a:cubicBezTo>
                  <a:pt x="15925" y="5858"/>
                  <a:pt x="15930" y="5858"/>
                  <a:pt x="15930" y="5858"/>
                </a:cubicBezTo>
                <a:cubicBezTo>
                  <a:pt x="15936" y="5858"/>
                  <a:pt x="15942" y="5858"/>
                  <a:pt x="15942" y="5858"/>
                </a:cubicBezTo>
                <a:cubicBezTo>
                  <a:pt x="15948" y="5858"/>
                  <a:pt x="15948" y="5864"/>
                  <a:pt x="15954" y="5870"/>
                </a:cubicBezTo>
                <a:cubicBezTo>
                  <a:pt x="15960" y="5870"/>
                  <a:pt x="15966" y="5876"/>
                  <a:pt x="15966" y="5876"/>
                </a:cubicBezTo>
                <a:cubicBezTo>
                  <a:pt x="15972" y="5876"/>
                  <a:pt x="15978" y="5870"/>
                  <a:pt x="15984" y="5876"/>
                </a:cubicBezTo>
                <a:cubicBezTo>
                  <a:pt x="15984" y="5882"/>
                  <a:pt x="15990" y="5882"/>
                  <a:pt x="15990" y="5888"/>
                </a:cubicBezTo>
                <a:cubicBezTo>
                  <a:pt x="15996" y="5888"/>
                  <a:pt x="15990" y="5894"/>
                  <a:pt x="15990" y="5899"/>
                </a:cubicBezTo>
                <a:cubicBezTo>
                  <a:pt x="15996" y="5899"/>
                  <a:pt x="16002" y="5899"/>
                  <a:pt x="16002" y="5899"/>
                </a:cubicBezTo>
                <a:cubicBezTo>
                  <a:pt x="16008" y="5899"/>
                  <a:pt x="16008" y="5905"/>
                  <a:pt x="16014" y="5905"/>
                </a:cubicBezTo>
                <a:cubicBezTo>
                  <a:pt x="16025" y="5905"/>
                  <a:pt x="16025" y="5905"/>
                  <a:pt x="16025" y="5905"/>
                </a:cubicBezTo>
                <a:cubicBezTo>
                  <a:pt x="16025" y="5882"/>
                  <a:pt x="16025" y="5882"/>
                  <a:pt x="16025" y="5882"/>
                </a:cubicBezTo>
                <a:cubicBezTo>
                  <a:pt x="16025" y="5876"/>
                  <a:pt x="16025" y="5876"/>
                  <a:pt x="16025" y="5870"/>
                </a:cubicBezTo>
                <a:cubicBezTo>
                  <a:pt x="16019" y="5864"/>
                  <a:pt x="16014" y="5870"/>
                  <a:pt x="16014" y="5864"/>
                </a:cubicBezTo>
                <a:cubicBezTo>
                  <a:pt x="16008" y="5864"/>
                  <a:pt x="16014" y="5858"/>
                  <a:pt x="16014" y="5852"/>
                </a:cubicBezTo>
                <a:cubicBezTo>
                  <a:pt x="16008" y="5846"/>
                  <a:pt x="16008" y="5840"/>
                  <a:pt x="16008" y="5828"/>
                </a:cubicBezTo>
                <a:cubicBezTo>
                  <a:pt x="16014" y="5828"/>
                  <a:pt x="16014" y="5822"/>
                  <a:pt x="16019" y="5822"/>
                </a:cubicBezTo>
                <a:cubicBezTo>
                  <a:pt x="16025" y="5822"/>
                  <a:pt x="16025" y="5828"/>
                  <a:pt x="16031" y="5828"/>
                </a:cubicBezTo>
                <a:cubicBezTo>
                  <a:pt x="16037" y="5828"/>
                  <a:pt x="16037" y="5828"/>
                  <a:pt x="16043" y="5828"/>
                </a:cubicBezTo>
                <a:cubicBezTo>
                  <a:pt x="16049" y="5828"/>
                  <a:pt x="16049" y="5828"/>
                  <a:pt x="16055" y="5828"/>
                </a:cubicBezTo>
                <a:cubicBezTo>
                  <a:pt x="16061" y="5817"/>
                  <a:pt x="16061" y="5817"/>
                  <a:pt x="16061" y="5817"/>
                </a:cubicBezTo>
                <a:cubicBezTo>
                  <a:pt x="16049" y="5799"/>
                  <a:pt x="16049" y="5799"/>
                  <a:pt x="16049" y="5799"/>
                </a:cubicBezTo>
                <a:cubicBezTo>
                  <a:pt x="16049" y="5710"/>
                  <a:pt x="16049" y="5710"/>
                  <a:pt x="16049" y="5710"/>
                </a:cubicBezTo>
                <a:cubicBezTo>
                  <a:pt x="16049" y="5704"/>
                  <a:pt x="16049" y="5704"/>
                  <a:pt x="16049" y="5698"/>
                </a:cubicBezTo>
                <a:cubicBezTo>
                  <a:pt x="16049" y="5692"/>
                  <a:pt x="16043" y="5692"/>
                  <a:pt x="16043" y="5686"/>
                </a:cubicBezTo>
                <a:cubicBezTo>
                  <a:pt x="16037" y="5680"/>
                  <a:pt x="16031" y="5674"/>
                  <a:pt x="16025" y="5674"/>
                </a:cubicBezTo>
                <a:cubicBezTo>
                  <a:pt x="16019" y="5674"/>
                  <a:pt x="16014" y="5680"/>
                  <a:pt x="16014" y="5686"/>
                </a:cubicBezTo>
                <a:cubicBezTo>
                  <a:pt x="16008" y="5698"/>
                  <a:pt x="16008" y="5698"/>
                  <a:pt x="16008" y="5698"/>
                </a:cubicBezTo>
                <a:cubicBezTo>
                  <a:pt x="16008" y="5698"/>
                  <a:pt x="16008" y="5704"/>
                  <a:pt x="16002" y="5710"/>
                </a:cubicBezTo>
                <a:cubicBezTo>
                  <a:pt x="15996" y="5716"/>
                  <a:pt x="15990" y="5716"/>
                  <a:pt x="15978" y="5722"/>
                </a:cubicBezTo>
                <a:cubicBezTo>
                  <a:pt x="15978" y="5722"/>
                  <a:pt x="15972" y="5716"/>
                  <a:pt x="15966" y="5716"/>
                </a:cubicBezTo>
                <a:cubicBezTo>
                  <a:pt x="15966" y="5716"/>
                  <a:pt x="15960" y="5722"/>
                  <a:pt x="15960" y="5728"/>
                </a:cubicBezTo>
                <a:cubicBezTo>
                  <a:pt x="15954" y="5728"/>
                  <a:pt x="15948" y="5733"/>
                  <a:pt x="15948" y="5733"/>
                </a:cubicBezTo>
                <a:cubicBezTo>
                  <a:pt x="15942" y="5739"/>
                  <a:pt x="15948" y="5745"/>
                  <a:pt x="15942" y="5745"/>
                </a:cubicBezTo>
                <a:cubicBezTo>
                  <a:pt x="15936" y="5751"/>
                  <a:pt x="15930" y="5751"/>
                  <a:pt x="15919" y="5751"/>
                </a:cubicBezTo>
                <a:cubicBezTo>
                  <a:pt x="15919" y="5751"/>
                  <a:pt x="15913" y="5751"/>
                  <a:pt x="15907" y="5751"/>
                </a:cubicBezTo>
                <a:cubicBezTo>
                  <a:pt x="15907" y="5751"/>
                  <a:pt x="15913" y="5739"/>
                  <a:pt x="15907" y="5733"/>
                </a:cubicBezTo>
                <a:close/>
                <a:moveTo>
                  <a:pt x="15741" y="5473"/>
                </a:moveTo>
                <a:lnTo>
                  <a:pt x="15741" y="5473"/>
                </a:lnTo>
                <a:cubicBezTo>
                  <a:pt x="15735" y="5478"/>
                  <a:pt x="15735" y="5478"/>
                  <a:pt x="15735" y="5490"/>
                </a:cubicBezTo>
                <a:cubicBezTo>
                  <a:pt x="15735" y="5496"/>
                  <a:pt x="15741" y="5502"/>
                  <a:pt x="15741" y="5508"/>
                </a:cubicBezTo>
                <a:cubicBezTo>
                  <a:pt x="15747" y="5514"/>
                  <a:pt x="15753" y="5514"/>
                  <a:pt x="15753" y="5514"/>
                </a:cubicBezTo>
                <a:cubicBezTo>
                  <a:pt x="15759" y="5520"/>
                  <a:pt x="15764" y="5514"/>
                  <a:pt x="15764" y="5514"/>
                </a:cubicBezTo>
                <a:cubicBezTo>
                  <a:pt x="15776" y="5520"/>
                  <a:pt x="15776" y="5514"/>
                  <a:pt x="15788" y="5514"/>
                </a:cubicBezTo>
                <a:cubicBezTo>
                  <a:pt x="15788" y="5532"/>
                  <a:pt x="15782" y="5538"/>
                  <a:pt x="15788" y="5550"/>
                </a:cubicBezTo>
                <a:cubicBezTo>
                  <a:pt x="15788" y="5556"/>
                  <a:pt x="15794" y="5556"/>
                  <a:pt x="15794" y="5562"/>
                </a:cubicBezTo>
                <a:cubicBezTo>
                  <a:pt x="15794" y="5573"/>
                  <a:pt x="15800" y="5579"/>
                  <a:pt x="15800" y="5591"/>
                </a:cubicBezTo>
                <a:cubicBezTo>
                  <a:pt x="15800" y="5597"/>
                  <a:pt x="15794" y="5603"/>
                  <a:pt x="15794" y="5609"/>
                </a:cubicBezTo>
                <a:cubicBezTo>
                  <a:pt x="15794" y="5615"/>
                  <a:pt x="15794" y="5615"/>
                  <a:pt x="15794" y="5621"/>
                </a:cubicBezTo>
                <a:cubicBezTo>
                  <a:pt x="15794" y="5621"/>
                  <a:pt x="15794" y="5621"/>
                  <a:pt x="15794" y="5627"/>
                </a:cubicBezTo>
                <a:cubicBezTo>
                  <a:pt x="15794" y="5627"/>
                  <a:pt x="15800" y="5633"/>
                  <a:pt x="15806" y="5633"/>
                </a:cubicBezTo>
                <a:cubicBezTo>
                  <a:pt x="15806" y="5639"/>
                  <a:pt x="15812" y="5639"/>
                  <a:pt x="15818" y="5644"/>
                </a:cubicBezTo>
                <a:cubicBezTo>
                  <a:pt x="15818" y="5644"/>
                  <a:pt x="15824" y="5644"/>
                  <a:pt x="15824" y="5651"/>
                </a:cubicBezTo>
                <a:cubicBezTo>
                  <a:pt x="15836" y="5651"/>
                  <a:pt x="15842" y="5644"/>
                  <a:pt x="15847" y="5644"/>
                </a:cubicBezTo>
                <a:cubicBezTo>
                  <a:pt x="15847" y="5651"/>
                  <a:pt x="15842" y="5651"/>
                  <a:pt x="15842" y="5656"/>
                </a:cubicBezTo>
                <a:cubicBezTo>
                  <a:pt x="15842" y="5662"/>
                  <a:pt x="15842" y="5662"/>
                  <a:pt x="15842" y="5668"/>
                </a:cubicBezTo>
                <a:cubicBezTo>
                  <a:pt x="15842" y="5674"/>
                  <a:pt x="15836" y="5674"/>
                  <a:pt x="15836" y="5680"/>
                </a:cubicBezTo>
                <a:cubicBezTo>
                  <a:pt x="15836" y="5686"/>
                  <a:pt x="15836" y="5686"/>
                  <a:pt x="15836" y="5692"/>
                </a:cubicBezTo>
                <a:cubicBezTo>
                  <a:pt x="15842" y="5692"/>
                  <a:pt x="15847" y="5692"/>
                  <a:pt x="15847" y="5698"/>
                </a:cubicBezTo>
                <a:cubicBezTo>
                  <a:pt x="15853" y="5698"/>
                  <a:pt x="15853" y="5704"/>
                  <a:pt x="15859" y="5704"/>
                </a:cubicBezTo>
                <a:cubicBezTo>
                  <a:pt x="15865" y="5704"/>
                  <a:pt x="15865" y="5704"/>
                  <a:pt x="15871" y="5704"/>
                </a:cubicBezTo>
                <a:cubicBezTo>
                  <a:pt x="15877" y="5704"/>
                  <a:pt x="15877" y="5704"/>
                  <a:pt x="15883" y="5704"/>
                </a:cubicBezTo>
                <a:cubicBezTo>
                  <a:pt x="15889" y="5698"/>
                  <a:pt x="15883" y="5692"/>
                  <a:pt x="15883" y="5692"/>
                </a:cubicBezTo>
                <a:cubicBezTo>
                  <a:pt x="15883" y="5686"/>
                  <a:pt x="15889" y="5686"/>
                  <a:pt x="15895" y="5686"/>
                </a:cubicBezTo>
                <a:cubicBezTo>
                  <a:pt x="15901" y="5686"/>
                  <a:pt x="15907" y="5686"/>
                  <a:pt x="15913" y="5686"/>
                </a:cubicBezTo>
                <a:cubicBezTo>
                  <a:pt x="15913" y="5656"/>
                  <a:pt x="15913" y="5656"/>
                  <a:pt x="15913" y="5656"/>
                </a:cubicBezTo>
                <a:cubicBezTo>
                  <a:pt x="15913" y="5644"/>
                  <a:pt x="15907" y="5639"/>
                  <a:pt x="15901" y="5633"/>
                </a:cubicBezTo>
                <a:cubicBezTo>
                  <a:pt x="15895" y="5633"/>
                  <a:pt x="15889" y="5633"/>
                  <a:pt x="15889" y="5633"/>
                </a:cubicBezTo>
                <a:cubicBezTo>
                  <a:pt x="15883" y="5627"/>
                  <a:pt x="15883" y="5627"/>
                  <a:pt x="15877" y="5621"/>
                </a:cubicBezTo>
                <a:cubicBezTo>
                  <a:pt x="15877" y="5621"/>
                  <a:pt x="15877" y="5615"/>
                  <a:pt x="15877" y="5609"/>
                </a:cubicBezTo>
                <a:cubicBezTo>
                  <a:pt x="15871" y="5609"/>
                  <a:pt x="15877" y="5603"/>
                  <a:pt x="15877" y="5597"/>
                </a:cubicBezTo>
                <a:cubicBezTo>
                  <a:pt x="15871" y="5597"/>
                  <a:pt x="15865" y="5591"/>
                  <a:pt x="15865" y="5591"/>
                </a:cubicBezTo>
                <a:cubicBezTo>
                  <a:pt x="15859" y="5591"/>
                  <a:pt x="15853" y="5585"/>
                  <a:pt x="15853" y="5585"/>
                </a:cubicBezTo>
                <a:cubicBezTo>
                  <a:pt x="15847" y="5585"/>
                  <a:pt x="15842" y="5585"/>
                  <a:pt x="15842" y="5579"/>
                </a:cubicBezTo>
                <a:cubicBezTo>
                  <a:pt x="15836" y="5579"/>
                  <a:pt x="15836" y="5573"/>
                  <a:pt x="15836" y="5573"/>
                </a:cubicBezTo>
                <a:cubicBezTo>
                  <a:pt x="15836" y="5567"/>
                  <a:pt x="15830" y="5562"/>
                  <a:pt x="15830" y="5562"/>
                </a:cubicBezTo>
                <a:cubicBezTo>
                  <a:pt x="15830" y="5550"/>
                  <a:pt x="15830" y="5544"/>
                  <a:pt x="15830" y="5538"/>
                </a:cubicBezTo>
                <a:cubicBezTo>
                  <a:pt x="15830" y="5532"/>
                  <a:pt x="15824" y="5532"/>
                  <a:pt x="15818" y="5526"/>
                </a:cubicBezTo>
                <a:cubicBezTo>
                  <a:pt x="15818" y="5514"/>
                  <a:pt x="15812" y="5508"/>
                  <a:pt x="15800" y="5502"/>
                </a:cubicBezTo>
                <a:cubicBezTo>
                  <a:pt x="15794" y="5502"/>
                  <a:pt x="15788" y="5496"/>
                  <a:pt x="15776" y="5496"/>
                </a:cubicBezTo>
                <a:cubicBezTo>
                  <a:pt x="15776" y="5490"/>
                  <a:pt x="15776" y="5485"/>
                  <a:pt x="15770" y="5485"/>
                </a:cubicBezTo>
                <a:cubicBezTo>
                  <a:pt x="15764" y="5478"/>
                  <a:pt x="15764" y="5478"/>
                  <a:pt x="15759" y="5473"/>
                </a:cubicBezTo>
                <a:cubicBezTo>
                  <a:pt x="15753" y="5473"/>
                  <a:pt x="15741" y="5473"/>
                  <a:pt x="15741" y="5473"/>
                </a:cubicBezTo>
                <a:close/>
                <a:moveTo>
                  <a:pt x="15818" y="5461"/>
                </a:moveTo>
                <a:lnTo>
                  <a:pt x="15818" y="5461"/>
                </a:lnTo>
                <a:cubicBezTo>
                  <a:pt x="15830" y="5467"/>
                  <a:pt x="15836" y="5473"/>
                  <a:pt x="15847" y="5478"/>
                </a:cubicBezTo>
                <a:cubicBezTo>
                  <a:pt x="15853" y="5478"/>
                  <a:pt x="15853" y="5485"/>
                  <a:pt x="15859" y="5490"/>
                </a:cubicBezTo>
                <a:cubicBezTo>
                  <a:pt x="15859" y="5490"/>
                  <a:pt x="15865" y="5490"/>
                  <a:pt x="15871" y="5496"/>
                </a:cubicBezTo>
                <a:cubicBezTo>
                  <a:pt x="15871" y="5496"/>
                  <a:pt x="15877" y="5490"/>
                  <a:pt x="15883" y="5496"/>
                </a:cubicBezTo>
                <a:cubicBezTo>
                  <a:pt x="15883" y="5496"/>
                  <a:pt x="15877" y="5502"/>
                  <a:pt x="15883" y="5502"/>
                </a:cubicBezTo>
                <a:cubicBezTo>
                  <a:pt x="15883" y="5508"/>
                  <a:pt x="15889" y="5508"/>
                  <a:pt x="15889" y="5508"/>
                </a:cubicBezTo>
                <a:cubicBezTo>
                  <a:pt x="15895" y="5514"/>
                  <a:pt x="15901" y="5514"/>
                  <a:pt x="15901" y="5520"/>
                </a:cubicBezTo>
                <a:cubicBezTo>
                  <a:pt x="15907" y="5526"/>
                  <a:pt x="15907" y="5532"/>
                  <a:pt x="15907" y="5532"/>
                </a:cubicBezTo>
                <a:cubicBezTo>
                  <a:pt x="15907" y="5538"/>
                  <a:pt x="15907" y="5544"/>
                  <a:pt x="15907" y="5544"/>
                </a:cubicBezTo>
                <a:cubicBezTo>
                  <a:pt x="15907" y="5550"/>
                  <a:pt x="15907" y="5556"/>
                  <a:pt x="15913" y="5556"/>
                </a:cubicBezTo>
                <a:cubicBezTo>
                  <a:pt x="15913" y="5562"/>
                  <a:pt x="15919" y="5562"/>
                  <a:pt x="15925" y="5562"/>
                </a:cubicBezTo>
                <a:cubicBezTo>
                  <a:pt x="15930" y="5567"/>
                  <a:pt x="15936" y="5573"/>
                  <a:pt x="15948" y="5579"/>
                </a:cubicBezTo>
                <a:cubicBezTo>
                  <a:pt x="15948" y="5585"/>
                  <a:pt x="15954" y="5585"/>
                  <a:pt x="15960" y="5585"/>
                </a:cubicBezTo>
                <a:cubicBezTo>
                  <a:pt x="15960" y="5591"/>
                  <a:pt x="15966" y="5597"/>
                  <a:pt x="15966" y="5597"/>
                </a:cubicBezTo>
                <a:cubicBezTo>
                  <a:pt x="15972" y="5609"/>
                  <a:pt x="15966" y="5615"/>
                  <a:pt x="15966" y="5621"/>
                </a:cubicBezTo>
                <a:cubicBezTo>
                  <a:pt x="16014" y="5621"/>
                  <a:pt x="16014" y="5621"/>
                  <a:pt x="16014" y="5621"/>
                </a:cubicBezTo>
                <a:cubicBezTo>
                  <a:pt x="16014" y="5621"/>
                  <a:pt x="16014" y="5615"/>
                  <a:pt x="16014" y="5609"/>
                </a:cubicBezTo>
                <a:cubicBezTo>
                  <a:pt x="16014" y="5603"/>
                  <a:pt x="16019" y="5597"/>
                  <a:pt x="16019" y="5585"/>
                </a:cubicBezTo>
                <a:lnTo>
                  <a:pt x="16014" y="5585"/>
                </a:lnTo>
                <a:cubicBezTo>
                  <a:pt x="16014" y="5567"/>
                  <a:pt x="16008" y="5556"/>
                  <a:pt x="15996" y="5550"/>
                </a:cubicBezTo>
                <a:cubicBezTo>
                  <a:pt x="15996" y="5544"/>
                  <a:pt x="15990" y="5544"/>
                  <a:pt x="15984" y="5544"/>
                </a:cubicBezTo>
                <a:cubicBezTo>
                  <a:pt x="15984" y="5538"/>
                  <a:pt x="15984" y="5532"/>
                  <a:pt x="15984" y="5532"/>
                </a:cubicBezTo>
                <a:cubicBezTo>
                  <a:pt x="15978" y="5526"/>
                  <a:pt x="15978" y="5520"/>
                  <a:pt x="15972" y="5514"/>
                </a:cubicBezTo>
                <a:cubicBezTo>
                  <a:pt x="15972" y="5514"/>
                  <a:pt x="15966" y="5508"/>
                  <a:pt x="15966" y="5502"/>
                </a:cubicBezTo>
                <a:cubicBezTo>
                  <a:pt x="15960" y="5502"/>
                  <a:pt x="15954" y="5496"/>
                  <a:pt x="15948" y="5496"/>
                </a:cubicBezTo>
                <a:lnTo>
                  <a:pt x="15936" y="5496"/>
                </a:lnTo>
                <a:cubicBezTo>
                  <a:pt x="15930" y="5485"/>
                  <a:pt x="15930" y="5485"/>
                  <a:pt x="15930" y="5485"/>
                </a:cubicBezTo>
                <a:cubicBezTo>
                  <a:pt x="15930" y="5478"/>
                  <a:pt x="15936" y="5473"/>
                  <a:pt x="15936" y="5473"/>
                </a:cubicBezTo>
                <a:cubicBezTo>
                  <a:pt x="15936" y="5437"/>
                  <a:pt x="15936" y="5437"/>
                  <a:pt x="15936" y="5437"/>
                </a:cubicBezTo>
                <a:cubicBezTo>
                  <a:pt x="15930" y="5437"/>
                  <a:pt x="15930" y="5437"/>
                  <a:pt x="15925" y="5437"/>
                </a:cubicBezTo>
                <a:cubicBezTo>
                  <a:pt x="15919" y="5437"/>
                  <a:pt x="15919" y="5437"/>
                  <a:pt x="15913" y="5437"/>
                </a:cubicBezTo>
                <a:cubicBezTo>
                  <a:pt x="15901" y="5437"/>
                  <a:pt x="15901" y="5437"/>
                  <a:pt x="15901" y="5437"/>
                </a:cubicBezTo>
                <a:cubicBezTo>
                  <a:pt x="15889" y="5437"/>
                  <a:pt x="15883" y="5437"/>
                  <a:pt x="15877" y="5437"/>
                </a:cubicBezTo>
                <a:cubicBezTo>
                  <a:pt x="15871" y="5443"/>
                  <a:pt x="15877" y="5449"/>
                  <a:pt x="15871" y="5449"/>
                </a:cubicBezTo>
                <a:cubicBezTo>
                  <a:pt x="15871" y="5455"/>
                  <a:pt x="15865" y="5455"/>
                  <a:pt x="15859" y="5455"/>
                </a:cubicBezTo>
                <a:cubicBezTo>
                  <a:pt x="15859" y="5455"/>
                  <a:pt x="15853" y="5455"/>
                  <a:pt x="15847" y="5455"/>
                </a:cubicBezTo>
                <a:cubicBezTo>
                  <a:pt x="15842" y="5455"/>
                  <a:pt x="15830" y="5461"/>
                  <a:pt x="15818" y="5461"/>
                </a:cubicBezTo>
                <a:close/>
                <a:moveTo>
                  <a:pt x="15711" y="5514"/>
                </a:moveTo>
                <a:lnTo>
                  <a:pt x="15711" y="5514"/>
                </a:lnTo>
                <a:cubicBezTo>
                  <a:pt x="15711" y="5520"/>
                  <a:pt x="15711" y="5520"/>
                  <a:pt x="15705" y="5526"/>
                </a:cubicBezTo>
                <a:cubicBezTo>
                  <a:pt x="15699" y="5538"/>
                  <a:pt x="15693" y="5538"/>
                  <a:pt x="15687" y="5550"/>
                </a:cubicBezTo>
                <a:cubicBezTo>
                  <a:pt x="15687" y="5556"/>
                  <a:pt x="15687" y="5556"/>
                  <a:pt x="15687" y="5562"/>
                </a:cubicBezTo>
                <a:cubicBezTo>
                  <a:pt x="15681" y="5567"/>
                  <a:pt x="15681" y="5567"/>
                  <a:pt x="15676" y="5573"/>
                </a:cubicBezTo>
                <a:cubicBezTo>
                  <a:pt x="15676" y="5579"/>
                  <a:pt x="15676" y="5579"/>
                  <a:pt x="15670" y="5585"/>
                </a:cubicBezTo>
                <a:cubicBezTo>
                  <a:pt x="15670" y="5591"/>
                  <a:pt x="15664" y="5591"/>
                  <a:pt x="15664" y="5591"/>
                </a:cubicBezTo>
                <a:cubicBezTo>
                  <a:pt x="15658" y="5597"/>
                  <a:pt x="15658" y="5603"/>
                  <a:pt x="15658" y="5603"/>
                </a:cubicBezTo>
                <a:cubicBezTo>
                  <a:pt x="15652" y="5609"/>
                  <a:pt x="15652" y="5615"/>
                  <a:pt x="15652" y="5615"/>
                </a:cubicBezTo>
                <a:cubicBezTo>
                  <a:pt x="15646" y="5621"/>
                  <a:pt x="15640" y="5621"/>
                  <a:pt x="15640" y="5627"/>
                </a:cubicBezTo>
                <a:cubicBezTo>
                  <a:pt x="15634" y="5627"/>
                  <a:pt x="15640" y="5633"/>
                  <a:pt x="15640" y="5639"/>
                </a:cubicBezTo>
                <a:cubicBezTo>
                  <a:pt x="15640" y="5639"/>
                  <a:pt x="15640" y="5644"/>
                  <a:pt x="15640" y="5651"/>
                </a:cubicBezTo>
                <a:cubicBezTo>
                  <a:pt x="15640" y="5651"/>
                  <a:pt x="15634" y="5656"/>
                  <a:pt x="15628" y="5656"/>
                </a:cubicBezTo>
                <a:cubicBezTo>
                  <a:pt x="15628" y="5662"/>
                  <a:pt x="15622" y="5668"/>
                  <a:pt x="15622" y="5668"/>
                </a:cubicBezTo>
                <a:cubicBezTo>
                  <a:pt x="15616" y="5674"/>
                  <a:pt x="15616" y="5680"/>
                  <a:pt x="15616" y="5680"/>
                </a:cubicBezTo>
                <a:cubicBezTo>
                  <a:pt x="15610" y="5686"/>
                  <a:pt x="15598" y="5680"/>
                  <a:pt x="15592" y="5686"/>
                </a:cubicBezTo>
                <a:cubicBezTo>
                  <a:pt x="15587" y="5692"/>
                  <a:pt x="15592" y="5698"/>
                  <a:pt x="15587" y="5698"/>
                </a:cubicBezTo>
                <a:cubicBezTo>
                  <a:pt x="15587" y="5704"/>
                  <a:pt x="15581" y="5704"/>
                  <a:pt x="15581" y="5710"/>
                </a:cubicBezTo>
                <a:cubicBezTo>
                  <a:pt x="15575" y="5710"/>
                  <a:pt x="15569" y="5710"/>
                  <a:pt x="15569" y="5710"/>
                </a:cubicBezTo>
                <a:cubicBezTo>
                  <a:pt x="15563" y="5710"/>
                  <a:pt x="15557" y="5710"/>
                  <a:pt x="15557" y="5710"/>
                </a:cubicBezTo>
                <a:cubicBezTo>
                  <a:pt x="15551" y="5710"/>
                  <a:pt x="15551" y="5716"/>
                  <a:pt x="15545" y="5722"/>
                </a:cubicBezTo>
                <a:cubicBezTo>
                  <a:pt x="15539" y="5728"/>
                  <a:pt x="15539" y="5733"/>
                  <a:pt x="15539" y="5745"/>
                </a:cubicBezTo>
                <a:cubicBezTo>
                  <a:pt x="15545" y="5745"/>
                  <a:pt x="15545" y="5745"/>
                  <a:pt x="15551" y="5745"/>
                </a:cubicBezTo>
                <a:cubicBezTo>
                  <a:pt x="15551" y="5745"/>
                  <a:pt x="15557" y="5745"/>
                  <a:pt x="15563" y="5745"/>
                </a:cubicBezTo>
                <a:cubicBezTo>
                  <a:pt x="15563" y="5745"/>
                  <a:pt x="15569" y="5745"/>
                  <a:pt x="15575" y="5745"/>
                </a:cubicBezTo>
                <a:cubicBezTo>
                  <a:pt x="15575" y="5745"/>
                  <a:pt x="15581" y="5739"/>
                  <a:pt x="15581" y="5733"/>
                </a:cubicBezTo>
                <a:cubicBezTo>
                  <a:pt x="15587" y="5733"/>
                  <a:pt x="15592" y="5728"/>
                  <a:pt x="15592" y="5728"/>
                </a:cubicBezTo>
                <a:cubicBezTo>
                  <a:pt x="15592" y="5722"/>
                  <a:pt x="15592" y="5716"/>
                  <a:pt x="15592" y="5716"/>
                </a:cubicBezTo>
                <a:cubicBezTo>
                  <a:pt x="15598" y="5704"/>
                  <a:pt x="15604" y="5698"/>
                  <a:pt x="15610" y="5692"/>
                </a:cubicBezTo>
                <a:cubicBezTo>
                  <a:pt x="15610" y="5692"/>
                  <a:pt x="15616" y="5692"/>
                  <a:pt x="15622" y="5692"/>
                </a:cubicBezTo>
                <a:cubicBezTo>
                  <a:pt x="15628" y="5686"/>
                  <a:pt x="15628" y="5686"/>
                  <a:pt x="15634" y="5686"/>
                </a:cubicBezTo>
                <a:cubicBezTo>
                  <a:pt x="15640" y="5680"/>
                  <a:pt x="15646" y="5686"/>
                  <a:pt x="15658" y="5686"/>
                </a:cubicBezTo>
                <a:cubicBezTo>
                  <a:pt x="15658" y="5674"/>
                  <a:pt x="15658" y="5668"/>
                  <a:pt x="15658" y="5662"/>
                </a:cubicBezTo>
                <a:cubicBezTo>
                  <a:pt x="15658" y="5651"/>
                  <a:pt x="15664" y="5644"/>
                  <a:pt x="15664" y="5639"/>
                </a:cubicBezTo>
                <a:cubicBezTo>
                  <a:pt x="15670" y="5633"/>
                  <a:pt x="15676" y="5621"/>
                  <a:pt x="15681" y="5615"/>
                </a:cubicBezTo>
                <a:cubicBezTo>
                  <a:pt x="15681" y="5615"/>
                  <a:pt x="15687" y="5615"/>
                  <a:pt x="15693" y="5609"/>
                </a:cubicBezTo>
                <a:cubicBezTo>
                  <a:pt x="15693" y="5609"/>
                  <a:pt x="15699" y="5609"/>
                  <a:pt x="15705" y="5603"/>
                </a:cubicBezTo>
                <a:cubicBezTo>
                  <a:pt x="15705" y="5603"/>
                  <a:pt x="15705" y="5597"/>
                  <a:pt x="15705" y="5591"/>
                </a:cubicBezTo>
                <a:cubicBezTo>
                  <a:pt x="15711" y="5579"/>
                  <a:pt x="15705" y="5573"/>
                  <a:pt x="15705" y="5567"/>
                </a:cubicBezTo>
                <a:cubicBezTo>
                  <a:pt x="15705" y="5562"/>
                  <a:pt x="15711" y="5556"/>
                  <a:pt x="15711" y="5556"/>
                </a:cubicBezTo>
                <a:cubicBezTo>
                  <a:pt x="15711" y="5544"/>
                  <a:pt x="15711" y="5526"/>
                  <a:pt x="15711" y="5514"/>
                </a:cubicBezTo>
                <a:close/>
                <a:moveTo>
                  <a:pt x="15759" y="5182"/>
                </a:moveTo>
                <a:lnTo>
                  <a:pt x="15759" y="5182"/>
                </a:lnTo>
                <a:cubicBezTo>
                  <a:pt x="15729" y="5182"/>
                  <a:pt x="15729" y="5182"/>
                  <a:pt x="15729" y="5182"/>
                </a:cubicBezTo>
                <a:cubicBezTo>
                  <a:pt x="15729" y="5182"/>
                  <a:pt x="15729" y="5182"/>
                  <a:pt x="15729" y="5188"/>
                </a:cubicBezTo>
                <a:lnTo>
                  <a:pt x="15729" y="5188"/>
                </a:lnTo>
                <a:cubicBezTo>
                  <a:pt x="15729" y="5194"/>
                  <a:pt x="15729" y="5194"/>
                  <a:pt x="15729" y="5200"/>
                </a:cubicBezTo>
                <a:lnTo>
                  <a:pt x="15729" y="5200"/>
                </a:lnTo>
                <a:cubicBezTo>
                  <a:pt x="15729" y="5206"/>
                  <a:pt x="15729" y="5206"/>
                  <a:pt x="15729" y="5212"/>
                </a:cubicBezTo>
                <a:cubicBezTo>
                  <a:pt x="15729" y="5212"/>
                  <a:pt x="15729" y="5212"/>
                  <a:pt x="15729" y="5218"/>
                </a:cubicBezTo>
                <a:cubicBezTo>
                  <a:pt x="15729" y="5218"/>
                  <a:pt x="15729" y="5218"/>
                  <a:pt x="15735" y="5224"/>
                </a:cubicBezTo>
                <a:lnTo>
                  <a:pt x="15735" y="5230"/>
                </a:lnTo>
                <a:cubicBezTo>
                  <a:pt x="15735" y="5235"/>
                  <a:pt x="15735" y="5235"/>
                  <a:pt x="15735" y="5235"/>
                </a:cubicBezTo>
                <a:cubicBezTo>
                  <a:pt x="15735" y="5241"/>
                  <a:pt x="15729" y="5241"/>
                  <a:pt x="15729" y="5247"/>
                </a:cubicBezTo>
                <a:cubicBezTo>
                  <a:pt x="15729" y="5247"/>
                  <a:pt x="15723" y="5247"/>
                  <a:pt x="15723" y="5253"/>
                </a:cubicBezTo>
                <a:cubicBezTo>
                  <a:pt x="15723" y="5253"/>
                  <a:pt x="15723" y="5259"/>
                  <a:pt x="15723" y="5265"/>
                </a:cubicBezTo>
                <a:cubicBezTo>
                  <a:pt x="15723" y="5271"/>
                  <a:pt x="15729" y="5277"/>
                  <a:pt x="15729" y="5289"/>
                </a:cubicBezTo>
                <a:cubicBezTo>
                  <a:pt x="15729" y="5295"/>
                  <a:pt x="15723" y="5295"/>
                  <a:pt x="15723" y="5295"/>
                </a:cubicBezTo>
                <a:cubicBezTo>
                  <a:pt x="15717" y="5295"/>
                  <a:pt x="15717" y="5301"/>
                  <a:pt x="15717" y="5301"/>
                </a:cubicBezTo>
                <a:cubicBezTo>
                  <a:pt x="15711" y="5301"/>
                  <a:pt x="15711" y="5301"/>
                  <a:pt x="15705" y="5307"/>
                </a:cubicBezTo>
                <a:cubicBezTo>
                  <a:pt x="15699" y="5307"/>
                  <a:pt x="15693" y="5307"/>
                  <a:pt x="15693" y="5312"/>
                </a:cubicBezTo>
                <a:cubicBezTo>
                  <a:pt x="15687" y="5312"/>
                  <a:pt x="15687" y="5318"/>
                  <a:pt x="15687" y="5318"/>
                </a:cubicBezTo>
                <a:cubicBezTo>
                  <a:pt x="15687" y="5324"/>
                  <a:pt x="15687" y="5324"/>
                  <a:pt x="15687" y="5324"/>
                </a:cubicBezTo>
                <a:cubicBezTo>
                  <a:pt x="15687" y="5330"/>
                  <a:pt x="15687" y="5330"/>
                  <a:pt x="15687" y="5336"/>
                </a:cubicBezTo>
                <a:cubicBezTo>
                  <a:pt x="15687" y="5336"/>
                  <a:pt x="15693" y="5336"/>
                  <a:pt x="15693" y="5342"/>
                </a:cubicBezTo>
                <a:cubicBezTo>
                  <a:pt x="15693" y="5348"/>
                  <a:pt x="15699" y="5348"/>
                  <a:pt x="15699" y="5354"/>
                </a:cubicBezTo>
                <a:cubicBezTo>
                  <a:pt x="15705" y="5354"/>
                  <a:pt x="15705" y="5354"/>
                  <a:pt x="15711" y="5360"/>
                </a:cubicBezTo>
                <a:lnTo>
                  <a:pt x="15717" y="5366"/>
                </a:lnTo>
                <a:cubicBezTo>
                  <a:pt x="15723" y="5366"/>
                  <a:pt x="15729" y="5372"/>
                  <a:pt x="15735" y="5378"/>
                </a:cubicBezTo>
                <a:cubicBezTo>
                  <a:pt x="15735" y="5378"/>
                  <a:pt x="15735" y="5378"/>
                  <a:pt x="15741" y="5378"/>
                </a:cubicBezTo>
                <a:lnTo>
                  <a:pt x="15741" y="5378"/>
                </a:lnTo>
                <a:cubicBezTo>
                  <a:pt x="15741" y="5390"/>
                  <a:pt x="15735" y="5390"/>
                  <a:pt x="15735" y="5401"/>
                </a:cubicBezTo>
                <a:cubicBezTo>
                  <a:pt x="15735" y="5407"/>
                  <a:pt x="15741" y="5407"/>
                  <a:pt x="15741" y="5413"/>
                </a:cubicBezTo>
                <a:cubicBezTo>
                  <a:pt x="15741" y="5419"/>
                  <a:pt x="15741" y="5419"/>
                  <a:pt x="15747" y="5425"/>
                </a:cubicBezTo>
                <a:cubicBezTo>
                  <a:pt x="15753" y="5425"/>
                  <a:pt x="15753" y="5425"/>
                  <a:pt x="15753" y="5425"/>
                </a:cubicBezTo>
                <a:cubicBezTo>
                  <a:pt x="15759" y="5425"/>
                  <a:pt x="15759" y="5425"/>
                  <a:pt x="15764" y="5425"/>
                </a:cubicBezTo>
                <a:cubicBezTo>
                  <a:pt x="15788" y="5425"/>
                  <a:pt x="15788" y="5425"/>
                  <a:pt x="15788" y="5425"/>
                </a:cubicBezTo>
                <a:cubicBezTo>
                  <a:pt x="15788" y="5407"/>
                  <a:pt x="15788" y="5407"/>
                  <a:pt x="15788" y="5407"/>
                </a:cubicBezTo>
                <a:cubicBezTo>
                  <a:pt x="15788" y="5401"/>
                  <a:pt x="15788" y="5401"/>
                  <a:pt x="15788" y="5396"/>
                </a:cubicBezTo>
                <a:cubicBezTo>
                  <a:pt x="15788" y="5372"/>
                  <a:pt x="15788" y="5372"/>
                  <a:pt x="15788" y="5372"/>
                </a:cubicBezTo>
                <a:cubicBezTo>
                  <a:pt x="15788" y="5366"/>
                  <a:pt x="15788" y="5360"/>
                  <a:pt x="15794" y="5354"/>
                </a:cubicBezTo>
                <a:cubicBezTo>
                  <a:pt x="15800" y="5348"/>
                  <a:pt x="15800" y="5348"/>
                  <a:pt x="15806" y="5342"/>
                </a:cubicBezTo>
                <a:lnTo>
                  <a:pt x="15812" y="5342"/>
                </a:lnTo>
                <a:cubicBezTo>
                  <a:pt x="15812" y="5342"/>
                  <a:pt x="15812" y="5336"/>
                  <a:pt x="15818" y="5336"/>
                </a:cubicBezTo>
                <a:lnTo>
                  <a:pt x="15818" y="5330"/>
                </a:lnTo>
                <a:cubicBezTo>
                  <a:pt x="15824" y="5324"/>
                  <a:pt x="15824" y="5324"/>
                  <a:pt x="15824" y="5324"/>
                </a:cubicBezTo>
                <a:cubicBezTo>
                  <a:pt x="15830" y="5318"/>
                  <a:pt x="15830" y="5318"/>
                  <a:pt x="15830" y="5312"/>
                </a:cubicBezTo>
                <a:cubicBezTo>
                  <a:pt x="15830" y="5307"/>
                  <a:pt x="15836" y="5307"/>
                  <a:pt x="15836" y="5301"/>
                </a:cubicBezTo>
                <a:cubicBezTo>
                  <a:pt x="15836" y="5295"/>
                  <a:pt x="15836" y="5295"/>
                  <a:pt x="15836" y="5289"/>
                </a:cubicBezTo>
                <a:cubicBezTo>
                  <a:pt x="15836" y="5283"/>
                  <a:pt x="15836" y="5283"/>
                  <a:pt x="15836" y="5283"/>
                </a:cubicBezTo>
                <a:cubicBezTo>
                  <a:pt x="15836" y="5277"/>
                  <a:pt x="15842" y="5277"/>
                  <a:pt x="15842" y="5271"/>
                </a:cubicBezTo>
                <a:cubicBezTo>
                  <a:pt x="15842" y="5265"/>
                  <a:pt x="15842" y="5265"/>
                  <a:pt x="15842" y="5265"/>
                </a:cubicBezTo>
                <a:cubicBezTo>
                  <a:pt x="15842" y="5265"/>
                  <a:pt x="15842" y="5259"/>
                  <a:pt x="15836" y="5253"/>
                </a:cubicBezTo>
                <a:cubicBezTo>
                  <a:pt x="15836" y="5253"/>
                  <a:pt x="15836" y="5253"/>
                  <a:pt x="15836" y="5247"/>
                </a:cubicBezTo>
                <a:cubicBezTo>
                  <a:pt x="15836" y="5247"/>
                  <a:pt x="15836" y="5247"/>
                  <a:pt x="15830" y="5241"/>
                </a:cubicBezTo>
                <a:cubicBezTo>
                  <a:pt x="15830" y="5241"/>
                  <a:pt x="15830" y="5241"/>
                  <a:pt x="15830" y="5235"/>
                </a:cubicBezTo>
                <a:cubicBezTo>
                  <a:pt x="15830" y="5235"/>
                  <a:pt x="15830" y="5235"/>
                  <a:pt x="15830" y="5230"/>
                </a:cubicBezTo>
                <a:lnTo>
                  <a:pt x="15824" y="5224"/>
                </a:lnTo>
                <a:lnTo>
                  <a:pt x="15824" y="5218"/>
                </a:lnTo>
                <a:lnTo>
                  <a:pt x="15818" y="5212"/>
                </a:lnTo>
                <a:cubicBezTo>
                  <a:pt x="15818" y="5212"/>
                  <a:pt x="15818" y="5206"/>
                  <a:pt x="15812" y="5206"/>
                </a:cubicBezTo>
                <a:cubicBezTo>
                  <a:pt x="15812" y="5206"/>
                  <a:pt x="15812" y="5200"/>
                  <a:pt x="15806" y="5200"/>
                </a:cubicBezTo>
                <a:lnTo>
                  <a:pt x="15800" y="5200"/>
                </a:lnTo>
                <a:cubicBezTo>
                  <a:pt x="15794" y="5200"/>
                  <a:pt x="15794" y="5200"/>
                  <a:pt x="15794" y="5200"/>
                </a:cubicBezTo>
                <a:cubicBezTo>
                  <a:pt x="15788" y="5200"/>
                  <a:pt x="15788" y="5200"/>
                  <a:pt x="15782" y="5194"/>
                </a:cubicBezTo>
                <a:lnTo>
                  <a:pt x="15776" y="5194"/>
                </a:lnTo>
                <a:lnTo>
                  <a:pt x="15776" y="5188"/>
                </a:lnTo>
                <a:cubicBezTo>
                  <a:pt x="15770" y="5188"/>
                  <a:pt x="15770" y="5182"/>
                  <a:pt x="15770" y="5182"/>
                </a:cubicBezTo>
                <a:cubicBezTo>
                  <a:pt x="15764" y="5182"/>
                  <a:pt x="15759" y="5182"/>
                  <a:pt x="15759" y="5182"/>
                </a:cubicBezTo>
                <a:close/>
                <a:moveTo>
                  <a:pt x="15812" y="4820"/>
                </a:moveTo>
                <a:lnTo>
                  <a:pt x="15812" y="4820"/>
                </a:lnTo>
                <a:cubicBezTo>
                  <a:pt x="15812" y="4814"/>
                  <a:pt x="15812" y="4809"/>
                  <a:pt x="15818" y="4803"/>
                </a:cubicBezTo>
                <a:cubicBezTo>
                  <a:pt x="15806" y="4803"/>
                  <a:pt x="15800" y="4803"/>
                  <a:pt x="15794" y="4803"/>
                </a:cubicBezTo>
                <a:cubicBezTo>
                  <a:pt x="15788" y="4803"/>
                  <a:pt x="15782" y="4803"/>
                  <a:pt x="15782" y="4803"/>
                </a:cubicBezTo>
                <a:cubicBezTo>
                  <a:pt x="15776" y="4803"/>
                  <a:pt x="15776" y="4809"/>
                  <a:pt x="15770" y="4814"/>
                </a:cubicBezTo>
                <a:cubicBezTo>
                  <a:pt x="15770" y="4814"/>
                  <a:pt x="15764" y="4820"/>
                  <a:pt x="15759" y="4820"/>
                </a:cubicBezTo>
                <a:cubicBezTo>
                  <a:pt x="15759" y="4826"/>
                  <a:pt x="15753" y="4826"/>
                  <a:pt x="15747" y="4832"/>
                </a:cubicBezTo>
                <a:cubicBezTo>
                  <a:pt x="15747" y="4838"/>
                  <a:pt x="15741" y="4838"/>
                  <a:pt x="15741" y="4844"/>
                </a:cubicBezTo>
                <a:cubicBezTo>
                  <a:pt x="15741" y="4844"/>
                  <a:pt x="15741" y="4850"/>
                  <a:pt x="15735" y="4856"/>
                </a:cubicBezTo>
                <a:lnTo>
                  <a:pt x="15723" y="4856"/>
                </a:lnTo>
                <a:cubicBezTo>
                  <a:pt x="15723" y="4862"/>
                  <a:pt x="15723" y="4862"/>
                  <a:pt x="15723" y="4868"/>
                </a:cubicBezTo>
                <a:cubicBezTo>
                  <a:pt x="15717" y="4874"/>
                  <a:pt x="15717" y="4880"/>
                  <a:pt x="15717" y="4892"/>
                </a:cubicBezTo>
                <a:cubicBezTo>
                  <a:pt x="15717" y="4986"/>
                  <a:pt x="15717" y="4986"/>
                  <a:pt x="15717" y="4986"/>
                </a:cubicBezTo>
                <a:cubicBezTo>
                  <a:pt x="15747" y="4986"/>
                  <a:pt x="15747" y="4986"/>
                  <a:pt x="15747" y="4986"/>
                </a:cubicBezTo>
                <a:cubicBezTo>
                  <a:pt x="15747" y="4980"/>
                  <a:pt x="15747" y="4975"/>
                  <a:pt x="15747" y="4963"/>
                </a:cubicBezTo>
                <a:cubicBezTo>
                  <a:pt x="15747" y="4957"/>
                  <a:pt x="15753" y="4957"/>
                  <a:pt x="15753" y="4951"/>
                </a:cubicBezTo>
                <a:cubicBezTo>
                  <a:pt x="15753" y="4945"/>
                  <a:pt x="15753" y="4945"/>
                  <a:pt x="15753" y="4939"/>
                </a:cubicBezTo>
                <a:cubicBezTo>
                  <a:pt x="15759" y="4933"/>
                  <a:pt x="15764" y="4933"/>
                  <a:pt x="15764" y="4933"/>
                </a:cubicBezTo>
                <a:cubicBezTo>
                  <a:pt x="15770" y="4921"/>
                  <a:pt x="15770" y="4921"/>
                  <a:pt x="15770" y="4921"/>
                </a:cubicBezTo>
                <a:cubicBezTo>
                  <a:pt x="15776" y="4915"/>
                  <a:pt x="15770" y="4909"/>
                  <a:pt x="15770" y="4909"/>
                </a:cubicBezTo>
                <a:cubicBezTo>
                  <a:pt x="15776" y="4903"/>
                  <a:pt x="15782" y="4903"/>
                  <a:pt x="15782" y="4897"/>
                </a:cubicBezTo>
                <a:cubicBezTo>
                  <a:pt x="15788" y="4892"/>
                  <a:pt x="15788" y="4892"/>
                  <a:pt x="15788" y="4886"/>
                </a:cubicBezTo>
                <a:cubicBezTo>
                  <a:pt x="15794" y="4874"/>
                  <a:pt x="15806" y="4874"/>
                  <a:pt x="15812" y="4862"/>
                </a:cubicBezTo>
                <a:cubicBezTo>
                  <a:pt x="15812" y="4856"/>
                  <a:pt x="15818" y="4856"/>
                  <a:pt x="15818" y="4850"/>
                </a:cubicBezTo>
                <a:cubicBezTo>
                  <a:pt x="15818" y="4838"/>
                  <a:pt x="15818" y="4838"/>
                  <a:pt x="15818" y="4838"/>
                </a:cubicBezTo>
                <a:cubicBezTo>
                  <a:pt x="15818" y="4826"/>
                  <a:pt x="15818" y="4826"/>
                  <a:pt x="15818" y="4826"/>
                </a:cubicBezTo>
                <a:cubicBezTo>
                  <a:pt x="15818" y="4826"/>
                  <a:pt x="15812" y="4826"/>
                  <a:pt x="15812" y="4820"/>
                </a:cubicBezTo>
                <a:close/>
                <a:moveTo>
                  <a:pt x="17270" y="3540"/>
                </a:moveTo>
                <a:lnTo>
                  <a:pt x="17270" y="3540"/>
                </a:lnTo>
                <a:cubicBezTo>
                  <a:pt x="17265" y="3540"/>
                  <a:pt x="17259" y="3540"/>
                  <a:pt x="17259" y="3540"/>
                </a:cubicBezTo>
                <a:cubicBezTo>
                  <a:pt x="17247" y="3546"/>
                  <a:pt x="17241" y="3546"/>
                  <a:pt x="17235" y="3557"/>
                </a:cubicBezTo>
                <a:cubicBezTo>
                  <a:pt x="17229" y="3557"/>
                  <a:pt x="17235" y="3563"/>
                  <a:pt x="17229" y="3569"/>
                </a:cubicBezTo>
                <a:cubicBezTo>
                  <a:pt x="17229" y="3569"/>
                  <a:pt x="17229" y="3575"/>
                  <a:pt x="17223" y="3575"/>
                </a:cubicBezTo>
                <a:cubicBezTo>
                  <a:pt x="17223" y="3581"/>
                  <a:pt x="17217" y="3581"/>
                  <a:pt x="17211" y="3581"/>
                </a:cubicBezTo>
                <a:cubicBezTo>
                  <a:pt x="17205" y="3587"/>
                  <a:pt x="17199" y="3593"/>
                  <a:pt x="17193" y="3599"/>
                </a:cubicBezTo>
                <a:cubicBezTo>
                  <a:pt x="17187" y="3599"/>
                  <a:pt x="17181" y="3599"/>
                  <a:pt x="17181" y="3599"/>
                </a:cubicBezTo>
                <a:cubicBezTo>
                  <a:pt x="17170" y="3599"/>
                  <a:pt x="17164" y="3599"/>
                  <a:pt x="17158" y="3599"/>
                </a:cubicBezTo>
                <a:cubicBezTo>
                  <a:pt x="17146" y="3599"/>
                  <a:pt x="17146" y="3599"/>
                  <a:pt x="17146" y="3599"/>
                </a:cubicBezTo>
                <a:cubicBezTo>
                  <a:pt x="17140" y="3599"/>
                  <a:pt x="17140" y="3605"/>
                  <a:pt x="17134" y="3605"/>
                </a:cubicBezTo>
                <a:cubicBezTo>
                  <a:pt x="17122" y="3605"/>
                  <a:pt x="17122" y="3605"/>
                  <a:pt x="17122" y="3605"/>
                </a:cubicBezTo>
                <a:cubicBezTo>
                  <a:pt x="17116" y="3605"/>
                  <a:pt x="17104" y="3599"/>
                  <a:pt x="17099" y="3605"/>
                </a:cubicBezTo>
                <a:cubicBezTo>
                  <a:pt x="17093" y="3605"/>
                  <a:pt x="17093" y="3611"/>
                  <a:pt x="17093" y="3617"/>
                </a:cubicBezTo>
                <a:cubicBezTo>
                  <a:pt x="17087" y="3617"/>
                  <a:pt x="17087" y="3617"/>
                  <a:pt x="17081" y="3623"/>
                </a:cubicBezTo>
                <a:cubicBezTo>
                  <a:pt x="17075" y="3623"/>
                  <a:pt x="17075" y="3623"/>
                  <a:pt x="17069" y="3629"/>
                </a:cubicBezTo>
                <a:cubicBezTo>
                  <a:pt x="17063" y="3629"/>
                  <a:pt x="17057" y="3635"/>
                  <a:pt x="17051" y="3635"/>
                </a:cubicBezTo>
                <a:cubicBezTo>
                  <a:pt x="17045" y="3635"/>
                  <a:pt x="17039" y="3629"/>
                  <a:pt x="17033" y="3629"/>
                </a:cubicBezTo>
                <a:cubicBezTo>
                  <a:pt x="17021" y="3623"/>
                  <a:pt x="17010" y="3617"/>
                  <a:pt x="16998" y="3611"/>
                </a:cubicBezTo>
                <a:cubicBezTo>
                  <a:pt x="16992" y="3605"/>
                  <a:pt x="16992" y="3605"/>
                  <a:pt x="16986" y="3599"/>
                </a:cubicBezTo>
                <a:cubicBezTo>
                  <a:pt x="16974" y="3593"/>
                  <a:pt x="16974" y="3587"/>
                  <a:pt x="16968" y="3575"/>
                </a:cubicBezTo>
                <a:cubicBezTo>
                  <a:pt x="16962" y="3575"/>
                  <a:pt x="16962" y="3575"/>
                  <a:pt x="16956" y="3569"/>
                </a:cubicBezTo>
                <a:cubicBezTo>
                  <a:pt x="16950" y="3569"/>
                  <a:pt x="16950" y="3563"/>
                  <a:pt x="16944" y="3563"/>
                </a:cubicBezTo>
                <a:cubicBezTo>
                  <a:pt x="16933" y="3557"/>
                  <a:pt x="16921" y="3557"/>
                  <a:pt x="16909" y="3557"/>
                </a:cubicBezTo>
                <a:cubicBezTo>
                  <a:pt x="16903" y="3552"/>
                  <a:pt x="16897" y="3552"/>
                  <a:pt x="16891" y="3546"/>
                </a:cubicBezTo>
                <a:cubicBezTo>
                  <a:pt x="16891" y="3552"/>
                  <a:pt x="16891" y="3552"/>
                  <a:pt x="16891" y="3557"/>
                </a:cubicBezTo>
                <a:cubicBezTo>
                  <a:pt x="16885" y="3569"/>
                  <a:pt x="16885" y="3575"/>
                  <a:pt x="16891" y="3581"/>
                </a:cubicBezTo>
                <a:cubicBezTo>
                  <a:pt x="16891" y="3587"/>
                  <a:pt x="16891" y="3593"/>
                  <a:pt x="16891" y="3593"/>
                </a:cubicBezTo>
                <a:cubicBezTo>
                  <a:pt x="16891" y="3605"/>
                  <a:pt x="16891" y="3611"/>
                  <a:pt x="16891" y="3617"/>
                </a:cubicBezTo>
                <a:cubicBezTo>
                  <a:pt x="16891" y="3623"/>
                  <a:pt x="16891" y="3629"/>
                  <a:pt x="16891" y="3629"/>
                </a:cubicBezTo>
                <a:cubicBezTo>
                  <a:pt x="16891" y="3635"/>
                  <a:pt x="16891" y="3635"/>
                  <a:pt x="16891" y="3641"/>
                </a:cubicBezTo>
                <a:cubicBezTo>
                  <a:pt x="16891" y="3646"/>
                  <a:pt x="16885" y="3646"/>
                  <a:pt x="16879" y="3652"/>
                </a:cubicBezTo>
                <a:cubicBezTo>
                  <a:pt x="16879" y="3652"/>
                  <a:pt x="16879" y="3658"/>
                  <a:pt x="16873" y="3658"/>
                </a:cubicBezTo>
                <a:cubicBezTo>
                  <a:pt x="16873" y="3664"/>
                  <a:pt x="16867" y="3664"/>
                  <a:pt x="16861" y="3664"/>
                </a:cubicBezTo>
                <a:cubicBezTo>
                  <a:pt x="16861" y="3670"/>
                  <a:pt x="16855" y="3670"/>
                  <a:pt x="16855" y="3676"/>
                </a:cubicBezTo>
                <a:cubicBezTo>
                  <a:pt x="16849" y="3688"/>
                  <a:pt x="16849" y="3700"/>
                  <a:pt x="16849" y="3712"/>
                </a:cubicBezTo>
                <a:cubicBezTo>
                  <a:pt x="16844" y="3712"/>
                  <a:pt x="16844" y="3718"/>
                  <a:pt x="16838" y="3718"/>
                </a:cubicBezTo>
                <a:cubicBezTo>
                  <a:pt x="16832" y="3718"/>
                  <a:pt x="16832" y="3712"/>
                  <a:pt x="16826" y="3706"/>
                </a:cubicBezTo>
                <a:cubicBezTo>
                  <a:pt x="16826" y="3706"/>
                  <a:pt x="16826" y="3700"/>
                  <a:pt x="16820" y="3694"/>
                </a:cubicBezTo>
                <a:cubicBezTo>
                  <a:pt x="16820" y="3700"/>
                  <a:pt x="16814" y="3706"/>
                  <a:pt x="16814" y="3712"/>
                </a:cubicBezTo>
                <a:cubicBezTo>
                  <a:pt x="16814" y="3712"/>
                  <a:pt x="16814" y="3718"/>
                  <a:pt x="16814" y="3723"/>
                </a:cubicBezTo>
                <a:cubicBezTo>
                  <a:pt x="16808" y="3723"/>
                  <a:pt x="16802" y="3718"/>
                  <a:pt x="16802" y="3723"/>
                </a:cubicBezTo>
                <a:cubicBezTo>
                  <a:pt x="16796" y="3723"/>
                  <a:pt x="16796" y="3730"/>
                  <a:pt x="16790" y="3730"/>
                </a:cubicBezTo>
                <a:cubicBezTo>
                  <a:pt x="16784" y="3741"/>
                  <a:pt x="16778" y="3747"/>
                  <a:pt x="16778" y="3759"/>
                </a:cubicBezTo>
                <a:cubicBezTo>
                  <a:pt x="16778" y="3765"/>
                  <a:pt x="16778" y="3771"/>
                  <a:pt x="16784" y="3777"/>
                </a:cubicBezTo>
                <a:cubicBezTo>
                  <a:pt x="16784" y="3783"/>
                  <a:pt x="16790" y="3783"/>
                  <a:pt x="16796" y="3783"/>
                </a:cubicBezTo>
                <a:cubicBezTo>
                  <a:pt x="16796" y="3789"/>
                  <a:pt x="16802" y="3789"/>
                  <a:pt x="16808" y="3795"/>
                </a:cubicBezTo>
                <a:cubicBezTo>
                  <a:pt x="16808" y="3801"/>
                  <a:pt x="16802" y="3807"/>
                  <a:pt x="16808" y="3807"/>
                </a:cubicBezTo>
                <a:cubicBezTo>
                  <a:pt x="16808" y="3812"/>
                  <a:pt x="16814" y="3812"/>
                  <a:pt x="16814" y="3812"/>
                </a:cubicBezTo>
                <a:cubicBezTo>
                  <a:pt x="16820" y="3812"/>
                  <a:pt x="16820" y="3812"/>
                  <a:pt x="16820" y="3812"/>
                </a:cubicBezTo>
                <a:cubicBezTo>
                  <a:pt x="16832" y="3812"/>
                  <a:pt x="16832" y="3807"/>
                  <a:pt x="16838" y="3807"/>
                </a:cubicBezTo>
                <a:cubicBezTo>
                  <a:pt x="16838" y="3836"/>
                  <a:pt x="16838" y="3836"/>
                  <a:pt x="16838" y="3836"/>
                </a:cubicBezTo>
                <a:cubicBezTo>
                  <a:pt x="16796" y="3836"/>
                  <a:pt x="16796" y="3836"/>
                  <a:pt x="16796" y="3836"/>
                </a:cubicBezTo>
                <a:cubicBezTo>
                  <a:pt x="16796" y="3842"/>
                  <a:pt x="16796" y="3848"/>
                  <a:pt x="16796" y="3860"/>
                </a:cubicBezTo>
                <a:cubicBezTo>
                  <a:pt x="16796" y="3872"/>
                  <a:pt x="16796" y="3872"/>
                  <a:pt x="16796" y="3872"/>
                </a:cubicBezTo>
                <a:cubicBezTo>
                  <a:pt x="16796" y="3878"/>
                  <a:pt x="16796" y="3884"/>
                  <a:pt x="16796" y="3884"/>
                </a:cubicBezTo>
                <a:cubicBezTo>
                  <a:pt x="16796" y="3889"/>
                  <a:pt x="16790" y="3895"/>
                  <a:pt x="16790" y="3895"/>
                </a:cubicBezTo>
                <a:cubicBezTo>
                  <a:pt x="16790" y="3901"/>
                  <a:pt x="16784" y="3901"/>
                  <a:pt x="16784" y="3907"/>
                </a:cubicBezTo>
                <a:cubicBezTo>
                  <a:pt x="16784" y="3913"/>
                  <a:pt x="16790" y="3913"/>
                  <a:pt x="16790" y="3919"/>
                </a:cubicBezTo>
                <a:cubicBezTo>
                  <a:pt x="16790" y="3961"/>
                  <a:pt x="16790" y="3961"/>
                  <a:pt x="16790" y="3961"/>
                </a:cubicBezTo>
                <a:cubicBezTo>
                  <a:pt x="16790" y="3967"/>
                  <a:pt x="16790" y="3973"/>
                  <a:pt x="16790" y="3984"/>
                </a:cubicBezTo>
                <a:cubicBezTo>
                  <a:pt x="16790" y="3984"/>
                  <a:pt x="16790" y="3990"/>
                  <a:pt x="16784" y="3996"/>
                </a:cubicBezTo>
                <a:cubicBezTo>
                  <a:pt x="16784" y="3996"/>
                  <a:pt x="16778" y="3996"/>
                  <a:pt x="16772" y="4002"/>
                </a:cubicBezTo>
                <a:cubicBezTo>
                  <a:pt x="16772" y="4002"/>
                  <a:pt x="16767" y="4002"/>
                  <a:pt x="16760" y="4002"/>
                </a:cubicBezTo>
                <a:cubicBezTo>
                  <a:pt x="16755" y="4002"/>
                  <a:pt x="16755" y="4008"/>
                  <a:pt x="16749" y="4014"/>
                </a:cubicBezTo>
                <a:cubicBezTo>
                  <a:pt x="16749" y="4020"/>
                  <a:pt x="16743" y="4026"/>
                  <a:pt x="16737" y="4038"/>
                </a:cubicBezTo>
                <a:cubicBezTo>
                  <a:pt x="16737" y="4044"/>
                  <a:pt x="16731" y="4044"/>
                  <a:pt x="16725" y="4050"/>
                </a:cubicBezTo>
                <a:cubicBezTo>
                  <a:pt x="16719" y="4055"/>
                  <a:pt x="16713" y="4062"/>
                  <a:pt x="16707" y="4067"/>
                </a:cubicBezTo>
                <a:cubicBezTo>
                  <a:pt x="16707" y="4067"/>
                  <a:pt x="16707" y="4062"/>
                  <a:pt x="16707" y="4055"/>
                </a:cubicBezTo>
                <a:cubicBezTo>
                  <a:pt x="16707" y="4055"/>
                  <a:pt x="16713" y="4050"/>
                  <a:pt x="16713" y="4044"/>
                </a:cubicBezTo>
                <a:cubicBezTo>
                  <a:pt x="16713" y="4038"/>
                  <a:pt x="16707" y="4032"/>
                  <a:pt x="16707" y="4026"/>
                </a:cubicBezTo>
                <a:lnTo>
                  <a:pt x="16701" y="4026"/>
                </a:lnTo>
                <a:cubicBezTo>
                  <a:pt x="16701" y="4032"/>
                  <a:pt x="16701" y="4038"/>
                  <a:pt x="16695" y="4038"/>
                </a:cubicBezTo>
                <a:cubicBezTo>
                  <a:pt x="16695" y="4050"/>
                  <a:pt x="16695" y="4055"/>
                  <a:pt x="16695" y="4062"/>
                </a:cubicBezTo>
                <a:cubicBezTo>
                  <a:pt x="16654" y="4062"/>
                  <a:pt x="16654" y="4062"/>
                  <a:pt x="16654" y="4062"/>
                </a:cubicBezTo>
                <a:cubicBezTo>
                  <a:pt x="16654" y="4109"/>
                  <a:pt x="16654" y="4109"/>
                  <a:pt x="16654" y="4109"/>
                </a:cubicBezTo>
                <a:cubicBezTo>
                  <a:pt x="16642" y="4109"/>
                  <a:pt x="16642" y="4109"/>
                  <a:pt x="16642" y="4109"/>
                </a:cubicBezTo>
                <a:cubicBezTo>
                  <a:pt x="16636" y="4109"/>
                  <a:pt x="16630" y="4109"/>
                  <a:pt x="16630" y="4109"/>
                </a:cubicBezTo>
                <a:cubicBezTo>
                  <a:pt x="16624" y="4103"/>
                  <a:pt x="16624" y="4097"/>
                  <a:pt x="16624" y="4097"/>
                </a:cubicBezTo>
                <a:cubicBezTo>
                  <a:pt x="16618" y="4085"/>
                  <a:pt x="16624" y="4079"/>
                  <a:pt x="16624" y="4073"/>
                </a:cubicBezTo>
                <a:cubicBezTo>
                  <a:pt x="16612" y="4067"/>
                  <a:pt x="16612" y="4067"/>
                  <a:pt x="16612" y="4067"/>
                </a:cubicBezTo>
                <a:cubicBezTo>
                  <a:pt x="16612" y="4073"/>
                  <a:pt x="16606" y="4073"/>
                  <a:pt x="16606" y="4079"/>
                </a:cubicBezTo>
                <a:cubicBezTo>
                  <a:pt x="16606" y="4085"/>
                  <a:pt x="16606" y="4091"/>
                  <a:pt x="16606" y="4097"/>
                </a:cubicBezTo>
                <a:cubicBezTo>
                  <a:pt x="16606" y="4103"/>
                  <a:pt x="16606" y="4109"/>
                  <a:pt x="16601" y="4115"/>
                </a:cubicBezTo>
                <a:cubicBezTo>
                  <a:pt x="16601" y="4121"/>
                  <a:pt x="16594" y="4121"/>
                  <a:pt x="16589" y="4121"/>
                </a:cubicBezTo>
                <a:cubicBezTo>
                  <a:pt x="16583" y="4121"/>
                  <a:pt x="16577" y="4121"/>
                  <a:pt x="16571" y="4121"/>
                </a:cubicBezTo>
                <a:cubicBezTo>
                  <a:pt x="16571" y="4192"/>
                  <a:pt x="16571" y="4192"/>
                  <a:pt x="16571" y="4192"/>
                </a:cubicBezTo>
                <a:cubicBezTo>
                  <a:pt x="16547" y="4192"/>
                  <a:pt x="16547" y="4192"/>
                  <a:pt x="16547" y="4192"/>
                </a:cubicBezTo>
                <a:cubicBezTo>
                  <a:pt x="16541" y="4186"/>
                  <a:pt x="16535" y="4186"/>
                  <a:pt x="16535" y="4186"/>
                </a:cubicBezTo>
                <a:cubicBezTo>
                  <a:pt x="16529" y="4180"/>
                  <a:pt x="16535" y="4174"/>
                  <a:pt x="16529" y="4174"/>
                </a:cubicBezTo>
                <a:cubicBezTo>
                  <a:pt x="16529" y="4168"/>
                  <a:pt x="16523" y="4168"/>
                  <a:pt x="16517" y="4162"/>
                </a:cubicBezTo>
                <a:lnTo>
                  <a:pt x="16512" y="4162"/>
                </a:lnTo>
                <a:cubicBezTo>
                  <a:pt x="16506" y="4168"/>
                  <a:pt x="16500" y="4180"/>
                  <a:pt x="16494" y="4186"/>
                </a:cubicBezTo>
                <a:cubicBezTo>
                  <a:pt x="16494" y="4186"/>
                  <a:pt x="16488" y="4186"/>
                  <a:pt x="16482" y="4186"/>
                </a:cubicBezTo>
                <a:cubicBezTo>
                  <a:pt x="16476" y="4186"/>
                  <a:pt x="16470" y="4186"/>
                  <a:pt x="16458" y="4186"/>
                </a:cubicBezTo>
                <a:cubicBezTo>
                  <a:pt x="16446" y="4180"/>
                  <a:pt x="16435" y="4180"/>
                  <a:pt x="16423" y="4186"/>
                </a:cubicBezTo>
                <a:cubicBezTo>
                  <a:pt x="16417" y="4186"/>
                  <a:pt x="16417" y="4180"/>
                  <a:pt x="16411" y="4186"/>
                </a:cubicBezTo>
                <a:cubicBezTo>
                  <a:pt x="16405" y="4186"/>
                  <a:pt x="16405" y="4186"/>
                  <a:pt x="16399" y="4192"/>
                </a:cubicBezTo>
                <a:cubicBezTo>
                  <a:pt x="16399" y="4192"/>
                  <a:pt x="16393" y="4192"/>
                  <a:pt x="16387" y="4192"/>
                </a:cubicBezTo>
                <a:cubicBezTo>
                  <a:pt x="16381" y="4192"/>
                  <a:pt x="16375" y="4192"/>
                  <a:pt x="16363" y="4192"/>
                </a:cubicBezTo>
                <a:cubicBezTo>
                  <a:pt x="16357" y="4198"/>
                  <a:pt x="16351" y="4204"/>
                  <a:pt x="16346" y="4210"/>
                </a:cubicBezTo>
                <a:cubicBezTo>
                  <a:pt x="16346" y="4216"/>
                  <a:pt x="16340" y="4221"/>
                  <a:pt x="16340" y="4221"/>
                </a:cubicBezTo>
                <a:cubicBezTo>
                  <a:pt x="16340" y="4228"/>
                  <a:pt x="16340" y="4228"/>
                  <a:pt x="16340" y="4233"/>
                </a:cubicBezTo>
                <a:cubicBezTo>
                  <a:pt x="16340" y="4245"/>
                  <a:pt x="16340" y="4251"/>
                  <a:pt x="16340" y="4257"/>
                </a:cubicBezTo>
                <a:cubicBezTo>
                  <a:pt x="16286" y="4257"/>
                  <a:pt x="16286" y="4257"/>
                  <a:pt x="16286" y="4257"/>
                </a:cubicBezTo>
                <a:cubicBezTo>
                  <a:pt x="16286" y="4263"/>
                  <a:pt x="16286" y="4269"/>
                  <a:pt x="16286" y="4269"/>
                </a:cubicBezTo>
                <a:cubicBezTo>
                  <a:pt x="16286" y="4281"/>
                  <a:pt x="16286" y="4287"/>
                  <a:pt x="16286" y="4293"/>
                </a:cubicBezTo>
                <a:cubicBezTo>
                  <a:pt x="16280" y="4293"/>
                  <a:pt x="16274" y="4293"/>
                  <a:pt x="16262" y="4299"/>
                </a:cubicBezTo>
                <a:cubicBezTo>
                  <a:pt x="16257" y="4299"/>
                  <a:pt x="16257" y="4299"/>
                  <a:pt x="16251" y="4299"/>
                </a:cubicBezTo>
                <a:cubicBezTo>
                  <a:pt x="16245" y="4305"/>
                  <a:pt x="16245" y="4305"/>
                  <a:pt x="16245" y="4310"/>
                </a:cubicBezTo>
                <a:cubicBezTo>
                  <a:pt x="16239" y="4316"/>
                  <a:pt x="16239" y="4316"/>
                  <a:pt x="16233" y="4322"/>
                </a:cubicBezTo>
                <a:cubicBezTo>
                  <a:pt x="16233" y="4328"/>
                  <a:pt x="16233" y="4328"/>
                  <a:pt x="16233" y="4334"/>
                </a:cubicBezTo>
                <a:cubicBezTo>
                  <a:pt x="16233" y="4340"/>
                  <a:pt x="16227" y="4340"/>
                  <a:pt x="16227" y="4346"/>
                </a:cubicBezTo>
                <a:cubicBezTo>
                  <a:pt x="16227" y="4352"/>
                  <a:pt x="16221" y="4352"/>
                  <a:pt x="16221" y="4358"/>
                </a:cubicBezTo>
                <a:cubicBezTo>
                  <a:pt x="16227" y="4358"/>
                  <a:pt x="16233" y="4364"/>
                  <a:pt x="16239" y="4364"/>
                </a:cubicBezTo>
                <a:cubicBezTo>
                  <a:pt x="16245" y="4364"/>
                  <a:pt x="16251" y="4364"/>
                  <a:pt x="16262" y="4364"/>
                </a:cubicBezTo>
                <a:cubicBezTo>
                  <a:pt x="16274" y="4364"/>
                  <a:pt x="16280" y="4364"/>
                  <a:pt x="16286" y="4364"/>
                </a:cubicBezTo>
                <a:cubicBezTo>
                  <a:pt x="16292" y="4364"/>
                  <a:pt x="16286" y="4358"/>
                  <a:pt x="16286" y="4358"/>
                </a:cubicBezTo>
                <a:cubicBezTo>
                  <a:pt x="16286" y="4364"/>
                  <a:pt x="16292" y="4370"/>
                  <a:pt x="16286" y="4370"/>
                </a:cubicBezTo>
                <a:cubicBezTo>
                  <a:pt x="16286" y="4376"/>
                  <a:pt x="16286" y="4382"/>
                  <a:pt x="16286" y="4382"/>
                </a:cubicBezTo>
                <a:cubicBezTo>
                  <a:pt x="16286" y="4387"/>
                  <a:pt x="16280" y="4387"/>
                  <a:pt x="16274" y="4394"/>
                </a:cubicBezTo>
                <a:cubicBezTo>
                  <a:pt x="16274" y="4405"/>
                  <a:pt x="16274" y="4405"/>
                  <a:pt x="16274" y="4405"/>
                </a:cubicBezTo>
                <a:cubicBezTo>
                  <a:pt x="16269" y="4411"/>
                  <a:pt x="16262" y="4411"/>
                  <a:pt x="16262" y="4417"/>
                </a:cubicBezTo>
                <a:cubicBezTo>
                  <a:pt x="16262" y="4423"/>
                  <a:pt x="16262" y="4429"/>
                  <a:pt x="16262" y="4435"/>
                </a:cubicBezTo>
                <a:cubicBezTo>
                  <a:pt x="16262" y="4453"/>
                  <a:pt x="16274" y="4465"/>
                  <a:pt x="16292" y="4465"/>
                </a:cubicBezTo>
                <a:cubicBezTo>
                  <a:pt x="16310" y="4465"/>
                  <a:pt x="16310" y="4465"/>
                  <a:pt x="16310" y="4465"/>
                </a:cubicBezTo>
                <a:cubicBezTo>
                  <a:pt x="16310" y="4447"/>
                  <a:pt x="16310" y="4441"/>
                  <a:pt x="16310" y="4429"/>
                </a:cubicBezTo>
                <a:cubicBezTo>
                  <a:pt x="16310" y="4423"/>
                  <a:pt x="16310" y="4411"/>
                  <a:pt x="16316" y="4405"/>
                </a:cubicBezTo>
                <a:cubicBezTo>
                  <a:pt x="16322" y="4399"/>
                  <a:pt x="16334" y="4399"/>
                  <a:pt x="16340" y="4399"/>
                </a:cubicBezTo>
                <a:cubicBezTo>
                  <a:pt x="16351" y="4394"/>
                  <a:pt x="16363" y="4387"/>
                  <a:pt x="16363" y="4376"/>
                </a:cubicBezTo>
                <a:cubicBezTo>
                  <a:pt x="16363" y="4364"/>
                  <a:pt x="16351" y="4358"/>
                  <a:pt x="16351" y="4346"/>
                </a:cubicBezTo>
                <a:cubicBezTo>
                  <a:pt x="16346" y="4340"/>
                  <a:pt x="16351" y="4340"/>
                  <a:pt x="16351" y="4334"/>
                </a:cubicBezTo>
                <a:cubicBezTo>
                  <a:pt x="16346" y="4328"/>
                  <a:pt x="16351" y="4322"/>
                  <a:pt x="16351" y="4310"/>
                </a:cubicBezTo>
                <a:cubicBezTo>
                  <a:pt x="16346" y="4310"/>
                  <a:pt x="16340" y="4316"/>
                  <a:pt x="16340" y="4316"/>
                </a:cubicBezTo>
                <a:cubicBezTo>
                  <a:pt x="16328" y="4316"/>
                  <a:pt x="16322" y="4316"/>
                  <a:pt x="16310" y="4310"/>
                </a:cubicBezTo>
                <a:cubicBezTo>
                  <a:pt x="16316" y="4310"/>
                  <a:pt x="16310" y="4305"/>
                  <a:pt x="16310" y="4299"/>
                </a:cubicBezTo>
                <a:cubicBezTo>
                  <a:pt x="16316" y="4299"/>
                  <a:pt x="16322" y="4299"/>
                  <a:pt x="16322" y="4293"/>
                </a:cubicBezTo>
                <a:cubicBezTo>
                  <a:pt x="16328" y="4293"/>
                  <a:pt x="16328" y="4287"/>
                  <a:pt x="16334" y="4287"/>
                </a:cubicBezTo>
                <a:cubicBezTo>
                  <a:pt x="16346" y="4287"/>
                  <a:pt x="16351" y="4287"/>
                  <a:pt x="16357" y="4287"/>
                </a:cubicBezTo>
                <a:cubicBezTo>
                  <a:pt x="16369" y="4287"/>
                  <a:pt x="16375" y="4281"/>
                  <a:pt x="16387" y="4275"/>
                </a:cubicBezTo>
                <a:cubicBezTo>
                  <a:pt x="16399" y="4269"/>
                  <a:pt x="16405" y="4257"/>
                  <a:pt x="16423" y="4257"/>
                </a:cubicBezTo>
                <a:cubicBezTo>
                  <a:pt x="16423" y="4251"/>
                  <a:pt x="16428" y="4257"/>
                  <a:pt x="16435" y="4257"/>
                </a:cubicBezTo>
                <a:lnTo>
                  <a:pt x="16440" y="4251"/>
                </a:lnTo>
                <a:cubicBezTo>
                  <a:pt x="16452" y="4251"/>
                  <a:pt x="16458" y="4251"/>
                  <a:pt x="16464" y="4251"/>
                </a:cubicBezTo>
                <a:cubicBezTo>
                  <a:pt x="16470" y="4251"/>
                  <a:pt x="16476" y="4251"/>
                  <a:pt x="16476" y="4251"/>
                </a:cubicBezTo>
                <a:cubicBezTo>
                  <a:pt x="16482" y="4251"/>
                  <a:pt x="16482" y="4245"/>
                  <a:pt x="16488" y="4245"/>
                </a:cubicBezTo>
                <a:cubicBezTo>
                  <a:pt x="16500" y="4245"/>
                  <a:pt x="16512" y="4245"/>
                  <a:pt x="16523" y="4245"/>
                </a:cubicBezTo>
                <a:cubicBezTo>
                  <a:pt x="16529" y="4245"/>
                  <a:pt x="16529" y="4245"/>
                  <a:pt x="16535" y="4245"/>
                </a:cubicBezTo>
                <a:cubicBezTo>
                  <a:pt x="16529" y="4245"/>
                  <a:pt x="16529" y="4251"/>
                  <a:pt x="16523" y="4257"/>
                </a:cubicBezTo>
                <a:cubicBezTo>
                  <a:pt x="16523" y="4257"/>
                  <a:pt x="16517" y="4257"/>
                  <a:pt x="16512" y="4257"/>
                </a:cubicBezTo>
                <a:cubicBezTo>
                  <a:pt x="16506" y="4257"/>
                  <a:pt x="16500" y="4251"/>
                  <a:pt x="16494" y="4257"/>
                </a:cubicBezTo>
                <a:cubicBezTo>
                  <a:pt x="16470" y="4257"/>
                  <a:pt x="16464" y="4275"/>
                  <a:pt x="16446" y="4275"/>
                </a:cubicBezTo>
                <a:cubicBezTo>
                  <a:pt x="16387" y="4275"/>
                  <a:pt x="16387" y="4275"/>
                  <a:pt x="16387" y="4275"/>
                </a:cubicBezTo>
                <a:cubicBezTo>
                  <a:pt x="16387" y="4352"/>
                  <a:pt x="16387" y="4352"/>
                  <a:pt x="16387" y="4352"/>
                </a:cubicBezTo>
                <a:cubicBezTo>
                  <a:pt x="16411" y="4352"/>
                  <a:pt x="16411" y="4352"/>
                  <a:pt x="16411" y="4352"/>
                </a:cubicBezTo>
                <a:cubicBezTo>
                  <a:pt x="16417" y="4352"/>
                  <a:pt x="16423" y="4352"/>
                  <a:pt x="16428" y="4346"/>
                </a:cubicBezTo>
                <a:cubicBezTo>
                  <a:pt x="16435" y="4346"/>
                  <a:pt x="16440" y="4340"/>
                  <a:pt x="16446" y="4340"/>
                </a:cubicBezTo>
                <a:cubicBezTo>
                  <a:pt x="16452" y="4334"/>
                  <a:pt x="16452" y="4328"/>
                  <a:pt x="16452" y="4328"/>
                </a:cubicBezTo>
                <a:cubicBezTo>
                  <a:pt x="16458" y="4322"/>
                  <a:pt x="16458" y="4316"/>
                  <a:pt x="16464" y="4316"/>
                </a:cubicBezTo>
                <a:cubicBezTo>
                  <a:pt x="16470" y="4310"/>
                  <a:pt x="16470" y="4305"/>
                  <a:pt x="16476" y="4305"/>
                </a:cubicBezTo>
                <a:cubicBezTo>
                  <a:pt x="16482" y="4305"/>
                  <a:pt x="16488" y="4305"/>
                  <a:pt x="16488" y="4305"/>
                </a:cubicBezTo>
                <a:cubicBezTo>
                  <a:pt x="16494" y="4305"/>
                  <a:pt x="16506" y="4305"/>
                  <a:pt x="16512" y="4305"/>
                </a:cubicBezTo>
                <a:cubicBezTo>
                  <a:pt x="16517" y="4299"/>
                  <a:pt x="16517" y="4293"/>
                  <a:pt x="16517" y="4293"/>
                </a:cubicBezTo>
                <a:cubicBezTo>
                  <a:pt x="16517" y="4287"/>
                  <a:pt x="16517" y="4287"/>
                  <a:pt x="16517" y="4281"/>
                </a:cubicBezTo>
                <a:cubicBezTo>
                  <a:pt x="16517" y="4275"/>
                  <a:pt x="16523" y="4275"/>
                  <a:pt x="16529" y="4275"/>
                </a:cubicBezTo>
                <a:cubicBezTo>
                  <a:pt x="16529" y="4281"/>
                  <a:pt x="16535" y="4281"/>
                  <a:pt x="16535" y="4287"/>
                </a:cubicBezTo>
                <a:cubicBezTo>
                  <a:pt x="16541" y="4287"/>
                  <a:pt x="16535" y="4293"/>
                  <a:pt x="16535" y="4299"/>
                </a:cubicBezTo>
                <a:cubicBezTo>
                  <a:pt x="16541" y="4305"/>
                  <a:pt x="16547" y="4305"/>
                  <a:pt x="16547" y="4305"/>
                </a:cubicBezTo>
                <a:cubicBezTo>
                  <a:pt x="16553" y="4310"/>
                  <a:pt x="16559" y="4310"/>
                  <a:pt x="16565" y="4310"/>
                </a:cubicBezTo>
                <a:cubicBezTo>
                  <a:pt x="16577" y="4310"/>
                  <a:pt x="16577" y="4305"/>
                  <a:pt x="16583" y="4299"/>
                </a:cubicBezTo>
                <a:cubicBezTo>
                  <a:pt x="16583" y="4293"/>
                  <a:pt x="16583" y="4287"/>
                  <a:pt x="16589" y="4287"/>
                </a:cubicBezTo>
                <a:cubicBezTo>
                  <a:pt x="16594" y="4275"/>
                  <a:pt x="16606" y="4281"/>
                  <a:pt x="16618" y="4281"/>
                </a:cubicBezTo>
                <a:cubicBezTo>
                  <a:pt x="16618" y="4275"/>
                  <a:pt x="16618" y="4275"/>
                  <a:pt x="16618" y="4269"/>
                </a:cubicBezTo>
                <a:cubicBezTo>
                  <a:pt x="16618" y="4263"/>
                  <a:pt x="16624" y="4263"/>
                  <a:pt x="16624" y="4257"/>
                </a:cubicBezTo>
                <a:cubicBezTo>
                  <a:pt x="16624" y="4251"/>
                  <a:pt x="16618" y="4251"/>
                  <a:pt x="16618" y="4245"/>
                </a:cubicBezTo>
                <a:cubicBezTo>
                  <a:pt x="16618" y="4245"/>
                  <a:pt x="16618" y="4239"/>
                  <a:pt x="16618" y="4233"/>
                </a:cubicBezTo>
                <a:cubicBezTo>
                  <a:pt x="16630" y="4228"/>
                  <a:pt x="16630" y="4228"/>
                  <a:pt x="16630" y="4228"/>
                </a:cubicBezTo>
                <a:cubicBezTo>
                  <a:pt x="16755" y="4233"/>
                  <a:pt x="16755" y="4233"/>
                  <a:pt x="16755" y="4233"/>
                </a:cubicBezTo>
                <a:cubicBezTo>
                  <a:pt x="16767" y="4228"/>
                  <a:pt x="16767" y="4216"/>
                  <a:pt x="16778" y="4216"/>
                </a:cubicBezTo>
                <a:cubicBezTo>
                  <a:pt x="16784" y="4210"/>
                  <a:pt x="16790" y="4216"/>
                  <a:pt x="16802" y="4216"/>
                </a:cubicBezTo>
                <a:cubicBezTo>
                  <a:pt x="16814" y="4216"/>
                  <a:pt x="16820" y="4210"/>
                  <a:pt x="16820" y="4204"/>
                </a:cubicBezTo>
                <a:cubicBezTo>
                  <a:pt x="16826" y="4198"/>
                  <a:pt x="16832" y="4192"/>
                  <a:pt x="16832" y="4180"/>
                </a:cubicBezTo>
                <a:cubicBezTo>
                  <a:pt x="16832" y="4127"/>
                  <a:pt x="16832" y="4127"/>
                  <a:pt x="16832" y="4127"/>
                </a:cubicBezTo>
                <a:cubicBezTo>
                  <a:pt x="16832" y="4121"/>
                  <a:pt x="16838" y="4121"/>
                  <a:pt x="16838" y="4115"/>
                </a:cubicBezTo>
                <a:cubicBezTo>
                  <a:pt x="16838" y="4109"/>
                  <a:pt x="16838" y="4109"/>
                  <a:pt x="16838" y="4103"/>
                </a:cubicBezTo>
                <a:cubicBezTo>
                  <a:pt x="16844" y="4091"/>
                  <a:pt x="16855" y="4091"/>
                  <a:pt x="16855" y="4079"/>
                </a:cubicBezTo>
                <a:cubicBezTo>
                  <a:pt x="16855" y="4067"/>
                  <a:pt x="16855" y="4067"/>
                  <a:pt x="16855" y="4067"/>
                </a:cubicBezTo>
                <a:cubicBezTo>
                  <a:pt x="16855" y="4062"/>
                  <a:pt x="16855" y="4055"/>
                  <a:pt x="16855" y="4044"/>
                </a:cubicBezTo>
                <a:cubicBezTo>
                  <a:pt x="16855" y="4026"/>
                  <a:pt x="16855" y="4026"/>
                  <a:pt x="16855" y="4026"/>
                </a:cubicBezTo>
                <a:cubicBezTo>
                  <a:pt x="16855" y="4020"/>
                  <a:pt x="16849" y="4014"/>
                  <a:pt x="16855" y="4008"/>
                </a:cubicBezTo>
                <a:cubicBezTo>
                  <a:pt x="16855" y="4002"/>
                  <a:pt x="16861" y="4002"/>
                  <a:pt x="16867" y="4002"/>
                </a:cubicBezTo>
                <a:cubicBezTo>
                  <a:pt x="16873" y="3996"/>
                  <a:pt x="16879" y="3996"/>
                  <a:pt x="16879" y="3996"/>
                </a:cubicBezTo>
                <a:cubicBezTo>
                  <a:pt x="16885" y="3984"/>
                  <a:pt x="16879" y="3973"/>
                  <a:pt x="16885" y="3961"/>
                </a:cubicBezTo>
                <a:cubicBezTo>
                  <a:pt x="16885" y="3955"/>
                  <a:pt x="16885" y="3955"/>
                  <a:pt x="16885" y="3949"/>
                </a:cubicBezTo>
                <a:cubicBezTo>
                  <a:pt x="16885" y="3943"/>
                  <a:pt x="16891" y="3937"/>
                  <a:pt x="16891" y="3925"/>
                </a:cubicBezTo>
                <a:cubicBezTo>
                  <a:pt x="16897" y="3919"/>
                  <a:pt x="16903" y="3919"/>
                  <a:pt x="16903" y="3913"/>
                </a:cubicBezTo>
                <a:cubicBezTo>
                  <a:pt x="16909" y="3907"/>
                  <a:pt x="16903" y="3901"/>
                  <a:pt x="16903" y="3889"/>
                </a:cubicBezTo>
                <a:cubicBezTo>
                  <a:pt x="16903" y="3884"/>
                  <a:pt x="16909" y="3872"/>
                  <a:pt x="16903" y="3866"/>
                </a:cubicBezTo>
                <a:cubicBezTo>
                  <a:pt x="16903" y="3860"/>
                  <a:pt x="16891" y="3860"/>
                  <a:pt x="16891" y="3860"/>
                </a:cubicBezTo>
                <a:cubicBezTo>
                  <a:pt x="16891" y="3854"/>
                  <a:pt x="16885" y="3848"/>
                  <a:pt x="16885" y="3848"/>
                </a:cubicBezTo>
                <a:cubicBezTo>
                  <a:pt x="16879" y="3836"/>
                  <a:pt x="16873" y="3830"/>
                  <a:pt x="16873" y="3824"/>
                </a:cubicBezTo>
                <a:cubicBezTo>
                  <a:pt x="16873" y="3818"/>
                  <a:pt x="16873" y="3818"/>
                  <a:pt x="16873" y="3812"/>
                </a:cubicBezTo>
                <a:cubicBezTo>
                  <a:pt x="16867" y="3801"/>
                  <a:pt x="16861" y="3801"/>
                  <a:pt x="16861" y="3789"/>
                </a:cubicBezTo>
                <a:cubicBezTo>
                  <a:pt x="16861" y="3783"/>
                  <a:pt x="16861" y="3783"/>
                  <a:pt x="16861" y="3777"/>
                </a:cubicBezTo>
                <a:cubicBezTo>
                  <a:pt x="16855" y="3771"/>
                  <a:pt x="16855" y="3771"/>
                  <a:pt x="16855" y="3765"/>
                </a:cubicBezTo>
                <a:cubicBezTo>
                  <a:pt x="16849" y="3765"/>
                  <a:pt x="16844" y="3765"/>
                  <a:pt x="16844" y="3765"/>
                </a:cubicBezTo>
                <a:cubicBezTo>
                  <a:pt x="16838" y="3759"/>
                  <a:pt x="16826" y="3759"/>
                  <a:pt x="16820" y="3759"/>
                </a:cubicBezTo>
                <a:cubicBezTo>
                  <a:pt x="16820" y="3741"/>
                  <a:pt x="16820" y="3741"/>
                  <a:pt x="16820" y="3741"/>
                </a:cubicBezTo>
                <a:cubicBezTo>
                  <a:pt x="16873" y="3741"/>
                  <a:pt x="16873" y="3741"/>
                  <a:pt x="16873" y="3741"/>
                </a:cubicBezTo>
                <a:cubicBezTo>
                  <a:pt x="16885" y="3741"/>
                  <a:pt x="16885" y="3730"/>
                  <a:pt x="16891" y="3730"/>
                </a:cubicBezTo>
                <a:cubicBezTo>
                  <a:pt x="16897" y="3730"/>
                  <a:pt x="16897" y="3730"/>
                  <a:pt x="16897" y="3730"/>
                </a:cubicBezTo>
                <a:cubicBezTo>
                  <a:pt x="16903" y="3730"/>
                  <a:pt x="16909" y="3741"/>
                  <a:pt x="16915" y="3741"/>
                </a:cubicBezTo>
                <a:cubicBezTo>
                  <a:pt x="16921" y="3741"/>
                  <a:pt x="16921" y="3747"/>
                  <a:pt x="16926" y="3747"/>
                </a:cubicBezTo>
                <a:cubicBezTo>
                  <a:pt x="16926" y="3747"/>
                  <a:pt x="16933" y="3747"/>
                  <a:pt x="16938" y="3747"/>
                </a:cubicBezTo>
                <a:cubicBezTo>
                  <a:pt x="16938" y="3747"/>
                  <a:pt x="16938" y="3759"/>
                  <a:pt x="16944" y="3759"/>
                </a:cubicBezTo>
                <a:cubicBezTo>
                  <a:pt x="16950" y="3759"/>
                  <a:pt x="16956" y="3759"/>
                  <a:pt x="16968" y="3759"/>
                </a:cubicBezTo>
                <a:cubicBezTo>
                  <a:pt x="16980" y="3759"/>
                  <a:pt x="16986" y="3765"/>
                  <a:pt x="16992" y="3765"/>
                </a:cubicBezTo>
                <a:cubicBezTo>
                  <a:pt x="16992" y="3759"/>
                  <a:pt x="16998" y="3759"/>
                  <a:pt x="16998" y="3753"/>
                </a:cubicBezTo>
                <a:cubicBezTo>
                  <a:pt x="16998" y="3741"/>
                  <a:pt x="16998" y="3730"/>
                  <a:pt x="16992" y="3718"/>
                </a:cubicBezTo>
                <a:cubicBezTo>
                  <a:pt x="17057" y="3718"/>
                  <a:pt x="17057" y="3718"/>
                  <a:pt x="17057" y="3718"/>
                </a:cubicBezTo>
                <a:cubicBezTo>
                  <a:pt x="17063" y="3718"/>
                  <a:pt x="17063" y="3712"/>
                  <a:pt x="17069" y="3712"/>
                </a:cubicBezTo>
                <a:cubicBezTo>
                  <a:pt x="17069" y="3706"/>
                  <a:pt x="17075" y="3706"/>
                  <a:pt x="17081" y="3706"/>
                </a:cubicBezTo>
                <a:cubicBezTo>
                  <a:pt x="17081" y="3706"/>
                  <a:pt x="17087" y="3706"/>
                  <a:pt x="17093" y="3706"/>
                </a:cubicBezTo>
                <a:cubicBezTo>
                  <a:pt x="17093" y="3700"/>
                  <a:pt x="17093" y="3694"/>
                  <a:pt x="17093" y="3694"/>
                </a:cubicBezTo>
                <a:cubicBezTo>
                  <a:pt x="17099" y="3682"/>
                  <a:pt x="17093" y="3676"/>
                  <a:pt x="17093" y="3670"/>
                </a:cubicBezTo>
                <a:cubicBezTo>
                  <a:pt x="17093" y="3664"/>
                  <a:pt x="17093" y="3664"/>
                  <a:pt x="17099" y="3658"/>
                </a:cubicBezTo>
                <a:cubicBezTo>
                  <a:pt x="17099" y="3652"/>
                  <a:pt x="17099" y="3652"/>
                  <a:pt x="17104" y="3646"/>
                </a:cubicBezTo>
                <a:cubicBezTo>
                  <a:pt x="17104" y="3646"/>
                  <a:pt x="17110" y="3646"/>
                  <a:pt x="17116" y="3646"/>
                </a:cubicBezTo>
                <a:cubicBezTo>
                  <a:pt x="17116" y="3641"/>
                  <a:pt x="17122" y="3641"/>
                  <a:pt x="17122" y="3641"/>
                </a:cubicBezTo>
                <a:cubicBezTo>
                  <a:pt x="17134" y="3635"/>
                  <a:pt x="17140" y="3641"/>
                  <a:pt x="17146" y="3641"/>
                </a:cubicBezTo>
                <a:cubicBezTo>
                  <a:pt x="17152" y="3635"/>
                  <a:pt x="17152" y="3629"/>
                  <a:pt x="17158" y="3629"/>
                </a:cubicBezTo>
                <a:cubicBezTo>
                  <a:pt x="17170" y="3623"/>
                  <a:pt x="17181" y="3623"/>
                  <a:pt x="17193" y="3623"/>
                </a:cubicBezTo>
                <a:cubicBezTo>
                  <a:pt x="17205" y="3623"/>
                  <a:pt x="17205" y="3623"/>
                  <a:pt x="17205" y="3623"/>
                </a:cubicBezTo>
                <a:cubicBezTo>
                  <a:pt x="17211" y="3623"/>
                  <a:pt x="17211" y="3617"/>
                  <a:pt x="17217" y="3617"/>
                </a:cubicBezTo>
                <a:cubicBezTo>
                  <a:pt x="17217" y="3617"/>
                  <a:pt x="17223" y="3617"/>
                  <a:pt x="17229" y="3617"/>
                </a:cubicBezTo>
                <a:cubicBezTo>
                  <a:pt x="17229" y="3611"/>
                  <a:pt x="17229" y="3605"/>
                  <a:pt x="17229" y="3605"/>
                </a:cubicBezTo>
                <a:cubicBezTo>
                  <a:pt x="17235" y="3599"/>
                  <a:pt x="17235" y="3593"/>
                  <a:pt x="17235" y="3593"/>
                </a:cubicBezTo>
                <a:cubicBezTo>
                  <a:pt x="17235" y="3587"/>
                  <a:pt x="17241" y="3587"/>
                  <a:pt x="17247" y="3587"/>
                </a:cubicBezTo>
                <a:cubicBezTo>
                  <a:pt x="17247" y="3581"/>
                  <a:pt x="17253" y="3581"/>
                  <a:pt x="17253" y="3575"/>
                </a:cubicBezTo>
                <a:cubicBezTo>
                  <a:pt x="17259" y="3569"/>
                  <a:pt x="17265" y="3569"/>
                  <a:pt x="17265" y="3569"/>
                </a:cubicBezTo>
                <a:cubicBezTo>
                  <a:pt x="17265" y="3563"/>
                  <a:pt x="17265" y="3557"/>
                  <a:pt x="17270" y="3557"/>
                </a:cubicBezTo>
                <a:cubicBezTo>
                  <a:pt x="17270" y="3552"/>
                  <a:pt x="17270" y="3546"/>
                  <a:pt x="17270" y="3540"/>
                </a:cubicBezTo>
                <a:close/>
                <a:moveTo>
                  <a:pt x="17371" y="3486"/>
                </a:moveTo>
                <a:lnTo>
                  <a:pt x="17371" y="3486"/>
                </a:lnTo>
                <a:cubicBezTo>
                  <a:pt x="17371" y="3486"/>
                  <a:pt x="17365" y="3486"/>
                  <a:pt x="17359" y="3486"/>
                </a:cubicBezTo>
                <a:lnTo>
                  <a:pt x="17353" y="3492"/>
                </a:lnTo>
                <a:cubicBezTo>
                  <a:pt x="17348" y="3498"/>
                  <a:pt x="17342" y="3498"/>
                  <a:pt x="17342" y="3498"/>
                </a:cubicBezTo>
                <a:cubicBezTo>
                  <a:pt x="17336" y="3504"/>
                  <a:pt x="17336" y="3510"/>
                  <a:pt x="17330" y="3510"/>
                </a:cubicBezTo>
                <a:cubicBezTo>
                  <a:pt x="17324" y="3516"/>
                  <a:pt x="17318" y="3516"/>
                  <a:pt x="17318" y="3516"/>
                </a:cubicBezTo>
                <a:cubicBezTo>
                  <a:pt x="17324" y="3522"/>
                  <a:pt x="17330" y="3528"/>
                  <a:pt x="17336" y="3528"/>
                </a:cubicBezTo>
                <a:cubicBezTo>
                  <a:pt x="17348" y="3528"/>
                  <a:pt x="17353" y="3528"/>
                  <a:pt x="17353" y="3522"/>
                </a:cubicBezTo>
                <a:cubicBezTo>
                  <a:pt x="17359" y="3522"/>
                  <a:pt x="17359" y="3516"/>
                  <a:pt x="17359" y="3510"/>
                </a:cubicBezTo>
                <a:cubicBezTo>
                  <a:pt x="17365" y="3504"/>
                  <a:pt x="17371" y="3498"/>
                  <a:pt x="17371" y="3486"/>
                </a:cubicBezTo>
                <a:close/>
                <a:moveTo>
                  <a:pt x="17656" y="3184"/>
                </a:moveTo>
                <a:lnTo>
                  <a:pt x="17656" y="3184"/>
                </a:lnTo>
                <a:cubicBezTo>
                  <a:pt x="17650" y="3184"/>
                  <a:pt x="17650" y="3190"/>
                  <a:pt x="17650" y="3196"/>
                </a:cubicBezTo>
                <a:cubicBezTo>
                  <a:pt x="17644" y="3202"/>
                  <a:pt x="17638" y="3202"/>
                  <a:pt x="17638" y="3208"/>
                </a:cubicBezTo>
                <a:cubicBezTo>
                  <a:pt x="17638" y="3208"/>
                  <a:pt x="17638" y="3214"/>
                  <a:pt x="17638" y="3220"/>
                </a:cubicBezTo>
                <a:cubicBezTo>
                  <a:pt x="17638" y="3225"/>
                  <a:pt x="17632" y="3231"/>
                  <a:pt x="17626" y="3237"/>
                </a:cubicBezTo>
                <a:cubicBezTo>
                  <a:pt x="17620" y="3249"/>
                  <a:pt x="17620" y="3249"/>
                  <a:pt x="17620" y="3249"/>
                </a:cubicBezTo>
                <a:cubicBezTo>
                  <a:pt x="17620" y="3243"/>
                  <a:pt x="17626" y="3249"/>
                  <a:pt x="17632" y="3249"/>
                </a:cubicBezTo>
                <a:cubicBezTo>
                  <a:pt x="17638" y="3243"/>
                  <a:pt x="17638" y="3237"/>
                  <a:pt x="17638" y="3231"/>
                </a:cubicBezTo>
                <a:cubicBezTo>
                  <a:pt x="17644" y="3225"/>
                  <a:pt x="17644" y="3225"/>
                  <a:pt x="17650" y="3220"/>
                </a:cubicBezTo>
                <a:cubicBezTo>
                  <a:pt x="17650" y="3220"/>
                  <a:pt x="17656" y="3220"/>
                  <a:pt x="17662" y="3214"/>
                </a:cubicBezTo>
                <a:cubicBezTo>
                  <a:pt x="17662" y="3214"/>
                  <a:pt x="17662" y="3208"/>
                  <a:pt x="17662" y="3202"/>
                </a:cubicBezTo>
                <a:cubicBezTo>
                  <a:pt x="17662" y="3202"/>
                  <a:pt x="17668" y="3196"/>
                  <a:pt x="17668" y="3190"/>
                </a:cubicBezTo>
                <a:lnTo>
                  <a:pt x="17668" y="3184"/>
                </a:lnTo>
                <a:cubicBezTo>
                  <a:pt x="17656" y="3178"/>
                  <a:pt x="17656" y="3178"/>
                  <a:pt x="17656" y="3178"/>
                </a:cubicBezTo>
                <a:lnTo>
                  <a:pt x="17656" y="3184"/>
                </a:lnTo>
                <a:close/>
                <a:moveTo>
                  <a:pt x="18338" y="2882"/>
                </a:moveTo>
                <a:lnTo>
                  <a:pt x="18338" y="2882"/>
                </a:lnTo>
                <a:cubicBezTo>
                  <a:pt x="18332" y="2870"/>
                  <a:pt x="18332" y="2870"/>
                  <a:pt x="18332" y="2870"/>
                </a:cubicBezTo>
                <a:cubicBezTo>
                  <a:pt x="18326" y="2864"/>
                  <a:pt x="18320" y="2864"/>
                  <a:pt x="18314" y="2864"/>
                </a:cubicBezTo>
                <a:cubicBezTo>
                  <a:pt x="18314" y="2864"/>
                  <a:pt x="18308" y="2864"/>
                  <a:pt x="18302" y="2864"/>
                </a:cubicBezTo>
                <a:cubicBezTo>
                  <a:pt x="18302" y="2870"/>
                  <a:pt x="18302" y="2876"/>
                  <a:pt x="18302" y="2882"/>
                </a:cubicBezTo>
                <a:cubicBezTo>
                  <a:pt x="18302" y="2887"/>
                  <a:pt x="18302" y="2887"/>
                  <a:pt x="18302" y="2899"/>
                </a:cubicBezTo>
                <a:cubicBezTo>
                  <a:pt x="18338" y="2899"/>
                  <a:pt x="18338" y="2899"/>
                  <a:pt x="18338" y="2899"/>
                </a:cubicBezTo>
                <a:cubicBezTo>
                  <a:pt x="18338" y="2893"/>
                  <a:pt x="18338" y="2887"/>
                  <a:pt x="18338" y="2882"/>
                </a:cubicBezTo>
                <a:close/>
                <a:moveTo>
                  <a:pt x="18260" y="2887"/>
                </a:moveTo>
                <a:lnTo>
                  <a:pt x="18260" y="2887"/>
                </a:lnTo>
                <a:cubicBezTo>
                  <a:pt x="18255" y="2887"/>
                  <a:pt x="18255" y="2882"/>
                  <a:pt x="18255" y="2882"/>
                </a:cubicBezTo>
                <a:cubicBezTo>
                  <a:pt x="18249" y="2870"/>
                  <a:pt x="18255" y="2864"/>
                  <a:pt x="18255" y="2852"/>
                </a:cubicBezTo>
                <a:cubicBezTo>
                  <a:pt x="18255" y="2846"/>
                  <a:pt x="18249" y="2846"/>
                  <a:pt x="18243" y="2840"/>
                </a:cubicBezTo>
                <a:cubicBezTo>
                  <a:pt x="18243" y="2834"/>
                  <a:pt x="18237" y="2834"/>
                  <a:pt x="18237" y="2828"/>
                </a:cubicBezTo>
                <a:cubicBezTo>
                  <a:pt x="18231" y="2822"/>
                  <a:pt x="18225" y="2822"/>
                  <a:pt x="18219" y="2816"/>
                </a:cubicBezTo>
                <a:cubicBezTo>
                  <a:pt x="18219" y="2828"/>
                  <a:pt x="18219" y="2834"/>
                  <a:pt x="18219" y="2846"/>
                </a:cubicBezTo>
                <a:cubicBezTo>
                  <a:pt x="18219" y="2846"/>
                  <a:pt x="18225" y="2852"/>
                  <a:pt x="18225" y="2858"/>
                </a:cubicBezTo>
                <a:cubicBezTo>
                  <a:pt x="18225" y="2864"/>
                  <a:pt x="18225" y="2870"/>
                  <a:pt x="18225" y="2882"/>
                </a:cubicBezTo>
                <a:cubicBezTo>
                  <a:pt x="18225" y="2887"/>
                  <a:pt x="18231" y="2893"/>
                  <a:pt x="18231" y="2905"/>
                </a:cubicBezTo>
                <a:cubicBezTo>
                  <a:pt x="18267" y="2905"/>
                  <a:pt x="18267" y="2905"/>
                  <a:pt x="18267" y="2905"/>
                </a:cubicBezTo>
                <a:cubicBezTo>
                  <a:pt x="18260" y="2899"/>
                  <a:pt x="18260" y="2893"/>
                  <a:pt x="18260" y="2887"/>
                </a:cubicBezTo>
                <a:close/>
                <a:moveTo>
                  <a:pt x="18106" y="2579"/>
                </a:moveTo>
                <a:lnTo>
                  <a:pt x="18106" y="2579"/>
                </a:lnTo>
                <a:cubicBezTo>
                  <a:pt x="18112" y="2579"/>
                  <a:pt x="18118" y="2573"/>
                  <a:pt x="18124" y="2573"/>
                </a:cubicBezTo>
                <a:lnTo>
                  <a:pt x="18130" y="2567"/>
                </a:lnTo>
                <a:cubicBezTo>
                  <a:pt x="18136" y="2561"/>
                  <a:pt x="18142" y="2567"/>
                  <a:pt x="18142" y="2561"/>
                </a:cubicBezTo>
                <a:cubicBezTo>
                  <a:pt x="18148" y="2555"/>
                  <a:pt x="18148" y="2550"/>
                  <a:pt x="18148" y="2538"/>
                </a:cubicBezTo>
                <a:cubicBezTo>
                  <a:pt x="18142" y="2538"/>
                  <a:pt x="18142" y="2532"/>
                  <a:pt x="18136" y="2532"/>
                </a:cubicBezTo>
                <a:cubicBezTo>
                  <a:pt x="18130" y="2532"/>
                  <a:pt x="18130" y="2532"/>
                  <a:pt x="18130" y="2532"/>
                </a:cubicBezTo>
                <a:cubicBezTo>
                  <a:pt x="18124" y="2532"/>
                  <a:pt x="18118" y="2538"/>
                  <a:pt x="18112" y="2538"/>
                </a:cubicBezTo>
                <a:cubicBezTo>
                  <a:pt x="18106" y="2538"/>
                  <a:pt x="18095" y="2538"/>
                  <a:pt x="18089" y="2538"/>
                </a:cubicBezTo>
                <a:cubicBezTo>
                  <a:pt x="18083" y="2544"/>
                  <a:pt x="18071" y="2550"/>
                  <a:pt x="18071" y="2555"/>
                </a:cubicBezTo>
                <a:cubicBezTo>
                  <a:pt x="18071" y="2579"/>
                  <a:pt x="18071" y="2579"/>
                  <a:pt x="18071" y="2579"/>
                </a:cubicBezTo>
                <a:cubicBezTo>
                  <a:pt x="18077" y="2579"/>
                  <a:pt x="18083" y="2579"/>
                  <a:pt x="18083" y="2579"/>
                </a:cubicBezTo>
                <a:cubicBezTo>
                  <a:pt x="18095" y="2579"/>
                  <a:pt x="18101" y="2579"/>
                  <a:pt x="18106" y="2579"/>
                </a:cubicBezTo>
                <a:close/>
                <a:moveTo>
                  <a:pt x="19429" y="2182"/>
                </a:moveTo>
                <a:lnTo>
                  <a:pt x="19429" y="2182"/>
                </a:lnTo>
                <a:cubicBezTo>
                  <a:pt x="19435" y="2182"/>
                  <a:pt x="19446" y="2182"/>
                  <a:pt x="19452" y="2182"/>
                </a:cubicBezTo>
                <a:cubicBezTo>
                  <a:pt x="19452" y="2182"/>
                  <a:pt x="19458" y="2182"/>
                  <a:pt x="19464" y="2182"/>
                </a:cubicBezTo>
                <a:cubicBezTo>
                  <a:pt x="19470" y="2182"/>
                  <a:pt x="19464" y="2194"/>
                  <a:pt x="19470" y="2194"/>
                </a:cubicBezTo>
                <a:cubicBezTo>
                  <a:pt x="19482" y="2200"/>
                  <a:pt x="19488" y="2194"/>
                  <a:pt x="19500" y="2194"/>
                </a:cubicBezTo>
                <a:cubicBezTo>
                  <a:pt x="19512" y="2194"/>
                  <a:pt x="19512" y="2194"/>
                  <a:pt x="19512" y="2194"/>
                </a:cubicBezTo>
                <a:cubicBezTo>
                  <a:pt x="19518" y="2194"/>
                  <a:pt x="19524" y="2188"/>
                  <a:pt x="19529" y="2188"/>
                </a:cubicBezTo>
                <a:cubicBezTo>
                  <a:pt x="19541" y="2188"/>
                  <a:pt x="19547" y="2194"/>
                  <a:pt x="19559" y="2200"/>
                </a:cubicBezTo>
                <a:cubicBezTo>
                  <a:pt x="19565" y="2200"/>
                  <a:pt x="19565" y="2206"/>
                  <a:pt x="19577" y="2206"/>
                </a:cubicBezTo>
                <a:cubicBezTo>
                  <a:pt x="19583" y="2206"/>
                  <a:pt x="19583" y="2206"/>
                  <a:pt x="19589" y="2206"/>
                </a:cubicBezTo>
                <a:cubicBezTo>
                  <a:pt x="19589" y="2182"/>
                  <a:pt x="19589" y="2182"/>
                  <a:pt x="19589" y="2182"/>
                </a:cubicBezTo>
                <a:lnTo>
                  <a:pt x="19583" y="2182"/>
                </a:lnTo>
                <a:cubicBezTo>
                  <a:pt x="19577" y="2176"/>
                  <a:pt x="19571" y="2176"/>
                  <a:pt x="19571" y="2176"/>
                </a:cubicBezTo>
                <a:cubicBezTo>
                  <a:pt x="19565" y="2170"/>
                  <a:pt x="19559" y="2170"/>
                  <a:pt x="19559" y="2170"/>
                </a:cubicBezTo>
                <a:cubicBezTo>
                  <a:pt x="19547" y="2170"/>
                  <a:pt x="19541" y="2164"/>
                  <a:pt x="19529" y="2164"/>
                </a:cubicBezTo>
                <a:cubicBezTo>
                  <a:pt x="19524" y="2164"/>
                  <a:pt x="19518" y="2164"/>
                  <a:pt x="19512" y="2164"/>
                </a:cubicBezTo>
                <a:cubicBezTo>
                  <a:pt x="19506" y="2164"/>
                  <a:pt x="19500" y="2158"/>
                  <a:pt x="19500" y="2158"/>
                </a:cubicBezTo>
                <a:cubicBezTo>
                  <a:pt x="19494" y="2158"/>
                  <a:pt x="19488" y="2158"/>
                  <a:pt x="19488" y="2158"/>
                </a:cubicBezTo>
                <a:cubicBezTo>
                  <a:pt x="19482" y="2158"/>
                  <a:pt x="19476" y="2152"/>
                  <a:pt x="19470" y="2152"/>
                </a:cubicBezTo>
                <a:cubicBezTo>
                  <a:pt x="19452" y="2152"/>
                  <a:pt x="19440" y="2158"/>
                  <a:pt x="19429" y="2164"/>
                </a:cubicBezTo>
                <a:cubicBezTo>
                  <a:pt x="19429" y="2164"/>
                  <a:pt x="19423" y="2182"/>
                  <a:pt x="19429" y="2182"/>
                </a:cubicBezTo>
                <a:close/>
                <a:moveTo>
                  <a:pt x="18925" y="1482"/>
                </a:moveTo>
                <a:lnTo>
                  <a:pt x="18925" y="1482"/>
                </a:lnTo>
                <a:cubicBezTo>
                  <a:pt x="18925" y="1482"/>
                  <a:pt x="18931" y="1482"/>
                  <a:pt x="18937" y="1482"/>
                </a:cubicBezTo>
                <a:cubicBezTo>
                  <a:pt x="18948" y="1482"/>
                  <a:pt x="18954" y="1482"/>
                  <a:pt x="18966" y="1482"/>
                </a:cubicBezTo>
                <a:cubicBezTo>
                  <a:pt x="18984" y="1482"/>
                  <a:pt x="18990" y="1482"/>
                  <a:pt x="19008" y="1482"/>
                </a:cubicBezTo>
                <a:cubicBezTo>
                  <a:pt x="19014" y="1482"/>
                  <a:pt x="19020" y="1476"/>
                  <a:pt x="19031" y="1476"/>
                </a:cubicBezTo>
                <a:cubicBezTo>
                  <a:pt x="19031" y="1470"/>
                  <a:pt x="19037" y="1470"/>
                  <a:pt x="19043" y="1470"/>
                </a:cubicBezTo>
                <a:cubicBezTo>
                  <a:pt x="19049" y="1465"/>
                  <a:pt x="19055" y="1470"/>
                  <a:pt x="19067" y="1470"/>
                </a:cubicBezTo>
                <a:cubicBezTo>
                  <a:pt x="19091" y="1470"/>
                  <a:pt x="19091" y="1470"/>
                  <a:pt x="19091" y="1470"/>
                </a:cubicBezTo>
                <a:cubicBezTo>
                  <a:pt x="19091" y="1470"/>
                  <a:pt x="19097" y="1470"/>
                  <a:pt x="19103" y="1470"/>
                </a:cubicBezTo>
                <a:cubicBezTo>
                  <a:pt x="19114" y="1470"/>
                  <a:pt x="19114" y="1470"/>
                  <a:pt x="19114" y="1470"/>
                </a:cubicBezTo>
                <a:cubicBezTo>
                  <a:pt x="19120" y="1470"/>
                  <a:pt x="19120" y="1470"/>
                  <a:pt x="19126" y="1470"/>
                </a:cubicBezTo>
                <a:cubicBezTo>
                  <a:pt x="19126" y="1453"/>
                  <a:pt x="19126" y="1453"/>
                  <a:pt x="19126" y="1453"/>
                </a:cubicBezTo>
                <a:cubicBezTo>
                  <a:pt x="19126" y="1447"/>
                  <a:pt x="19126" y="1441"/>
                  <a:pt x="19120" y="1441"/>
                </a:cubicBezTo>
                <a:cubicBezTo>
                  <a:pt x="19114" y="1435"/>
                  <a:pt x="19114" y="1435"/>
                  <a:pt x="19108" y="1429"/>
                </a:cubicBezTo>
                <a:cubicBezTo>
                  <a:pt x="19097" y="1423"/>
                  <a:pt x="19091" y="1429"/>
                  <a:pt x="19073" y="1429"/>
                </a:cubicBezTo>
                <a:cubicBezTo>
                  <a:pt x="19073" y="1429"/>
                  <a:pt x="19067" y="1423"/>
                  <a:pt x="19061" y="1423"/>
                </a:cubicBezTo>
                <a:cubicBezTo>
                  <a:pt x="19061" y="1423"/>
                  <a:pt x="19055" y="1429"/>
                  <a:pt x="19049" y="1423"/>
                </a:cubicBezTo>
                <a:cubicBezTo>
                  <a:pt x="19043" y="1423"/>
                  <a:pt x="19043" y="1423"/>
                  <a:pt x="19037" y="1417"/>
                </a:cubicBezTo>
                <a:cubicBezTo>
                  <a:pt x="19031" y="1417"/>
                  <a:pt x="19031" y="1411"/>
                  <a:pt x="19025" y="1411"/>
                </a:cubicBezTo>
                <a:cubicBezTo>
                  <a:pt x="19020" y="1405"/>
                  <a:pt x="19020" y="1411"/>
                  <a:pt x="19014" y="1411"/>
                </a:cubicBezTo>
                <a:cubicBezTo>
                  <a:pt x="19008" y="1411"/>
                  <a:pt x="19008" y="1405"/>
                  <a:pt x="19002" y="1411"/>
                </a:cubicBezTo>
                <a:cubicBezTo>
                  <a:pt x="18996" y="1411"/>
                  <a:pt x="18996" y="1417"/>
                  <a:pt x="18990" y="1417"/>
                </a:cubicBezTo>
                <a:cubicBezTo>
                  <a:pt x="18984" y="1417"/>
                  <a:pt x="18990" y="1429"/>
                  <a:pt x="18984" y="1429"/>
                </a:cubicBezTo>
                <a:cubicBezTo>
                  <a:pt x="18984" y="1429"/>
                  <a:pt x="18978" y="1429"/>
                  <a:pt x="18972" y="1429"/>
                </a:cubicBezTo>
                <a:cubicBezTo>
                  <a:pt x="18972" y="1429"/>
                  <a:pt x="18966" y="1429"/>
                  <a:pt x="18960" y="1429"/>
                </a:cubicBezTo>
                <a:cubicBezTo>
                  <a:pt x="18954" y="1429"/>
                  <a:pt x="18948" y="1429"/>
                  <a:pt x="18937" y="1429"/>
                </a:cubicBezTo>
                <a:cubicBezTo>
                  <a:pt x="18931" y="1429"/>
                  <a:pt x="18931" y="1435"/>
                  <a:pt x="18925" y="1435"/>
                </a:cubicBezTo>
                <a:cubicBezTo>
                  <a:pt x="18913" y="1441"/>
                  <a:pt x="18913" y="1453"/>
                  <a:pt x="18913" y="1470"/>
                </a:cubicBezTo>
                <a:cubicBezTo>
                  <a:pt x="18919" y="1476"/>
                  <a:pt x="18919" y="1482"/>
                  <a:pt x="18925" y="1482"/>
                </a:cubicBezTo>
                <a:close/>
                <a:moveTo>
                  <a:pt x="17140" y="1044"/>
                </a:moveTo>
                <a:lnTo>
                  <a:pt x="17140" y="1044"/>
                </a:lnTo>
                <a:cubicBezTo>
                  <a:pt x="17146" y="1050"/>
                  <a:pt x="17146" y="1050"/>
                  <a:pt x="17152" y="1050"/>
                </a:cubicBezTo>
                <a:cubicBezTo>
                  <a:pt x="17158" y="1050"/>
                  <a:pt x="17158" y="1050"/>
                  <a:pt x="17164" y="1055"/>
                </a:cubicBezTo>
                <a:cubicBezTo>
                  <a:pt x="17164" y="1055"/>
                  <a:pt x="17164" y="1061"/>
                  <a:pt x="17170" y="1067"/>
                </a:cubicBezTo>
                <a:cubicBezTo>
                  <a:pt x="17176" y="1073"/>
                  <a:pt x="17181" y="1073"/>
                  <a:pt x="17187" y="1073"/>
                </a:cubicBezTo>
                <a:cubicBezTo>
                  <a:pt x="17193" y="1073"/>
                  <a:pt x="17199" y="1073"/>
                  <a:pt x="17205" y="1067"/>
                </a:cubicBezTo>
                <a:cubicBezTo>
                  <a:pt x="17217" y="1067"/>
                  <a:pt x="17223" y="1061"/>
                  <a:pt x="17229" y="1061"/>
                </a:cubicBezTo>
                <a:cubicBezTo>
                  <a:pt x="17241" y="1061"/>
                  <a:pt x="17247" y="1067"/>
                  <a:pt x="17253" y="1073"/>
                </a:cubicBezTo>
                <a:cubicBezTo>
                  <a:pt x="17259" y="1073"/>
                  <a:pt x="17259" y="1079"/>
                  <a:pt x="17265" y="1085"/>
                </a:cubicBezTo>
                <a:cubicBezTo>
                  <a:pt x="17270" y="1085"/>
                  <a:pt x="17270" y="1085"/>
                  <a:pt x="17276" y="1085"/>
                </a:cubicBezTo>
                <a:cubicBezTo>
                  <a:pt x="17282" y="1085"/>
                  <a:pt x="17282" y="1091"/>
                  <a:pt x="17288" y="1091"/>
                </a:cubicBezTo>
                <a:cubicBezTo>
                  <a:pt x="17294" y="1091"/>
                  <a:pt x="17300" y="1091"/>
                  <a:pt x="17312" y="1091"/>
                </a:cubicBezTo>
                <a:cubicBezTo>
                  <a:pt x="17324" y="1091"/>
                  <a:pt x="17324" y="1091"/>
                  <a:pt x="17324" y="1091"/>
                </a:cubicBezTo>
                <a:cubicBezTo>
                  <a:pt x="17324" y="1091"/>
                  <a:pt x="17330" y="1091"/>
                  <a:pt x="17336" y="1091"/>
                </a:cubicBezTo>
                <a:cubicBezTo>
                  <a:pt x="17342" y="1091"/>
                  <a:pt x="17342" y="1085"/>
                  <a:pt x="17348" y="1079"/>
                </a:cubicBezTo>
                <a:cubicBezTo>
                  <a:pt x="17348" y="1079"/>
                  <a:pt x="17348" y="1067"/>
                  <a:pt x="17353" y="1067"/>
                </a:cubicBezTo>
                <a:cubicBezTo>
                  <a:pt x="17359" y="1067"/>
                  <a:pt x="17359" y="1067"/>
                  <a:pt x="17365" y="1067"/>
                </a:cubicBezTo>
                <a:cubicBezTo>
                  <a:pt x="17371" y="1067"/>
                  <a:pt x="17377" y="1067"/>
                  <a:pt x="17383" y="1067"/>
                </a:cubicBezTo>
                <a:cubicBezTo>
                  <a:pt x="17383" y="1044"/>
                  <a:pt x="17383" y="1044"/>
                  <a:pt x="17383" y="1044"/>
                </a:cubicBezTo>
                <a:cubicBezTo>
                  <a:pt x="17383" y="1044"/>
                  <a:pt x="17377" y="1038"/>
                  <a:pt x="17377" y="1032"/>
                </a:cubicBezTo>
                <a:lnTo>
                  <a:pt x="17383" y="1032"/>
                </a:lnTo>
                <a:cubicBezTo>
                  <a:pt x="17365" y="1032"/>
                  <a:pt x="17359" y="1032"/>
                  <a:pt x="17342" y="1032"/>
                </a:cubicBezTo>
                <a:cubicBezTo>
                  <a:pt x="17336" y="1032"/>
                  <a:pt x="17336" y="1032"/>
                  <a:pt x="17330" y="1032"/>
                </a:cubicBezTo>
                <a:cubicBezTo>
                  <a:pt x="17324" y="1032"/>
                  <a:pt x="17318" y="1032"/>
                  <a:pt x="17306" y="1032"/>
                </a:cubicBezTo>
                <a:cubicBezTo>
                  <a:pt x="17294" y="1032"/>
                  <a:pt x="17294" y="1032"/>
                  <a:pt x="17294" y="1032"/>
                </a:cubicBezTo>
                <a:cubicBezTo>
                  <a:pt x="17294" y="1032"/>
                  <a:pt x="17288" y="1032"/>
                  <a:pt x="17282" y="1032"/>
                </a:cubicBezTo>
                <a:cubicBezTo>
                  <a:pt x="17270" y="1032"/>
                  <a:pt x="17270" y="1032"/>
                  <a:pt x="17270" y="1032"/>
                </a:cubicBezTo>
                <a:cubicBezTo>
                  <a:pt x="17265" y="1032"/>
                  <a:pt x="17265" y="1032"/>
                  <a:pt x="17259" y="1032"/>
                </a:cubicBezTo>
                <a:cubicBezTo>
                  <a:pt x="17259" y="1002"/>
                  <a:pt x="17259" y="1002"/>
                  <a:pt x="17259" y="1002"/>
                </a:cubicBezTo>
                <a:cubicBezTo>
                  <a:pt x="17247" y="1002"/>
                  <a:pt x="17235" y="1002"/>
                  <a:pt x="17223" y="1002"/>
                </a:cubicBezTo>
                <a:cubicBezTo>
                  <a:pt x="17217" y="1002"/>
                  <a:pt x="17217" y="1002"/>
                  <a:pt x="17211" y="1002"/>
                </a:cubicBezTo>
                <a:cubicBezTo>
                  <a:pt x="17205" y="1002"/>
                  <a:pt x="17211" y="1014"/>
                  <a:pt x="17205" y="1014"/>
                </a:cubicBezTo>
                <a:cubicBezTo>
                  <a:pt x="17205" y="1020"/>
                  <a:pt x="17199" y="1014"/>
                  <a:pt x="17193" y="1014"/>
                </a:cubicBezTo>
                <a:cubicBezTo>
                  <a:pt x="17181" y="1014"/>
                  <a:pt x="17181" y="1014"/>
                  <a:pt x="17176" y="1014"/>
                </a:cubicBezTo>
                <a:cubicBezTo>
                  <a:pt x="17158" y="1008"/>
                  <a:pt x="17158" y="996"/>
                  <a:pt x="17146" y="984"/>
                </a:cubicBezTo>
                <a:cubicBezTo>
                  <a:pt x="17134" y="990"/>
                  <a:pt x="17134" y="990"/>
                  <a:pt x="17134" y="990"/>
                </a:cubicBezTo>
                <a:cubicBezTo>
                  <a:pt x="17134" y="1038"/>
                  <a:pt x="17134" y="1038"/>
                  <a:pt x="17134" y="1038"/>
                </a:cubicBezTo>
                <a:cubicBezTo>
                  <a:pt x="17140" y="1038"/>
                  <a:pt x="17134" y="1044"/>
                  <a:pt x="17140" y="1044"/>
                </a:cubicBezTo>
                <a:close/>
                <a:moveTo>
                  <a:pt x="16796" y="1227"/>
                </a:moveTo>
                <a:lnTo>
                  <a:pt x="16796" y="1227"/>
                </a:lnTo>
                <a:cubicBezTo>
                  <a:pt x="16808" y="1227"/>
                  <a:pt x="16814" y="1233"/>
                  <a:pt x="16820" y="1233"/>
                </a:cubicBezTo>
                <a:cubicBezTo>
                  <a:pt x="16826" y="1233"/>
                  <a:pt x="16832" y="1233"/>
                  <a:pt x="16844" y="1233"/>
                </a:cubicBezTo>
                <a:cubicBezTo>
                  <a:pt x="16855" y="1233"/>
                  <a:pt x="16855" y="1233"/>
                  <a:pt x="16855" y="1233"/>
                </a:cubicBezTo>
                <a:cubicBezTo>
                  <a:pt x="16861" y="1233"/>
                  <a:pt x="16861" y="1233"/>
                  <a:pt x="16867" y="1233"/>
                </a:cubicBezTo>
                <a:cubicBezTo>
                  <a:pt x="16879" y="1233"/>
                  <a:pt x="16891" y="1233"/>
                  <a:pt x="16903" y="1233"/>
                </a:cubicBezTo>
                <a:cubicBezTo>
                  <a:pt x="16909" y="1233"/>
                  <a:pt x="16915" y="1227"/>
                  <a:pt x="16921" y="1227"/>
                </a:cubicBezTo>
                <a:cubicBezTo>
                  <a:pt x="16926" y="1227"/>
                  <a:pt x="16926" y="1227"/>
                  <a:pt x="16926" y="1227"/>
                </a:cubicBezTo>
                <a:cubicBezTo>
                  <a:pt x="16933" y="1227"/>
                  <a:pt x="16933" y="1233"/>
                  <a:pt x="16938" y="1239"/>
                </a:cubicBezTo>
                <a:cubicBezTo>
                  <a:pt x="16944" y="1239"/>
                  <a:pt x="16950" y="1245"/>
                  <a:pt x="16962" y="1245"/>
                </a:cubicBezTo>
                <a:cubicBezTo>
                  <a:pt x="16962" y="1245"/>
                  <a:pt x="16968" y="1251"/>
                  <a:pt x="16974" y="1251"/>
                </a:cubicBezTo>
                <a:cubicBezTo>
                  <a:pt x="16992" y="1251"/>
                  <a:pt x="16992" y="1251"/>
                  <a:pt x="16992" y="1251"/>
                </a:cubicBezTo>
                <a:cubicBezTo>
                  <a:pt x="16998" y="1227"/>
                  <a:pt x="16998" y="1227"/>
                  <a:pt x="16998" y="1227"/>
                </a:cubicBezTo>
                <a:cubicBezTo>
                  <a:pt x="16992" y="1221"/>
                  <a:pt x="16992" y="1215"/>
                  <a:pt x="16992" y="1215"/>
                </a:cubicBezTo>
                <a:cubicBezTo>
                  <a:pt x="16986" y="1210"/>
                  <a:pt x="16986" y="1210"/>
                  <a:pt x="16980" y="1210"/>
                </a:cubicBezTo>
                <a:cubicBezTo>
                  <a:pt x="16974" y="1204"/>
                  <a:pt x="16974" y="1204"/>
                  <a:pt x="16968" y="1198"/>
                </a:cubicBezTo>
                <a:cubicBezTo>
                  <a:pt x="16962" y="1198"/>
                  <a:pt x="16962" y="1204"/>
                  <a:pt x="16956" y="1198"/>
                </a:cubicBezTo>
                <a:cubicBezTo>
                  <a:pt x="16950" y="1198"/>
                  <a:pt x="16950" y="1198"/>
                  <a:pt x="16944" y="1198"/>
                </a:cubicBezTo>
                <a:cubicBezTo>
                  <a:pt x="16938" y="1192"/>
                  <a:pt x="16938" y="1192"/>
                  <a:pt x="16933" y="1186"/>
                </a:cubicBezTo>
                <a:lnTo>
                  <a:pt x="16933" y="1180"/>
                </a:lnTo>
                <a:cubicBezTo>
                  <a:pt x="16926" y="1174"/>
                  <a:pt x="16921" y="1180"/>
                  <a:pt x="16921" y="1180"/>
                </a:cubicBezTo>
                <a:cubicBezTo>
                  <a:pt x="16909" y="1180"/>
                  <a:pt x="16909" y="1180"/>
                  <a:pt x="16909" y="1180"/>
                </a:cubicBezTo>
                <a:cubicBezTo>
                  <a:pt x="16897" y="1180"/>
                  <a:pt x="16885" y="1174"/>
                  <a:pt x="16873" y="1180"/>
                </a:cubicBezTo>
                <a:cubicBezTo>
                  <a:pt x="16867" y="1180"/>
                  <a:pt x="16867" y="1186"/>
                  <a:pt x="16861" y="1186"/>
                </a:cubicBezTo>
                <a:cubicBezTo>
                  <a:pt x="16861" y="1192"/>
                  <a:pt x="16861" y="1198"/>
                  <a:pt x="16855" y="1198"/>
                </a:cubicBezTo>
                <a:cubicBezTo>
                  <a:pt x="16855" y="1204"/>
                  <a:pt x="16849" y="1198"/>
                  <a:pt x="16844" y="1198"/>
                </a:cubicBezTo>
                <a:cubicBezTo>
                  <a:pt x="16826" y="1204"/>
                  <a:pt x="16820" y="1215"/>
                  <a:pt x="16808" y="1227"/>
                </a:cubicBezTo>
                <a:lnTo>
                  <a:pt x="16796" y="1227"/>
                </a:lnTo>
                <a:close/>
                <a:moveTo>
                  <a:pt x="16855" y="1156"/>
                </a:moveTo>
                <a:lnTo>
                  <a:pt x="16855" y="1156"/>
                </a:lnTo>
                <a:cubicBezTo>
                  <a:pt x="16861" y="1156"/>
                  <a:pt x="16861" y="1156"/>
                  <a:pt x="16867" y="1150"/>
                </a:cubicBezTo>
                <a:cubicBezTo>
                  <a:pt x="16867" y="1150"/>
                  <a:pt x="16867" y="1144"/>
                  <a:pt x="16867" y="1138"/>
                </a:cubicBezTo>
                <a:cubicBezTo>
                  <a:pt x="16861" y="1138"/>
                  <a:pt x="16861" y="1132"/>
                  <a:pt x="16855" y="1132"/>
                </a:cubicBezTo>
                <a:cubicBezTo>
                  <a:pt x="16855" y="1132"/>
                  <a:pt x="16849" y="1132"/>
                  <a:pt x="16844" y="1132"/>
                </a:cubicBezTo>
                <a:cubicBezTo>
                  <a:pt x="16838" y="1132"/>
                  <a:pt x="16832" y="1127"/>
                  <a:pt x="16820" y="1127"/>
                </a:cubicBezTo>
                <a:cubicBezTo>
                  <a:pt x="16802" y="1127"/>
                  <a:pt x="16802" y="1127"/>
                  <a:pt x="16802" y="1127"/>
                </a:cubicBezTo>
                <a:cubicBezTo>
                  <a:pt x="16802" y="1132"/>
                  <a:pt x="16796" y="1132"/>
                  <a:pt x="16796" y="1138"/>
                </a:cubicBezTo>
                <a:cubicBezTo>
                  <a:pt x="16796" y="1144"/>
                  <a:pt x="16802" y="1150"/>
                  <a:pt x="16808" y="1150"/>
                </a:cubicBezTo>
                <a:cubicBezTo>
                  <a:pt x="16808" y="1156"/>
                  <a:pt x="16814" y="1156"/>
                  <a:pt x="16814" y="1156"/>
                </a:cubicBezTo>
                <a:cubicBezTo>
                  <a:pt x="16826" y="1156"/>
                  <a:pt x="16832" y="1162"/>
                  <a:pt x="16838" y="1162"/>
                </a:cubicBezTo>
                <a:cubicBezTo>
                  <a:pt x="16844" y="1162"/>
                  <a:pt x="16849" y="1156"/>
                  <a:pt x="16855" y="1156"/>
                </a:cubicBezTo>
                <a:close/>
                <a:moveTo>
                  <a:pt x="16642" y="1032"/>
                </a:moveTo>
                <a:lnTo>
                  <a:pt x="16642" y="1032"/>
                </a:lnTo>
                <a:cubicBezTo>
                  <a:pt x="16642" y="1032"/>
                  <a:pt x="16642" y="1038"/>
                  <a:pt x="16648" y="1038"/>
                </a:cubicBezTo>
                <a:cubicBezTo>
                  <a:pt x="16654" y="1044"/>
                  <a:pt x="16648" y="1050"/>
                  <a:pt x="16654" y="1050"/>
                </a:cubicBezTo>
                <a:cubicBezTo>
                  <a:pt x="16660" y="1055"/>
                  <a:pt x="16660" y="1055"/>
                  <a:pt x="16666" y="1055"/>
                </a:cubicBezTo>
                <a:cubicBezTo>
                  <a:pt x="16672" y="1055"/>
                  <a:pt x="16672" y="1061"/>
                  <a:pt x="16678" y="1061"/>
                </a:cubicBezTo>
                <a:cubicBezTo>
                  <a:pt x="16683" y="1067"/>
                  <a:pt x="16683" y="1067"/>
                  <a:pt x="16689" y="1067"/>
                </a:cubicBezTo>
                <a:cubicBezTo>
                  <a:pt x="16695" y="1067"/>
                  <a:pt x="16701" y="1073"/>
                  <a:pt x="16701" y="1079"/>
                </a:cubicBezTo>
                <a:cubicBezTo>
                  <a:pt x="16707" y="1079"/>
                  <a:pt x="16707" y="1085"/>
                  <a:pt x="16707" y="1091"/>
                </a:cubicBezTo>
                <a:cubicBezTo>
                  <a:pt x="16713" y="1091"/>
                  <a:pt x="16713" y="1097"/>
                  <a:pt x="16713" y="1103"/>
                </a:cubicBezTo>
                <a:cubicBezTo>
                  <a:pt x="16719" y="1103"/>
                  <a:pt x="16725" y="1103"/>
                  <a:pt x="16731" y="1103"/>
                </a:cubicBezTo>
                <a:cubicBezTo>
                  <a:pt x="16743" y="1103"/>
                  <a:pt x="16749" y="1103"/>
                  <a:pt x="16760" y="1103"/>
                </a:cubicBezTo>
                <a:cubicBezTo>
                  <a:pt x="16760" y="1091"/>
                  <a:pt x="16767" y="1091"/>
                  <a:pt x="16767" y="1085"/>
                </a:cubicBezTo>
                <a:cubicBezTo>
                  <a:pt x="16767" y="1079"/>
                  <a:pt x="16767" y="1073"/>
                  <a:pt x="16767" y="1073"/>
                </a:cubicBezTo>
                <a:cubicBezTo>
                  <a:pt x="16767" y="1067"/>
                  <a:pt x="16772" y="1067"/>
                  <a:pt x="16772" y="1061"/>
                </a:cubicBezTo>
                <a:cubicBezTo>
                  <a:pt x="16784" y="1067"/>
                  <a:pt x="16796" y="1073"/>
                  <a:pt x="16808" y="1073"/>
                </a:cubicBezTo>
                <a:cubicBezTo>
                  <a:pt x="16820" y="1073"/>
                  <a:pt x="16832" y="1073"/>
                  <a:pt x="16844" y="1073"/>
                </a:cubicBezTo>
                <a:cubicBezTo>
                  <a:pt x="16855" y="1073"/>
                  <a:pt x="16861" y="1073"/>
                  <a:pt x="16867" y="1067"/>
                </a:cubicBezTo>
                <a:cubicBezTo>
                  <a:pt x="16873" y="1067"/>
                  <a:pt x="16867" y="1061"/>
                  <a:pt x="16873" y="1055"/>
                </a:cubicBezTo>
                <a:cubicBezTo>
                  <a:pt x="16873" y="1055"/>
                  <a:pt x="16879" y="1055"/>
                  <a:pt x="16885" y="1055"/>
                </a:cubicBezTo>
                <a:lnTo>
                  <a:pt x="16891" y="1055"/>
                </a:lnTo>
                <a:cubicBezTo>
                  <a:pt x="16897" y="1061"/>
                  <a:pt x="16897" y="1067"/>
                  <a:pt x="16903" y="1067"/>
                </a:cubicBezTo>
                <a:cubicBezTo>
                  <a:pt x="16909" y="1067"/>
                  <a:pt x="16909" y="1073"/>
                  <a:pt x="16915" y="1073"/>
                </a:cubicBezTo>
                <a:cubicBezTo>
                  <a:pt x="16926" y="1073"/>
                  <a:pt x="16926" y="1061"/>
                  <a:pt x="16938" y="1055"/>
                </a:cubicBezTo>
                <a:cubicBezTo>
                  <a:pt x="16938" y="1055"/>
                  <a:pt x="16938" y="1050"/>
                  <a:pt x="16944" y="1044"/>
                </a:cubicBezTo>
                <a:cubicBezTo>
                  <a:pt x="16950" y="1044"/>
                  <a:pt x="16956" y="1044"/>
                  <a:pt x="16962" y="1044"/>
                </a:cubicBezTo>
                <a:cubicBezTo>
                  <a:pt x="16968" y="1044"/>
                  <a:pt x="16968" y="1044"/>
                  <a:pt x="16968" y="1044"/>
                </a:cubicBezTo>
                <a:cubicBezTo>
                  <a:pt x="16974" y="1044"/>
                  <a:pt x="16974" y="1050"/>
                  <a:pt x="16980" y="1050"/>
                </a:cubicBezTo>
                <a:cubicBezTo>
                  <a:pt x="16986" y="1055"/>
                  <a:pt x="16986" y="1055"/>
                  <a:pt x="16992" y="1055"/>
                </a:cubicBezTo>
                <a:cubicBezTo>
                  <a:pt x="16998" y="1055"/>
                  <a:pt x="16998" y="1055"/>
                  <a:pt x="17004" y="1055"/>
                </a:cubicBezTo>
                <a:cubicBezTo>
                  <a:pt x="17045" y="1055"/>
                  <a:pt x="17045" y="1055"/>
                  <a:pt x="17045" y="1055"/>
                </a:cubicBezTo>
                <a:cubicBezTo>
                  <a:pt x="17045" y="1044"/>
                  <a:pt x="17045" y="1038"/>
                  <a:pt x="17045" y="1026"/>
                </a:cubicBezTo>
                <a:cubicBezTo>
                  <a:pt x="17051" y="1020"/>
                  <a:pt x="17051" y="1020"/>
                  <a:pt x="17051" y="1014"/>
                </a:cubicBezTo>
                <a:cubicBezTo>
                  <a:pt x="17057" y="1008"/>
                  <a:pt x="17063" y="1008"/>
                  <a:pt x="17063" y="1002"/>
                </a:cubicBezTo>
                <a:cubicBezTo>
                  <a:pt x="17069" y="996"/>
                  <a:pt x="17075" y="996"/>
                  <a:pt x="17075" y="990"/>
                </a:cubicBezTo>
                <a:cubicBezTo>
                  <a:pt x="17075" y="990"/>
                  <a:pt x="17075" y="984"/>
                  <a:pt x="17075" y="978"/>
                </a:cubicBezTo>
                <a:cubicBezTo>
                  <a:pt x="17069" y="978"/>
                  <a:pt x="17063" y="978"/>
                  <a:pt x="17063" y="978"/>
                </a:cubicBezTo>
                <a:cubicBezTo>
                  <a:pt x="17057" y="978"/>
                  <a:pt x="17057" y="978"/>
                  <a:pt x="17051" y="978"/>
                </a:cubicBezTo>
                <a:cubicBezTo>
                  <a:pt x="17045" y="978"/>
                  <a:pt x="17051" y="966"/>
                  <a:pt x="17045" y="966"/>
                </a:cubicBezTo>
                <a:cubicBezTo>
                  <a:pt x="17039" y="966"/>
                  <a:pt x="17039" y="966"/>
                  <a:pt x="17033" y="966"/>
                </a:cubicBezTo>
                <a:cubicBezTo>
                  <a:pt x="17021" y="966"/>
                  <a:pt x="17015" y="966"/>
                  <a:pt x="16998" y="966"/>
                </a:cubicBezTo>
                <a:cubicBezTo>
                  <a:pt x="16992" y="966"/>
                  <a:pt x="16992" y="961"/>
                  <a:pt x="16980" y="961"/>
                </a:cubicBezTo>
                <a:cubicBezTo>
                  <a:pt x="16974" y="961"/>
                  <a:pt x="16974" y="961"/>
                  <a:pt x="16974" y="961"/>
                </a:cubicBezTo>
                <a:cubicBezTo>
                  <a:pt x="16974" y="966"/>
                  <a:pt x="16968" y="966"/>
                  <a:pt x="16968" y="966"/>
                </a:cubicBezTo>
                <a:cubicBezTo>
                  <a:pt x="16962" y="972"/>
                  <a:pt x="16962" y="978"/>
                  <a:pt x="16962" y="978"/>
                </a:cubicBezTo>
                <a:cubicBezTo>
                  <a:pt x="16956" y="984"/>
                  <a:pt x="16950" y="984"/>
                  <a:pt x="16950" y="990"/>
                </a:cubicBezTo>
                <a:cubicBezTo>
                  <a:pt x="16950" y="996"/>
                  <a:pt x="16950" y="1002"/>
                  <a:pt x="16950" y="1002"/>
                </a:cubicBezTo>
                <a:cubicBezTo>
                  <a:pt x="16944" y="1014"/>
                  <a:pt x="16950" y="1020"/>
                  <a:pt x="16950" y="1026"/>
                </a:cubicBezTo>
                <a:cubicBezTo>
                  <a:pt x="16938" y="1026"/>
                  <a:pt x="16933" y="1026"/>
                  <a:pt x="16926" y="1026"/>
                </a:cubicBezTo>
                <a:cubicBezTo>
                  <a:pt x="16921" y="1026"/>
                  <a:pt x="16921" y="1026"/>
                  <a:pt x="16915" y="1026"/>
                </a:cubicBezTo>
                <a:cubicBezTo>
                  <a:pt x="16915" y="996"/>
                  <a:pt x="16915" y="996"/>
                  <a:pt x="16915" y="996"/>
                </a:cubicBezTo>
                <a:cubicBezTo>
                  <a:pt x="16915" y="990"/>
                  <a:pt x="16921" y="984"/>
                  <a:pt x="16921" y="984"/>
                </a:cubicBezTo>
                <a:cubicBezTo>
                  <a:pt x="16926" y="972"/>
                  <a:pt x="16933" y="972"/>
                  <a:pt x="16933" y="961"/>
                </a:cubicBezTo>
                <a:cubicBezTo>
                  <a:pt x="16933" y="955"/>
                  <a:pt x="16926" y="955"/>
                  <a:pt x="16926" y="949"/>
                </a:cubicBezTo>
                <a:cubicBezTo>
                  <a:pt x="16921" y="949"/>
                  <a:pt x="16915" y="949"/>
                  <a:pt x="16903" y="949"/>
                </a:cubicBezTo>
                <a:cubicBezTo>
                  <a:pt x="16903" y="949"/>
                  <a:pt x="16897" y="949"/>
                  <a:pt x="16891" y="949"/>
                </a:cubicBezTo>
                <a:cubicBezTo>
                  <a:pt x="16885" y="943"/>
                  <a:pt x="16879" y="949"/>
                  <a:pt x="16873" y="949"/>
                </a:cubicBezTo>
                <a:cubicBezTo>
                  <a:pt x="16867" y="949"/>
                  <a:pt x="16861" y="949"/>
                  <a:pt x="16861" y="949"/>
                </a:cubicBezTo>
                <a:cubicBezTo>
                  <a:pt x="16861" y="978"/>
                  <a:pt x="16861" y="978"/>
                  <a:pt x="16861" y="978"/>
                </a:cubicBezTo>
                <a:cubicBezTo>
                  <a:pt x="16849" y="978"/>
                  <a:pt x="16844" y="978"/>
                  <a:pt x="16838" y="978"/>
                </a:cubicBezTo>
                <a:cubicBezTo>
                  <a:pt x="16826" y="978"/>
                  <a:pt x="16820" y="978"/>
                  <a:pt x="16814" y="978"/>
                </a:cubicBezTo>
                <a:cubicBezTo>
                  <a:pt x="16808" y="978"/>
                  <a:pt x="16808" y="978"/>
                  <a:pt x="16802" y="978"/>
                </a:cubicBezTo>
                <a:cubicBezTo>
                  <a:pt x="16796" y="978"/>
                  <a:pt x="16796" y="966"/>
                  <a:pt x="16796" y="966"/>
                </a:cubicBezTo>
                <a:cubicBezTo>
                  <a:pt x="16790" y="961"/>
                  <a:pt x="16790" y="961"/>
                  <a:pt x="16784" y="955"/>
                </a:cubicBezTo>
                <a:cubicBezTo>
                  <a:pt x="16784" y="949"/>
                  <a:pt x="16778" y="955"/>
                  <a:pt x="16772" y="949"/>
                </a:cubicBezTo>
                <a:cubicBezTo>
                  <a:pt x="16772" y="949"/>
                  <a:pt x="16778" y="937"/>
                  <a:pt x="16772" y="937"/>
                </a:cubicBezTo>
                <a:cubicBezTo>
                  <a:pt x="16767" y="931"/>
                  <a:pt x="16760" y="937"/>
                  <a:pt x="16755" y="937"/>
                </a:cubicBezTo>
                <a:cubicBezTo>
                  <a:pt x="16737" y="937"/>
                  <a:pt x="16737" y="937"/>
                  <a:pt x="16737" y="937"/>
                </a:cubicBezTo>
                <a:lnTo>
                  <a:pt x="16731" y="943"/>
                </a:lnTo>
                <a:cubicBezTo>
                  <a:pt x="16707" y="943"/>
                  <a:pt x="16695" y="943"/>
                  <a:pt x="16672" y="943"/>
                </a:cubicBezTo>
                <a:cubicBezTo>
                  <a:pt x="16672" y="949"/>
                  <a:pt x="16678" y="955"/>
                  <a:pt x="16672" y="966"/>
                </a:cubicBezTo>
                <a:cubicBezTo>
                  <a:pt x="16672" y="972"/>
                  <a:pt x="16666" y="978"/>
                  <a:pt x="16660" y="990"/>
                </a:cubicBezTo>
                <a:cubicBezTo>
                  <a:pt x="16660" y="990"/>
                  <a:pt x="16660" y="996"/>
                  <a:pt x="16660" y="1002"/>
                </a:cubicBezTo>
                <a:cubicBezTo>
                  <a:pt x="16660" y="1008"/>
                  <a:pt x="16654" y="1008"/>
                  <a:pt x="16654" y="1014"/>
                </a:cubicBezTo>
                <a:cubicBezTo>
                  <a:pt x="16648" y="1020"/>
                  <a:pt x="16654" y="1020"/>
                  <a:pt x="16654" y="1026"/>
                </a:cubicBezTo>
                <a:cubicBezTo>
                  <a:pt x="16648" y="1032"/>
                  <a:pt x="16648" y="1032"/>
                  <a:pt x="16648" y="1038"/>
                </a:cubicBezTo>
                <a:lnTo>
                  <a:pt x="16642" y="1032"/>
                </a:lnTo>
                <a:close/>
                <a:moveTo>
                  <a:pt x="16583" y="1008"/>
                </a:moveTo>
                <a:lnTo>
                  <a:pt x="16583" y="1008"/>
                </a:lnTo>
                <a:cubicBezTo>
                  <a:pt x="16577" y="1002"/>
                  <a:pt x="16577" y="996"/>
                  <a:pt x="16577" y="996"/>
                </a:cubicBezTo>
                <a:cubicBezTo>
                  <a:pt x="16577" y="984"/>
                  <a:pt x="16577" y="978"/>
                  <a:pt x="16583" y="972"/>
                </a:cubicBezTo>
                <a:cubicBezTo>
                  <a:pt x="16577" y="972"/>
                  <a:pt x="16571" y="972"/>
                  <a:pt x="16565" y="972"/>
                </a:cubicBezTo>
                <a:cubicBezTo>
                  <a:pt x="16559" y="972"/>
                  <a:pt x="16559" y="966"/>
                  <a:pt x="16553" y="966"/>
                </a:cubicBezTo>
                <a:cubicBezTo>
                  <a:pt x="16547" y="966"/>
                  <a:pt x="16547" y="972"/>
                  <a:pt x="16541" y="978"/>
                </a:cubicBezTo>
                <a:cubicBezTo>
                  <a:pt x="16541" y="978"/>
                  <a:pt x="16541" y="984"/>
                  <a:pt x="16541" y="990"/>
                </a:cubicBezTo>
                <a:cubicBezTo>
                  <a:pt x="16541" y="996"/>
                  <a:pt x="16541" y="996"/>
                  <a:pt x="16541" y="1002"/>
                </a:cubicBezTo>
                <a:cubicBezTo>
                  <a:pt x="16541" y="1008"/>
                  <a:pt x="16547" y="1008"/>
                  <a:pt x="16553" y="1008"/>
                </a:cubicBezTo>
                <a:cubicBezTo>
                  <a:pt x="16559" y="1014"/>
                  <a:pt x="16559" y="1020"/>
                  <a:pt x="16565" y="1020"/>
                </a:cubicBezTo>
                <a:cubicBezTo>
                  <a:pt x="16571" y="1020"/>
                  <a:pt x="16577" y="1008"/>
                  <a:pt x="16583" y="1008"/>
                </a:cubicBezTo>
                <a:close/>
                <a:moveTo>
                  <a:pt x="16547" y="1127"/>
                </a:moveTo>
                <a:lnTo>
                  <a:pt x="16547" y="1127"/>
                </a:lnTo>
                <a:cubicBezTo>
                  <a:pt x="16547" y="1132"/>
                  <a:pt x="16547" y="1138"/>
                  <a:pt x="16553" y="1138"/>
                </a:cubicBezTo>
                <a:cubicBezTo>
                  <a:pt x="16553" y="1150"/>
                  <a:pt x="16565" y="1156"/>
                  <a:pt x="16565" y="1162"/>
                </a:cubicBezTo>
                <a:cubicBezTo>
                  <a:pt x="16565" y="1168"/>
                  <a:pt x="16571" y="1168"/>
                  <a:pt x="16571" y="1174"/>
                </a:cubicBezTo>
                <a:cubicBezTo>
                  <a:pt x="16571" y="1180"/>
                  <a:pt x="16571" y="1186"/>
                  <a:pt x="16571" y="1198"/>
                </a:cubicBezTo>
                <a:cubicBezTo>
                  <a:pt x="16624" y="1198"/>
                  <a:pt x="16624" y="1198"/>
                  <a:pt x="16624" y="1198"/>
                </a:cubicBezTo>
                <a:cubicBezTo>
                  <a:pt x="16618" y="1192"/>
                  <a:pt x="16624" y="1186"/>
                  <a:pt x="16618" y="1186"/>
                </a:cubicBezTo>
                <a:cubicBezTo>
                  <a:pt x="16612" y="1180"/>
                  <a:pt x="16606" y="1180"/>
                  <a:pt x="16601" y="1180"/>
                </a:cubicBezTo>
                <a:cubicBezTo>
                  <a:pt x="16601" y="1180"/>
                  <a:pt x="16594" y="1180"/>
                  <a:pt x="16589" y="1174"/>
                </a:cubicBezTo>
                <a:cubicBezTo>
                  <a:pt x="16583" y="1168"/>
                  <a:pt x="16583" y="1162"/>
                  <a:pt x="16577" y="1150"/>
                </a:cubicBezTo>
                <a:cubicBezTo>
                  <a:pt x="16571" y="1138"/>
                  <a:pt x="16571" y="1138"/>
                  <a:pt x="16571" y="1138"/>
                </a:cubicBezTo>
                <a:cubicBezTo>
                  <a:pt x="16571" y="1132"/>
                  <a:pt x="16565" y="1132"/>
                  <a:pt x="16565" y="1127"/>
                </a:cubicBezTo>
                <a:lnTo>
                  <a:pt x="16547" y="1127"/>
                </a:lnTo>
                <a:close/>
                <a:moveTo>
                  <a:pt x="15029" y="711"/>
                </a:moveTo>
                <a:lnTo>
                  <a:pt x="15029" y="711"/>
                </a:lnTo>
                <a:cubicBezTo>
                  <a:pt x="15029" y="706"/>
                  <a:pt x="15023" y="706"/>
                  <a:pt x="15017" y="700"/>
                </a:cubicBezTo>
                <a:cubicBezTo>
                  <a:pt x="15017" y="700"/>
                  <a:pt x="15023" y="694"/>
                  <a:pt x="15017" y="688"/>
                </a:cubicBezTo>
                <a:cubicBezTo>
                  <a:pt x="15017" y="688"/>
                  <a:pt x="15012" y="688"/>
                  <a:pt x="15005" y="688"/>
                </a:cubicBezTo>
                <a:cubicBezTo>
                  <a:pt x="15000" y="688"/>
                  <a:pt x="15000" y="682"/>
                  <a:pt x="14994" y="682"/>
                </a:cubicBezTo>
                <a:cubicBezTo>
                  <a:pt x="14982" y="682"/>
                  <a:pt x="14982" y="682"/>
                  <a:pt x="14982" y="682"/>
                </a:cubicBezTo>
                <a:cubicBezTo>
                  <a:pt x="14976" y="682"/>
                  <a:pt x="14976" y="676"/>
                  <a:pt x="14970" y="676"/>
                </a:cubicBezTo>
                <a:cubicBezTo>
                  <a:pt x="14964" y="676"/>
                  <a:pt x="14964" y="676"/>
                  <a:pt x="14958" y="676"/>
                </a:cubicBezTo>
                <a:cubicBezTo>
                  <a:pt x="14946" y="676"/>
                  <a:pt x="14946" y="676"/>
                  <a:pt x="14946" y="676"/>
                </a:cubicBezTo>
                <a:cubicBezTo>
                  <a:pt x="14940" y="676"/>
                  <a:pt x="14940" y="682"/>
                  <a:pt x="14934" y="688"/>
                </a:cubicBezTo>
                <a:cubicBezTo>
                  <a:pt x="14934" y="700"/>
                  <a:pt x="14934" y="700"/>
                  <a:pt x="14934" y="700"/>
                </a:cubicBezTo>
                <a:cubicBezTo>
                  <a:pt x="14940" y="700"/>
                  <a:pt x="14946" y="700"/>
                  <a:pt x="14946" y="700"/>
                </a:cubicBezTo>
                <a:cubicBezTo>
                  <a:pt x="14952" y="700"/>
                  <a:pt x="14952" y="700"/>
                  <a:pt x="14958" y="700"/>
                </a:cubicBezTo>
                <a:cubicBezTo>
                  <a:pt x="14964" y="706"/>
                  <a:pt x="14964" y="706"/>
                  <a:pt x="14970" y="711"/>
                </a:cubicBezTo>
                <a:cubicBezTo>
                  <a:pt x="14976" y="711"/>
                  <a:pt x="14976" y="718"/>
                  <a:pt x="14976" y="723"/>
                </a:cubicBezTo>
                <a:cubicBezTo>
                  <a:pt x="14988" y="723"/>
                  <a:pt x="14994" y="723"/>
                  <a:pt x="15005" y="723"/>
                </a:cubicBezTo>
                <a:cubicBezTo>
                  <a:pt x="15017" y="723"/>
                  <a:pt x="15017" y="723"/>
                  <a:pt x="15017" y="723"/>
                </a:cubicBezTo>
                <a:cubicBezTo>
                  <a:pt x="15023" y="723"/>
                  <a:pt x="15023" y="723"/>
                  <a:pt x="15029" y="723"/>
                </a:cubicBezTo>
                <a:cubicBezTo>
                  <a:pt x="15029" y="718"/>
                  <a:pt x="15029" y="711"/>
                  <a:pt x="15029" y="711"/>
                </a:cubicBezTo>
                <a:close/>
                <a:moveTo>
                  <a:pt x="14365" y="842"/>
                </a:moveTo>
                <a:lnTo>
                  <a:pt x="14365" y="842"/>
                </a:lnTo>
                <a:cubicBezTo>
                  <a:pt x="14371" y="842"/>
                  <a:pt x="14371" y="836"/>
                  <a:pt x="14377" y="836"/>
                </a:cubicBezTo>
                <a:cubicBezTo>
                  <a:pt x="14383" y="836"/>
                  <a:pt x="14389" y="842"/>
                  <a:pt x="14401" y="842"/>
                </a:cubicBezTo>
                <a:cubicBezTo>
                  <a:pt x="14401" y="842"/>
                  <a:pt x="14407" y="848"/>
                  <a:pt x="14413" y="848"/>
                </a:cubicBezTo>
                <a:cubicBezTo>
                  <a:pt x="14424" y="848"/>
                  <a:pt x="14424" y="848"/>
                  <a:pt x="14424" y="848"/>
                </a:cubicBezTo>
                <a:lnTo>
                  <a:pt x="14424" y="842"/>
                </a:lnTo>
                <a:cubicBezTo>
                  <a:pt x="14424" y="836"/>
                  <a:pt x="14424" y="830"/>
                  <a:pt x="14424" y="824"/>
                </a:cubicBezTo>
                <a:cubicBezTo>
                  <a:pt x="14419" y="818"/>
                  <a:pt x="14424" y="812"/>
                  <a:pt x="14424" y="812"/>
                </a:cubicBezTo>
                <a:cubicBezTo>
                  <a:pt x="14419" y="806"/>
                  <a:pt x="14413" y="806"/>
                  <a:pt x="14407" y="806"/>
                </a:cubicBezTo>
                <a:cubicBezTo>
                  <a:pt x="14401" y="806"/>
                  <a:pt x="14401" y="806"/>
                  <a:pt x="14401" y="806"/>
                </a:cubicBezTo>
                <a:cubicBezTo>
                  <a:pt x="14395" y="806"/>
                  <a:pt x="14395" y="812"/>
                  <a:pt x="14389" y="818"/>
                </a:cubicBezTo>
                <a:cubicBezTo>
                  <a:pt x="14383" y="824"/>
                  <a:pt x="14377" y="824"/>
                  <a:pt x="14365" y="830"/>
                </a:cubicBezTo>
                <a:lnTo>
                  <a:pt x="14365" y="842"/>
                </a:lnTo>
                <a:close/>
                <a:moveTo>
                  <a:pt x="14614" y="741"/>
                </a:moveTo>
                <a:lnTo>
                  <a:pt x="14614" y="741"/>
                </a:lnTo>
                <a:cubicBezTo>
                  <a:pt x="14626" y="741"/>
                  <a:pt x="14632" y="729"/>
                  <a:pt x="14644" y="723"/>
                </a:cubicBezTo>
                <a:cubicBezTo>
                  <a:pt x="14644" y="718"/>
                  <a:pt x="14650" y="718"/>
                  <a:pt x="14656" y="711"/>
                </a:cubicBezTo>
                <a:cubicBezTo>
                  <a:pt x="14656" y="706"/>
                  <a:pt x="14656" y="706"/>
                  <a:pt x="14662" y="700"/>
                </a:cubicBezTo>
                <a:cubicBezTo>
                  <a:pt x="14668" y="700"/>
                  <a:pt x="14673" y="700"/>
                  <a:pt x="14673" y="700"/>
                </a:cubicBezTo>
                <a:cubicBezTo>
                  <a:pt x="14679" y="700"/>
                  <a:pt x="14685" y="694"/>
                  <a:pt x="14691" y="694"/>
                </a:cubicBezTo>
                <a:cubicBezTo>
                  <a:pt x="14697" y="694"/>
                  <a:pt x="14697" y="700"/>
                  <a:pt x="14703" y="700"/>
                </a:cubicBezTo>
                <a:cubicBezTo>
                  <a:pt x="14762" y="700"/>
                  <a:pt x="14762" y="700"/>
                  <a:pt x="14762" y="700"/>
                </a:cubicBezTo>
                <a:cubicBezTo>
                  <a:pt x="14768" y="700"/>
                  <a:pt x="14768" y="694"/>
                  <a:pt x="14774" y="694"/>
                </a:cubicBezTo>
                <a:cubicBezTo>
                  <a:pt x="14780" y="688"/>
                  <a:pt x="14780" y="688"/>
                  <a:pt x="14786" y="688"/>
                </a:cubicBezTo>
                <a:cubicBezTo>
                  <a:pt x="14792" y="688"/>
                  <a:pt x="14792" y="688"/>
                  <a:pt x="14798" y="688"/>
                </a:cubicBezTo>
                <a:cubicBezTo>
                  <a:pt x="14810" y="688"/>
                  <a:pt x="14816" y="688"/>
                  <a:pt x="14822" y="688"/>
                </a:cubicBezTo>
                <a:cubicBezTo>
                  <a:pt x="14828" y="688"/>
                  <a:pt x="14828" y="688"/>
                  <a:pt x="14834" y="688"/>
                </a:cubicBezTo>
                <a:cubicBezTo>
                  <a:pt x="14839" y="688"/>
                  <a:pt x="14846" y="676"/>
                  <a:pt x="14851" y="676"/>
                </a:cubicBezTo>
                <a:cubicBezTo>
                  <a:pt x="14863" y="676"/>
                  <a:pt x="14869" y="682"/>
                  <a:pt x="14881" y="682"/>
                </a:cubicBezTo>
                <a:cubicBezTo>
                  <a:pt x="14887" y="682"/>
                  <a:pt x="14893" y="682"/>
                  <a:pt x="14899" y="676"/>
                </a:cubicBezTo>
                <a:cubicBezTo>
                  <a:pt x="14905" y="670"/>
                  <a:pt x="14905" y="670"/>
                  <a:pt x="14905" y="664"/>
                </a:cubicBezTo>
                <a:cubicBezTo>
                  <a:pt x="14911" y="658"/>
                  <a:pt x="14911" y="658"/>
                  <a:pt x="14911" y="652"/>
                </a:cubicBezTo>
                <a:cubicBezTo>
                  <a:pt x="14911" y="646"/>
                  <a:pt x="14905" y="646"/>
                  <a:pt x="14905" y="640"/>
                </a:cubicBezTo>
                <a:cubicBezTo>
                  <a:pt x="14905" y="629"/>
                  <a:pt x="14905" y="629"/>
                  <a:pt x="14905" y="629"/>
                </a:cubicBezTo>
                <a:cubicBezTo>
                  <a:pt x="14857" y="629"/>
                  <a:pt x="14857" y="629"/>
                  <a:pt x="14857" y="629"/>
                </a:cubicBezTo>
                <a:cubicBezTo>
                  <a:pt x="14857" y="617"/>
                  <a:pt x="14857" y="611"/>
                  <a:pt x="14857" y="599"/>
                </a:cubicBezTo>
                <a:cubicBezTo>
                  <a:pt x="14857" y="599"/>
                  <a:pt x="14857" y="593"/>
                  <a:pt x="14857" y="587"/>
                </a:cubicBezTo>
                <a:cubicBezTo>
                  <a:pt x="14857" y="587"/>
                  <a:pt x="14851" y="587"/>
                  <a:pt x="14846" y="581"/>
                </a:cubicBezTo>
                <a:cubicBezTo>
                  <a:pt x="14846" y="581"/>
                  <a:pt x="14839" y="581"/>
                  <a:pt x="14834" y="581"/>
                </a:cubicBezTo>
                <a:cubicBezTo>
                  <a:pt x="14822" y="575"/>
                  <a:pt x="14816" y="575"/>
                  <a:pt x="14798" y="575"/>
                </a:cubicBezTo>
                <a:cubicBezTo>
                  <a:pt x="14792" y="575"/>
                  <a:pt x="14792" y="575"/>
                  <a:pt x="14786" y="575"/>
                </a:cubicBezTo>
                <a:cubicBezTo>
                  <a:pt x="14780" y="575"/>
                  <a:pt x="14786" y="581"/>
                  <a:pt x="14780" y="587"/>
                </a:cubicBezTo>
                <a:cubicBezTo>
                  <a:pt x="14774" y="593"/>
                  <a:pt x="14774" y="599"/>
                  <a:pt x="14768" y="599"/>
                </a:cubicBezTo>
                <a:cubicBezTo>
                  <a:pt x="14762" y="599"/>
                  <a:pt x="14762" y="599"/>
                  <a:pt x="14762" y="599"/>
                </a:cubicBezTo>
                <a:cubicBezTo>
                  <a:pt x="14757" y="599"/>
                  <a:pt x="14757" y="593"/>
                  <a:pt x="14751" y="587"/>
                </a:cubicBezTo>
                <a:cubicBezTo>
                  <a:pt x="14757" y="587"/>
                  <a:pt x="14762" y="581"/>
                  <a:pt x="14762" y="575"/>
                </a:cubicBezTo>
                <a:cubicBezTo>
                  <a:pt x="14768" y="575"/>
                  <a:pt x="14774" y="575"/>
                  <a:pt x="14774" y="569"/>
                </a:cubicBezTo>
                <a:cubicBezTo>
                  <a:pt x="14774" y="563"/>
                  <a:pt x="14774" y="563"/>
                  <a:pt x="14774" y="557"/>
                </a:cubicBezTo>
                <a:cubicBezTo>
                  <a:pt x="14774" y="557"/>
                  <a:pt x="14768" y="557"/>
                  <a:pt x="14762" y="557"/>
                </a:cubicBezTo>
                <a:cubicBezTo>
                  <a:pt x="14762" y="552"/>
                  <a:pt x="14757" y="552"/>
                  <a:pt x="14751" y="552"/>
                </a:cubicBezTo>
                <a:cubicBezTo>
                  <a:pt x="14745" y="552"/>
                  <a:pt x="14751" y="540"/>
                  <a:pt x="14739" y="540"/>
                </a:cubicBezTo>
                <a:cubicBezTo>
                  <a:pt x="14733" y="540"/>
                  <a:pt x="14733" y="540"/>
                  <a:pt x="14733" y="540"/>
                </a:cubicBezTo>
                <a:cubicBezTo>
                  <a:pt x="14733" y="540"/>
                  <a:pt x="14727" y="545"/>
                  <a:pt x="14727" y="552"/>
                </a:cubicBezTo>
                <a:cubicBezTo>
                  <a:pt x="14721" y="552"/>
                  <a:pt x="14715" y="552"/>
                  <a:pt x="14709" y="552"/>
                </a:cubicBezTo>
                <a:cubicBezTo>
                  <a:pt x="14709" y="552"/>
                  <a:pt x="14703" y="552"/>
                  <a:pt x="14697" y="557"/>
                </a:cubicBezTo>
                <a:cubicBezTo>
                  <a:pt x="14697" y="557"/>
                  <a:pt x="14691" y="563"/>
                  <a:pt x="14691" y="569"/>
                </a:cubicBezTo>
                <a:cubicBezTo>
                  <a:pt x="14685" y="569"/>
                  <a:pt x="14679" y="569"/>
                  <a:pt x="14679" y="575"/>
                </a:cubicBezTo>
                <a:cubicBezTo>
                  <a:pt x="14679" y="581"/>
                  <a:pt x="14673" y="581"/>
                  <a:pt x="14673" y="587"/>
                </a:cubicBezTo>
                <a:cubicBezTo>
                  <a:pt x="14673" y="593"/>
                  <a:pt x="14673" y="593"/>
                  <a:pt x="14668" y="599"/>
                </a:cubicBezTo>
                <a:cubicBezTo>
                  <a:pt x="14668" y="605"/>
                  <a:pt x="14668" y="605"/>
                  <a:pt x="14662" y="611"/>
                </a:cubicBezTo>
                <a:cubicBezTo>
                  <a:pt x="14662" y="611"/>
                  <a:pt x="14656" y="605"/>
                  <a:pt x="14656" y="611"/>
                </a:cubicBezTo>
                <a:cubicBezTo>
                  <a:pt x="14650" y="611"/>
                  <a:pt x="14644" y="611"/>
                  <a:pt x="14644" y="617"/>
                </a:cubicBezTo>
                <a:cubicBezTo>
                  <a:pt x="14638" y="623"/>
                  <a:pt x="14644" y="623"/>
                  <a:pt x="14644" y="629"/>
                </a:cubicBezTo>
                <a:cubicBezTo>
                  <a:pt x="14638" y="634"/>
                  <a:pt x="14644" y="646"/>
                  <a:pt x="14644" y="652"/>
                </a:cubicBezTo>
                <a:cubicBezTo>
                  <a:pt x="14638" y="658"/>
                  <a:pt x="14638" y="658"/>
                  <a:pt x="14638" y="664"/>
                </a:cubicBezTo>
                <a:cubicBezTo>
                  <a:pt x="14632" y="670"/>
                  <a:pt x="14626" y="664"/>
                  <a:pt x="14626" y="670"/>
                </a:cubicBezTo>
                <a:cubicBezTo>
                  <a:pt x="14620" y="670"/>
                  <a:pt x="14614" y="670"/>
                  <a:pt x="14608" y="676"/>
                </a:cubicBezTo>
                <a:cubicBezTo>
                  <a:pt x="14608" y="676"/>
                  <a:pt x="14602" y="676"/>
                  <a:pt x="14596" y="682"/>
                </a:cubicBezTo>
                <a:cubicBezTo>
                  <a:pt x="14596" y="688"/>
                  <a:pt x="14591" y="688"/>
                  <a:pt x="14591" y="694"/>
                </a:cubicBezTo>
                <a:cubicBezTo>
                  <a:pt x="14591" y="700"/>
                  <a:pt x="14591" y="700"/>
                  <a:pt x="14591" y="706"/>
                </a:cubicBezTo>
                <a:cubicBezTo>
                  <a:pt x="14591" y="711"/>
                  <a:pt x="14591" y="718"/>
                  <a:pt x="14591" y="723"/>
                </a:cubicBezTo>
                <a:cubicBezTo>
                  <a:pt x="14596" y="723"/>
                  <a:pt x="14608" y="741"/>
                  <a:pt x="14614" y="741"/>
                </a:cubicBezTo>
                <a:close/>
                <a:moveTo>
                  <a:pt x="14430" y="457"/>
                </a:moveTo>
                <a:lnTo>
                  <a:pt x="14430" y="457"/>
                </a:lnTo>
                <a:cubicBezTo>
                  <a:pt x="14424" y="457"/>
                  <a:pt x="14424" y="463"/>
                  <a:pt x="14419" y="463"/>
                </a:cubicBezTo>
                <a:cubicBezTo>
                  <a:pt x="14413" y="468"/>
                  <a:pt x="14413" y="468"/>
                  <a:pt x="14407" y="468"/>
                </a:cubicBezTo>
                <a:cubicBezTo>
                  <a:pt x="14401" y="474"/>
                  <a:pt x="14407" y="480"/>
                  <a:pt x="14401" y="480"/>
                </a:cubicBezTo>
                <a:cubicBezTo>
                  <a:pt x="14395" y="480"/>
                  <a:pt x="14389" y="480"/>
                  <a:pt x="14389" y="486"/>
                </a:cubicBezTo>
                <a:cubicBezTo>
                  <a:pt x="14377" y="486"/>
                  <a:pt x="14365" y="480"/>
                  <a:pt x="14353" y="486"/>
                </a:cubicBezTo>
                <a:cubicBezTo>
                  <a:pt x="14347" y="486"/>
                  <a:pt x="14347" y="486"/>
                  <a:pt x="14341" y="486"/>
                </a:cubicBezTo>
                <a:cubicBezTo>
                  <a:pt x="14336" y="486"/>
                  <a:pt x="14336" y="486"/>
                  <a:pt x="14330" y="486"/>
                </a:cubicBezTo>
                <a:cubicBezTo>
                  <a:pt x="14324" y="486"/>
                  <a:pt x="14324" y="492"/>
                  <a:pt x="14318" y="492"/>
                </a:cubicBezTo>
                <a:cubicBezTo>
                  <a:pt x="14312" y="498"/>
                  <a:pt x="14318" y="504"/>
                  <a:pt x="14312" y="504"/>
                </a:cubicBezTo>
                <a:cubicBezTo>
                  <a:pt x="14306" y="510"/>
                  <a:pt x="14300" y="504"/>
                  <a:pt x="14300" y="504"/>
                </a:cubicBezTo>
                <a:cubicBezTo>
                  <a:pt x="14294" y="510"/>
                  <a:pt x="14294" y="510"/>
                  <a:pt x="14288" y="510"/>
                </a:cubicBezTo>
                <a:cubicBezTo>
                  <a:pt x="14282" y="510"/>
                  <a:pt x="14276" y="516"/>
                  <a:pt x="14276" y="522"/>
                </a:cubicBezTo>
                <a:cubicBezTo>
                  <a:pt x="14270" y="528"/>
                  <a:pt x="14270" y="528"/>
                  <a:pt x="14270" y="534"/>
                </a:cubicBezTo>
                <a:cubicBezTo>
                  <a:pt x="14264" y="534"/>
                  <a:pt x="14270" y="540"/>
                  <a:pt x="14270" y="540"/>
                </a:cubicBezTo>
                <a:cubicBezTo>
                  <a:pt x="14276" y="545"/>
                  <a:pt x="14282" y="545"/>
                  <a:pt x="14288" y="552"/>
                </a:cubicBezTo>
                <a:cubicBezTo>
                  <a:pt x="14294" y="552"/>
                  <a:pt x="14300" y="552"/>
                  <a:pt x="14300" y="557"/>
                </a:cubicBezTo>
                <a:cubicBezTo>
                  <a:pt x="14306" y="557"/>
                  <a:pt x="14300" y="563"/>
                  <a:pt x="14300" y="569"/>
                </a:cubicBezTo>
                <a:lnTo>
                  <a:pt x="14300" y="575"/>
                </a:lnTo>
                <a:cubicBezTo>
                  <a:pt x="14300" y="587"/>
                  <a:pt x="14306" y="587"/>
                  <a:pt x="14306" y="593"/>
                </a:cubicBezTo>
                <a:cubicBezTo>
                  <a:pt x="14407" y="593"/>
                  <a:pt x="14407" y="593"/>
                  <a:pt x="14407" y="593"/>
                </a:cubicBezTo>
                <a:cubicBezTo>
                  <a:pt x="14413" y="593"/>
                  <a:pt x="14413" y="599"/>
                  <a:pt x="14419" y="599"/>
                </a:cubicBezTo>
                <a:cubicBezTo>
                  <a:pt x="14424" y="599"/>
                  <a:pt x="14424" y="599"/>
                  <a:pt x="14430" y="599"/>
                </a:cubicBezTo>
                <a:cubicBezTo>
                  <a:pt x="14436" y="599"/>
                  <a:pt x="14436" y="605"/>
                  <a:pt x="14436" y="611"/>
                </a:cubicBezTo>
                <a:cubicBezTo>
                  <a:pt x="14442" y="611"/>
                  <a:pt x="14442" y="617"/>
                  <a:pt x="14448" y="623"/>
                </a:cubicBezTo>
                <a:cubicBezTo>
                  <a:pt x="14478" y="623"/>
                  <a:pt x="14490" y="623"/>
                  <a:pt x="14519" y="623"/>
                </a:cubicBezTo>
                <a:cubicBezTo>
                  <a:pt x="14525" y="623"/>
                  <a:pt x="14531" y="623"/>
                  <a:pt x="14531" y="623"/>
                </a:cubicBezTo>
                <a:cubicBezTo>
                  <a:pt x="14549" y="623"/>
                  <a:pt x="14549" y="623"/>
                  <a:pt x="14549" y="623"/>
                </a:cubicBezTo>
                <a:cubicBezTo>
                  <a:pt x="14561" y="623"/>
                  <a:pt x="14561" y="623"/>
                  <a:pt x="14573" y="623"/>
                </a:cubicBezTo>
                <a:cubicBezTo>
                  <a:pt x="14573" y="623"/>
                  <a:pt x="14579" y="623"/>
                  <a:pt x="14585" y="623"/>
                </a:cubicBezTo>
                <a:cubicBezTo>
                  <a:pt x="14591" y="617"/>
                  <a:pt x="14596" y="617"/>
                  <a:pt x="14602" y="611"/>
                </a:cubicBezTo>
                <a:cubicBezTo>
                  <a:pt x="14608" y="611"/>
                  <a:pt x="14608" y="605"/>
                  <a:pt x="14608" y="599"/>
                </a:cubicBezTo>
                <a:cubicBezTo>
                  <a:pt x="14608" y="575"/>
                  <a:pt x="14608" y="575"/>
                  <a:pt x="14608" y="575"/>
                </a:cubicBezTo>
                <a:cubicBezTo>
                  <a:pt x="14602" y="575"/>
                  <a:pt x="14602" y="581"/>
                  <a:pt x="14591" y="575"/>
                </a:cubicBezTo>
                <a:cubicBezTo>
                  <a:pt x="14591" y="575"/>
                  <a:pt x="14585" y="575"/>
                  <a:pt x="14585" y="569"/>
                </a:cubicBezTo>
                <a:cubicBezTo>
                  <a:pt x="14585" y="563"/>
                  <a:pt x="14585" y="557"/>
                  <a:pt x="14585" y="552"/>
                </a:cubicBezTo>
                <a:cubicBezTo>
                  <a:pt x="14585" y="545"/>
                  <a:pt x="14591" y="540"/>
                  <a:pt x="14591" y="540"/>
                </a:cubicBezTo>
                <a:cubicBezTo>
                  <a:pt x="14591" y="534"/>
                  <a:pt x="14596" y="534"/>
                  <a:pt x="14596" y="528"/>
                </a:cubicBezTo>
                <a:cubicBezTo>
                  <a:pt x="14602" y="522"/>
                  <a:pt x="14608" y="522"/>
                  <a:pt x="14608" y="510"/>
                </a:cubicBezTo>
                <a:cubicBezTo>
                  <a:pt x="14608" y="504"/>
                  <a:pt x="14602" y="498"/>
                  <a:pt x="14602" y="492"/>
                </a:cubicBezTo>
                <a:cubicBezTo>
                  <a:pt x="14602" y="486"/>
                  <a:pt x="14596" y="486"/>
                  <a:pt x="14596" y="480"/>
                </a:cubicBezTo>
                <a:cubicBezTo>
                  <a:pt x="14591" y="474"/>
                  <a:pt x="14591" y="474"/>
                  <a:pt x="14585" y="468"/>
                </a:cubicBezTo>
                <a:cubicBezTo>
                  <a:pt x="14579" y="463"/>
                  <a:pt x="14573" y="468"/>
                  <a:pt x="14561" y="468"/>
                </a:cubicBezTo>
                <a:cubicBezTo>
                  <a:pt x="14555" y="468"/>
                  <a:pt x="14549" y="463"/>
                  <a:pt x="14543" y="468"/>
                </a:cubicBezTo>
                <a:cubicBezTo>
                  <a:pt x="14537" y="468"/>
                  <a:pt x="14531" y="468"/>
                  <a:pt x="14531" y="474"/>
                </a:cubicBezTo>
                <a:cubicBezTo>
                  <a:pt x="14525" y="474"/>
                  <a:pt x="14525" y="480"/>
                  <a:pt x="14525" y="486"/>
                </a:cubicBezTo>
                <a:cubicBezTo>
                  <a:pt x="14519" y="486"/>
                  <a:pt x="14519" y="492"/>
                  <a:pt x="14513" y="492"/>
                </a:cubicBezTo>
                <a:cubicBezTo>
                  <a:pt x="14507" y="492"/>
                  <a:pt x="14507" y="492"/>
                  <a:pt x="14502" y="492"/>
                </a:cubicBezTo>
                <a:cubicBezTo>
                  <a:pt x="14496" y="492"/>
                  <a:pt x="14490" y="492"/>
                  <a:pt x="14478" y="492"/>
                </a:cubicBezTo>
                <a:cubicBezTo>
                  <a:pt x="14484" y="486"/>
                  <a:pt x="14484" y="486"/>
                  <a:pt x="14484" y="480"/>
                </a:cubicBezTo>
                <a:cubicBezTo>
                  <a:pt x="14490" y="474"/>
                  <a:pt x="14490" y="474"/>
                  <a:pt x="14496" y="474"/>
                </a:cubicBezTo>
                <a:cubicBezTo>
                  <a:pt x="14496" y="457"/>
                  <a:pt x="14496" y="457"/>
                  <a:pt x="14496" y="457"/>
                </a:cubicBezTo>
                <a:cubicBezTo>
                  <a:pt x="14478" y="457"/>
                  <a:pt x="14472" y="457"/>
                  <a:pt x="14454" y="457"/>
                </a:cubicBezTo>
                <a:cubicBezTo>
                  <a:pt x="14448" y="457"/>
                  <a:pt x="14442" y="457"/>
                  <a:pt x="14430" y="457"/>
                </a:cubicBezTo>
                <a:close/>
                <a:moveTo>
                  <a:pt x="14258" y="468"/>
                </a:moveTo>
                <a:lnTo>
                  <a:pt x="14258" y="468"/>
                </a:lnTo>
                <a:cubicBezTo>
                  <a:pt x="14264" y="474"/>
                  <a:pt x="14264" y="474"/>
                  <a:pt x="14270" y="474"/>
                </a:cubicBezTo>
                <a:cubicBezTo>
                  <a:pt x="14276" y="474"/>
                  <a:pt x="14282" y="474"/>
                  <a:pt x="14288" y="474"/>
                </a:cubicBezTo>
                <a:cubicBezTo>
                  <a:pt x="14294" y="474"/>
                  <a:pt x="14300" y="474"/>
                  <a:pt x="14306" y="474"/>
                </a:cubicBezTo>
                <a:cubicBezTo>
                  <a:pt x="14312" y="474"/>
                  <a:pt x="14312" y="468"/>
                  <a:pt x="14318" y="468"/>
                </a:cubicBezTo>
                <a:cubicBezTo>
                  <a:pt x="14324" y="463"/>
                  <a:pt x="14324" y="457"/>
                  <a:pt x="14330" y="457"/>
                </a:cubicBezTo>
                <a:cubicBezTo>
                  <a:pt x="14330" y="457"/>
                  <a:pt x="14336" y="457"/>
                  <a:pt x="14341" y="457"/>
                </a:cubicBezTo>
                <a:cubicBezTo>
                  <a:pt x="14347" y="457"/>
                  <a:pt x="14353" y="457"/>
                  <a:pt x="14359" y="457"/>
                </a:cubicBezTo>
                <a:cubicBezTo>
                  <a:pt x="14365" y="457"/>
                  <a:pt x="14371" y="457"/>
                  <a:pt x="14371" y="451"/>
                </a:cubicBezTo>
                <a:cubicBezTo>
                  <a:pt x="14377" y="451"/>
                  <a:pt x="14377" y="445"/>
                  <a:pt x="14383" y="439"/>
                </a:cubicBezTo>
                <a:cubicBezTo>
                  <a:pt x="14389" y="439"/>
                  <a:pt x="14395" y="439"/>
                  <a:pt x="14407" y="439"/>
                </a:cubicBezTo>
                <a:cubicBezTo>
                  <a:pt x="14424" y="439"/>
                  <a:pt x="14430" y="439"/>
                  <a:pt x="14448" y="439"/>
                </a:cubicBezTo>
                <a:cubicBezTo>
                  <a:pt x="14448" y="433"/>
                  <a:pt x="14454" y="427"/>
                  <a:pt x="14454" y="421"/>
                </a:cubicBezTo>
                <a:cubicBezTo>
                  <a:pt x="14454" y="415"/>
                  <a:pt x="14454" y="409"/>
                  <a:pt x="14454" y="403"/>
                </a:cubicBezTo>
                <a:cubicBezTo>
                  <a:pt x="14460" y="397"/>
                  <a:pt x="14460" y="391"/>
                  <a:pt x="14466" y="391"/>
                </a:cubicBezTo>
                <a:cubicBezTo>
                  <a:pt x="14466" y="386"/>
                  <a:pt x="14472" y="391"/>
                  <a:pt x="14478" y="391"/>
                </a:cubicBezTo>
                <a:cubicBezTo>
                  <a:pt x="14478" y="386"/>
                  <a:pt x="14478" y="379"/>
                  <a:pt x="14484" y="379"/>
                </a:cubicBezTo>
                <a:cubicBezTo>
                  <a:pt x="14490" y="374"/>
                  <a:pt x="14490" y="374"/>
                  <a:pt x="14496" y="374"/>
                </a:cubicBezTo>
                <a:cubicBezTo>
                  <a:pt x="14490" y="368"/>
                  <a:pt x="14490" y="368"/>
                  <a:pt x="14484" y="368"/>
                </a:cubicBezTo>
                <a:lnTo>
                  <a:pt x="14484" y="362"/>
                </a:lnTo>
                <a:cubicBezTo>
                  <a:pt x="14413" y="362"/>
                  <a:pt x="14413" y="362"/>
                  <a:pt x="14413" y="362"/>
                </a:cubicBezTo>
                <a:cubicBezTo>
                  <a:pt x="14413" y="350"/>
                  <a:pt x="14413" y="344"/>
                  <a:pt x="14407" y="338"/>
                </a:cubicBezTo>
                <a:cubicBezTo>
                  <a:pt x="14401" y="332"/>
                  <a:pt x="14401" y="326"/>
                  <a:pt x="14401" y="326"/>
                </a:cubicBezTo>
                <a:cubicBezTo>
                  <a:pt x="14395" y="320"/>
                  <a:pt x="14389" y="326"/>
                  <a:pt x="14389" y="326"/>
                </a:cubicBezTo>
                <a:cubicBezTo>
                  <a:pt x="14383" y="320"/>
                  <a:pt x="14383" y="320"/>
                  <a:pt x="14377" y="320"/>
                </a:cubicBezTo>
                <a:cubicBezTo>
                  <a:pt x="14365" y="320"/>
                  <a:pt x="14359" y="320"/>
                  <a:pt x="14353" y="326"/>
                </a:cubicBezTo>
                <a:cubicBezTo>
                  <a:pt x="14347" y="326"/>
                  <a:pt x="14347" y="326"/>
                  <a:pt x="14341" y="332"/>
                </a:cubicBezTo>
                <a:cubicBezTo>
                  <a:pt x="14336" y="332"/>
                  <a:pt x="14336" y="338"/>
                  <a:pt x="14336" y="338"/>
                </a:cubicBezTo>
                <a:cubicBezTo>
                  <a:pt x="14324" y="344"/>
                  <a:pt x="14318" y="344"/>
                  <a:pt x="14306" y="344"/>
                </a:cubicBezTo>
                <a:cubicBezTo>
                  <a:pt x="14306" y="344"/>
                  <a:pt x="14300" y="350"/>
                  <a:pt x="14294" y="350"/>
                </a:cubicBezTo>
                <a:cubicBezTo>
                  <a:pt x="14288" y="350"/>
                  <a:pt x="14282" y="356"/>
                  <a:pt x="14270" y="356"/>
                </a:cubicBezTo>
                <a:cubicBezTo>
                  <a:pt x="14264" y="362"/>
                  <a:pt x="14258" y="356"/>
                  <a:pt x="14247" y="356"/>
                </a:cubicBezTo>
                <a:cubicBezTo>
                  <a:pt x="14241" y="356"/>
                  <a:pt x="14241" y="362"/>
                  <a:pt x="14235" y="362"/>
                </a:cubicBezTo>
                <a:cubicBezTo>
                  <a:pt x="14235" y="368"/>
                  <a:pt x="14235" y="374"/>
                  <a:pt x="14235" y="386"/>
                </a:cubicBezTo>
                <a:cubicBezTo>
                  <a:pt x="14235" y="391"/>
                  <a:pt x="14235" y="391"/>
                  <a:pt x="14229" y="397"/>
                </a:cubicBezTo>
                <a:cubicBezTo>
                  <a:pt x="14229" y="403"/>
                  <a:pt x="14223" y="403"/>
                  <a:pt x="14217" y="409"/>
                </a:cubicBezTo>
                <a:cubicBezTo>
                  <a:pt x="14211" y="409"/>
                  <a:pt x="14205" y="403"/>
                  <a:pt x="14199" y="409"/>
                </a:cubicBezTo>
                <a:cubicBezTo>
                  <a:pt x="14193" y="409"/>
                  <a:pt x="14187" y="409"/>
                  <a:pt x="14187" y="415"/>
                </a:cubicBezTo>
                <a:cubicBezTo>
                  <a:pt x="14181" y="415"/>
                  <a:pt x="14175" y="415"/>
                  <a:pt x="14170" y="415"/>
                </a:cubicBezTo>
                <a:cubicBezTo>
                  <a:pt x="14170" y="415"/>
                  <a:pt x="14170" y="421"/>
                  <a:pt x="14170" y="427"/>
                </a:cubicBezTo>
                <a:cubicBezTo>
                  <a:pt x="14170" y="433"/>
                  <a:pt x="14170" y="433"/>
                  <a:pt x="14175" y="439"/>
                </a:cubicBezTo>
                <a:cubicBezTo>
                  <a:pt x="14181" y="445"/>
                  <a:pt x="14181" y="445"/>
                  <a:pt x="14193" y="445"/>
                </a:cubicBezTo>
                <a:cubicBezTo>
                  <a:pt x="14199" y="445"/>
                  <a:pt x="14205" y="439"/>
                  <a:pt x="14211" y="439"/>
                </a:cubicBezTo>
                <a:cubicBezTo>
                  <a:pt x="14217" y="439"/>
                  <a:pt x="14217" y="439"/>
                  <a:pt x="14217" y="439"/>
                </a:cubicBezTo>
                <a:cubicBezTo>
                  <a:pt x="14223" y="439"/>
                  <a:pt x="14229" y="445"/>
                  <a:pt x="14229" y="451"/>
                </a:cubicBezTo>
                <a:cubicBezTo>
                  <a:pt x="14235" y="451"/>
                  <a:pt x="14235" y="457"/>
                  <a:pt x="14241" y="463"/>
                </a:cubicBezTo>
                <a:cubicBezTo>
                  <a:pt x="14241" y="463"/>
                  <a:pt x="14247" y="463"/>
                  <a:pt x="14253" y="463"/>
                </a:cubicBezTo>
                <a:lnTo>
                  <a:pt x="14258" y="468"/>
                </a:lnTo>
                <a:close/>
                <a:moveTo>
                  <a:pt x="14235" y="492"/>
                </a:moveTo>
                <a:lnTo>
                  <a:pt x="14235" y="492"/>
                </a:lnTo>
                <a:cubicBezTo>
                  <a:pt x="14235" y="492"/>
                  <a:pt x="14229" y="492"/>
                  <a:pt x="14223" y="492"/>
                </a:cubicBezTo>
                <a:cubicBezTo>
                  <a:pt x="14223" y="492"/>
                  <a:pt x="14217" y="486"/>
                  <a:pt x="14211" y="486"/>
                </a:cubicBezTo>
                <a:cubicBezTo>
                  <a:pt x="14211" y="486"/>
                  <a:pt x="14205" y="486"/>
                  <a:pt x="14199" y="486"/>
                </a:cubicBezTo>
                <a:cubicBezTo>
                  <a:pt x="14193" y="480"/>
                  <a:pt x="14187" y="480"/>
                  <a:pt x="14187" y="480"/>
                </a:cubicBezTo>
                <a:cubicBezTo>
                  <a:pt x="14175" y="480"/>
                  <a:pt x="14175" y="480"/>
                  <a:pt x="14175" y="480"/>
                </a:cubicBezTo>
                <a:cubicBezTo>
                  <a:pt x="14170" y="480"/>
                  <a:pt x="14164" y="474"/>
                  <a:pt x="14164" y="474"/>
                </a:cubicBezTo>
                <a:cubicBezTo>
                  <a:pt x="14158" y="474"/>
                  <a:pt x="14158" y="480"/>
                  <a:pt x="14152" y="480"/>
                </a:cubicBezTo>
                <a:cubicBezTo>
                  <a:pt x="14140" y="480"/>
                  <a:pt x="14140" y="480"/>
                  <a:pt x="14140" y="480"/>
                </a:cubicBezTo>
                <a:cubicBezTo>
                  <a:pt x="14134" y="480"/>
                  <a:pt x="14134" y="480"/>
                  <a:pt x="14134" y="480"/>
                </a:cubicBezTo>
                <a:cubicBezTo>
                  <a:pt x="14134" y="492"/>
                  <a:pt x="14134" y="504"/>
                  <a:pt x="14134" y="516"/>
                </a:cubicBezTo>
                <a:cubicBezTo>
                  <a:pt x="14152" y="516"/>
                  <a:pt x="14158" y="516"/>
                  <a:pt x="14181" y="516"/>
                </a:cubicBezTo>
                <a:cubicBezTo>
                  <a:pt x="14193" y="516"/>
                  <a:pt x="14193" y="516"/>
                  <a:pt x="14193" y="516"/>
                </a:cubicBezTo>
                <a:cubicBezTo>
                  <a:pt x="14193" y="516"/>
                  <a:pt x="14199" y="522"/>
                  <a:pt x="14199" y="528"/>
                </a:cubicBezTo>
                <a:cubicBezTo>
                  <a:pt x="14205" y="528"/>
                  <a:pt x="14205" y="540"/>
                  <a:pt x="14205" y="540"/>
                </a:cubicBezTo>
                <a:cubicBezTo>
                  <a:pt x="14211" y="540"/>
                  <a:pt x="14217" y="540"/>
                  <a:pt x="14217" y="540"/>
                </a:cubicBezTo>
                <a:cubicBezTo>
                  <a:pt x="14223" y="540"/>
                  <a:pt x="14229" y="540"/>
                  <a:pt x="14229" y="540"/>
                </a:cubicBezTo>
                <a:cubicBezTo>
                  <a:pt x="14235" y="540"/>
                  <a:pt x="14235" y="534"/>
                  <a:pt x="14241" y="534"/>
                </a:cubicBezTo>
                <a:cubicBezTo>
                  <a:pt x="14247" y="528"/>
                  <a:pt x="14253" y="528"/>
                  <a:pt x="14253" y="528"/>
                </a:cubicBezTo>
                <a:cubicBezTo>
                  <a:pt x="14253" y="522"/>
                  <a:pt x="14253" y="522"/>
                  <a:pt x="14253" y="516"/>
                </a:cubicBezTo>
                <a:cubicBezTo>
                  <a:pt x="14253" y="504"/>
                  <a:pt x="14253" y="504"/>
                  <a:pt x="14253" y="504"/>
                </a:cubicBezTo>
                <a:cubicBezTo>
                  <a:pt x="14253" y="498"/>
                  <a:pt x="14247" y="498"/>
                  <a:pt x="14247" y="492"/>
                </a:cubicBezTo>
                <a:cubicBezTo>
                  <a:pt x="14241" y="492"/>
                  <a:pt x="14241" y="492"/>
                  <a:pt x="14235" y="492"/>
                </a:cubicBezTo>
                <a:close/>
                <a:moveTo>
                  <a:pt x="14122" y="308"/>
                </a:moveTo>
                <a:lnTo>
                  <a:pt x="14122" y="308"/>
                </a:lnTo>
                <a:cubicBezTo>
                  <a:pt x="14110" y="308"/>
                  <a:pt x="14110" y="320"/>
                  <a:pt x="14104" y="320"/>
                </a:cubicBezTo>
                <a:cubicBezTo>
                  <a:pt x="14098" y="320"/>
                  <a:pt x="14092" y="314"/>
                  <a:pt x="14087" y="314"/>
                </a:cubicBezTo>
                <a:cubicBezTo>
                  <a:pt x="14087" y="314"/>
                  <a:pt x="14081" y="308"/>
                  <a:pt x="14075" y="308"/>
                </a:cubicBezTo>
                <a:cubicBezTo>
                  <a:pt x="14069" y="320"/>
                  <a:pt x="14069" y="320"/>
                  <a:pt x="14069" y="320"/>
                </a:cubicBezTo>
                <a:cubicBezTo>
                  <a:pt x="14069" y="344"/>
                  <a:pt x="14069" y="344"/>
                  <a:pt x="14069" y="344"/>
                </a:cubicBezTo>
                <a:cubicBezTo>
                  <a:pt x="14075" y="344"/>
                  <a:pt x="14075" y="344"/>
                  <a:pt x="14081" y="344"/>
                </a:cubicBezTo>
                <a:cubicBezTo>
                  <a:pt x="14087" y="350"/>
                  <a:pt x="14087" y="356"/>
                  <a:pt x="14092" y="356"/>
                </a:cubicBezTo>
                <a:cubicBezTo>
                  <a:pt x="14098" y="356"/>
                  <a:pt x="14098" y="362"/>
                  <a:pt x="14104" y="362"/>
                </a:cubicBezTo>
                <a:cubicBezTo>
                  <a:pt x="14110" y="362"/>
                  <a:pt x="14110" y="362"/>
                  <a:pt x="14110" y="362"/>
                </a:cubicBezTo>
                <a:cubicBezTo>
                  <a:pt x="14116" y="362"/>
                  <a:pt x="14122" y="362"/>
                  <a:pt x="14128" y="356"/>
                </a:cubicBezTo>
                <a:cubicBezTo>
                  <a:pt x="14134" y="356"/>
                  <a:pt x="14140" y="356"/>
                  <a:pt x="14140" y="350"/>
                </a:cubicBezTo>
                <a:cubicBezTo>
                  <a:pt x="14140" y="350"/>
                  <a:pt x="14140" y="344"/>
                  <a:pt x="14140" y="338"/>
                </a:cubicBezTo>
                <a:cubicBezTo>
                  <a:pt x="14140" y="338"/>
                  <a:pt x="14140" y="332"/>
                  <a:pt x="14134" y="332"/>
                </a:cubicBezTo>
                <a:cubicBezTo>
                  <a:pt x="14134" y="326"/>
                  <a:pt x="14140" y="320"/>
                  <a:pt x="14134" y="320"/>
                </a:cubicBezTo>
                <a:cubicBezTo>
                  <a:pt x="14134" y="314"/>
                  <a:pt x="14128" y="308"/>
                  <a:pt x="14122" y="308"/>
                </a:cubicBezTo>
                <a:close/>
                <a:moveTo>
                  <a:pt x="11893" y="1648"/>
                </a:moveTo>
                <a:lnTo>
                  <a:pt x="11893" y="1648"/>
                </a:lnTo>
                <a:cubicBezTo>
                  <a:pt x="11887" y="1648"/>
                  <a:pt x="11887" y="1648"/>
                  <a:pt x="11881" y="1648"/>
                </a:cubicBezTo>
                <a:cubicBezTo>
                  <a:pt x="11875" y="1642"/>
                  <a:pt x="11875" y="1642"/>
                  <a:pt x="11869" y="1642"/>
                </a:cubicBezTo>
                <a:cubicBezTo>
                  <a:pt x="11863" y="1642"/>
                  <a:pt x="11863" y="1636"/>
                  <a:pt x="11863" y="1631"/>
                </a:cubicBezTo>
                <a:cubicBezTo>
                  <a:pt x="11863" y="1631"/>
                  <a:pt x="11863" y="1625"/>
                  <a:pt x="11863" y="1619"/>
                </a:cubicBezTo>
                <a:cubicBezTo>
                  <a:pt x="11792" y="1619"/>
                  <a:pt x="11792" y="1619"/>
                  <a:pt x="11792" y="1619"/>
                </a:cubicBezTo>
                <a:cubicBezTo>
                  <a:pt x="11792" y="1625"/>
                  <a:pt x="11792" y="1631"/>
                  <a:pt x="11792" y="1636"/>
                </a:cubicBezTo>
                <a:cubicBezTo>
                  <a:pt x="11792" y="1636"/>
                  <a:pt x="11792" y="1642"/>
                  <a:pt x="11798" y="1648"/>
                </a:cubicBezTo>
                <a:cubicBezTo>
                  <a:pt x="11798" y="1702"/>
                  <a:pt x="11798" y="1702"/>
                  <a:pt x="11798" y="1702"/>
                </a:cubicBezTo>
                <a:cubicBezTo>
                  <a:pt x="11827" y="1702"/>
                  <a:pt x="11827" y="1702"/>
                  <a:pt x="11827" y="1702"/>
                </a:cubicBezTo>
                <a:cubicBezTo>
                  <a:pt x="11834" y="1702"/>
                  <a:pt x="11839" y="1702"/>
                  <a:pt x="11839" y="1696"/>
                </a:cubicBezTo>
                <a:cubicBezTo>
                  <a:pt x="11845" y="1690"/>
                  <a:pt x="11845" y="1684"/>
                  <a:pt x="11851" y="1678"/>
                </a:cubicBezTo>
                <a:cubicBezTo>
                  <a:pt x="11851" y="1678"/>
                  <a:pt x="11851" y="1678"/>
                  <a:pt x="11857" y="1678"/>
                </a:cubicBezTo>
                <a:cubicBezTo>
                  <a:pt x="11863" y="1678"/>
                  <a:pt x="11863" y="1678"/>
                  <a:pt x="11875" y="1672"/>
                </a:cubicBezTo>
                <a:cubicBezTo>
                  <a:pt x="11875" y="1672"/>
                  <a:pt x="11881" y="1672"/>
                  <a:pt x="11887" y="1672"/>
                </a:cubicBezTo>
                <a:cubicBezTo>
                  <a:pt x="11887" y="1666"/>
                  <a:pt x="11887" y="1666"/>
                  <a:pt x="11893" y="1660"/>
                </a:cubicBezTo>
                <a:cubicBezTo>
                  <a:pt x="11893" y="1654"/>
                  <a:pt x="11893" y="1654"/>
                  <a:pt x="11893" y="1648"/>
                </a:cubicBezTo>
                <a:close/>
                <a:moveTo>
                  <a:pt x="12112" y="1233"/>
                </a:moveTo>
                <a:lnTo>
                  <a:pt x="12112" y="1233"/>
                </a:lnTo>
                <a:cubicBezTo>
                  <a:pt x="12106" y="1233"/>
                  <a:pt x="12100" y="1233"/>
                  <a:pt x="12088" y="1233"/>
                </a:cubicBezTo>
                <a:cubicBezTo>
                  <a:pt x="12082" y="1233"/>
                  <a:pt x="12082" y="1233"/>
                  <a:pt x="12077" y="1233"/>
                </a:cubicBezTo>
                <a:cubicBezTo>
                  <a:pt x="12077" y="1269"/>
                  <a:pt x="12077" y="1269"/>
                  <a:pt x="12077" y="1269"/>
                </a:cubicBezTo>
                <a:cubicBezTo>
                  <a:pt x="12065" y="1269"/>
                  <a:pt x="12059" y="1269"/>
                  <a:pt x="12047" y="1269"/>
                </a:cubicBezTo>
                <a:cubicBezTo>
                  <a:pt x="12041" y="1275"/>
                  <a:pt x="12035" y="1275"/>
                  <a:pt x="12023" y="1281"/>
                </a:cubicBezTo>
                <a:cubicBezTo>
                  <a:pt x="12023" y="1287"/>
                  <a:pt x="12023" y="1287"/>
                  <a:pt x="12023" y="1293"/>
                </a:cubicBezTo>
                <a:cubicBezTo>
                  <a:pt x="12023" y="1299"/>
                  <a:pt x="12029" y="1299"/>
                  <a:pt x="12029" y="1304"/>
                </a:cubicBezTo>
                <a:cubicBezTo>
                  <a:pt x="12029" y="1304"/>
                  <a:pt x="12029" y="1310"/>
                  <a:pt x="12029" y="1316"/>
                </a:cubicBezTo>
                <a:cubicBezTo>
                  <a:pt x="12023" y="1322"/>
                  <a:pt x="12017" y="1316"/>
                  <a:pt x="12017" y="1322"/>
                </a:cubicBezTo>
                <a:cubicBezTo>
                  <a:pt x="12011" y="1328"/>
                  <a:pt x="12017" y="1328"/>
                  <a:pt x="12017" y="1334"/>
                </a:cubicBezTo>
                <a:cubicBezTo>
                  <a:pt x="12017" y="1340"/>
                  <a:pt x="12011" y="1340"/>
                  <a:pt x="12011" y="1346"/>
                </a:cubicBezTo>
                <a:cubicBezTo>
                  <a:pt x="12005" y="1346"/>
                  <a:pt x="12000" y="1346"/>
                  <a:pt x="11988" y="1346"/>
                </a:cubicBezTo>
                <a:cubicBezTo>
                  <a:pt x="11988" y="1346"/>
                  <a:pt x="11982" y="1346"/>
                  <a:pt x="11976" y="1346"/>
                </a:cubicBezTo>
                <a:cubicBezTo>
                  <a:pt x="11976" y="1346"/>
                  <a:pt x="11970" y="1352"/>
                  <a:pt x="11970" y="1358"/>
                </a:cubicBezTo>
                <a:cubicBezTo>
                  <a:pt x="11970" y="1358"/>
                  <a:pt x="11970" y="1364"/>
                  <a:pt x="11970" y="1370"/>
                </a:cubicBezTo>
                <a:cubicBezTo>
                  <a:pt x="11970" y="1376"/>
                  <a:pt x="11958" y="1370"/>
                  <a:pt x="11958" y="1376"/>
                </a:cubicBezTo>
                <a:cubicBezTo>
                  <a:pt x="11952" y="1382"/>
                  <a:pt x="11958" y="1387"/>
                  <a:pt x="11958" y="1399"/>
                </a:cubicBezTo>
                <a:cubicBezTo>
                  <a:pt x="11958" y="1399"/>
                  <a:pt x="11958" y="1405"/>
                  <a:pt x="11958" y="1411"/>
                </a:cubicBezTo>
                <a:lnTo>
                  <a:pt x="11958" y="1417"/>
                </a:lnTo>
                <a:cubicBezTo>
                  <a:pt x="11958" y="1423"/>
                  <a:pt x="11958" y="1429"/>
                  <a:pt x="11958" y="1429"/>
                </a:cubicBezTo>
                <a:cubicBezTo>
                  <a:pt x="11988" y="1435"/>
                  <a:pt x="11988" y="1435"/>
                  <a:pt x="11988" y="1435"/>
                </a:cubicBezTo>
                <a:cubicBezTo>
                  <a:pt x="11988" y="1429"/>
                  <a:pt x="11988" y="1423"/>
                  <a:pt x="11988" y="1423"/>
                </a:cubicBezTo>
                <a:cubicBezTo>
                  <a:pt x="11993" y="1417"/>
                  <a:pt x="12000" y="1417"/>
                  <a:pt x="12000" y="1417"/>
                </a:cubicBezTo>
                <a:cubicBezTo>
                  <a:pt x="12005" y="1417"/>
                  <a:pt x="12011" y="1417"/>
                  <a:pt x="12011" y="1417"/>
                </a:cubicBezTo>
                <a:cubicBezTo>
                  <a:pt x="12011" y="1423"/>
                  <a:pt x="12011" y="1429"/>
                  <a:pt x="12017" y="1429"/>
                </a:cubicBezTo>
                <a:cubicBezTo>
                  <a:pt x="12017" y="1435"/>
                  <a:pt x="12023" y="1441"/>
                  <a:pt x="12023" y="1441"/>
                </a:cubicBezTo>
                <a:cubicBezTo>
                  <a:pt x="12029" y="1441"/>
                  <a:pt x="12035" y="1435"/>
                  <a:pt x="12035" y="1429"/>
                </a:cubicBezTo>
                <a:cubicBezTo>
                  <a:pt x="12035" y="1429"/>
                  <a:pt x="12035" y="1423"/>
                  <a:pt x="12035" y="1417"/>
                </a:cubicBezTo>
                <a:cubicBezTo>
                  <a:pt x="12041" y="1423"/>
                  <a:pt x="12041" y="1423"/>
                  <a:pt x="12047" y="1423"/>
                </a:cubicBezTo>
                <a:cubicBezTo>
                  <a:pt x="12053" y="1429"/>
                  <a:pt x="12053" y="1435"/>
                  <a:pt x="12059" y="1435"/>
                </a:cubicBezTo>
                <a:cubicBezTo>
                  <a:pt x="12065" y="1441"/>
                  <a:pt x="12077" y="1441"/>
                  <a:pt x="12082" y="1453"/>
                </a:cubicBezTo>
                <a:cubicBezTo>
                  <a:pt x="12088" y="1453"/>
                  <a:pt x="12088" y="1459"/>
                  <a:pt x="12088" y="1465"/>
                </a:cubicBezTo>
                <a:cubicBezTo>
                  <a:pt x="12071" y="1488"/>
                  <a:pt x="12071" y="1488"/>
                  <a:pt x="12071" y="1488"/>
                </a:cubicBezTo>
                <a:cubicBezTo>
                  <a:pt x="12071" y="1494"/>
                  <a:pt x="12071" y="1494"/>
                  <a:pt x="12071" y="1494"/>
                </a:cubicBezTo>
                <a:cubicBezTo>
                  <a:pt x="12071" y="1500"/>
                  <a:pt x="12077" y="1500"/>
                  <a:pt x="12077" y="1506"/>
                </a:cubicBezTo>
                <a:cubicBezTo>
                  <a:pt x="12136" y="1506"/>
                  <a:pt x="12136" y="1506"/>
                  <a:pt x="12136" y="1506"/>
                </a:cubicBezTo>
                <a:cubicBezTo>
                  <a:pt x="12154" y="1506"/>
                  <a:pt x="12159" y="1512"/>
                  <a:pt x="12177" y="1512"/>
                </a:cubicBezTo>
                <a:cubicBezTo>
                  <a:pt x="12183" y="1512"/>
                  <a:pt x="12189" y="1512"/>
                  <a:pt x="12195" y="1512"/>
                </a:cubicBezTo>
                <a:cubicBezTo>
                  <a:pt x="12201" y="1512"/>
                  <a:pt x="12207" y="1518"/>
                  <a:pt x="12219" y="1518"/>
                </a:cubicBezTo>
                <a:cubicBezTo>
                  <a:pt x="12225" y="1518"/>
                  <a:pt x="12231" y="1518"/>
                  <a:pt x="12237" y="1518"/>
                </a:cubicBezTo>
                <a:cubicBezTo>
                  <a:pt x="12254" y="1518"/>
                  <a:pt x="12254" y="1518"/>
                  <a:pt x="12254" y="1518"/>
                </a:cubicBezTo>
                <a:cubicBezTo>
                  <a:pt x="12260" y="1518"/>
                  <a:pt x="12260" y="1518"/>
                  <a:pt x="12266" y="1518"/>
                </a:cubicBezTo>
                <a:cubicBezTo>
                  <a:pt x="12272" y="1518"/>
                  <a:pt x="12272" y="1518"/>
                  <a:pt x="12272" y="1518"/>
                </a:cubicBezTo>
                <a:cubicBezTo>
                  <a:pt x="12272" y="1494"/>
                  <a:pt x="12272" y="1494"/>
                  <a:pt x="12272" y="1494"/>
                </a:cubicBezTo>
                <a:cubicBezTo>
                  <a:pt x="12272" y="1488"/>
                  <a:pt x="12272" y="1488"/>
                  <a:pt x="12272" y="1482"/>
                </a:cubicBezTo>
                <a:cubicBezTo>
                  <a:pt x="12272" y="1476"/>
                  <a:pt x="12260" y="1482"/>
                  <a:pt x="12260" y="1476"/>
                </a:cubicBezTo>
                <a:cubicBezTo>
                  <a:pt x="12260" y="1470"/>
                  <a:pt x="12260" y="1465"/>
                  <a:pt x="12260" y="1453"/>
                </a:cubicBezTo>
                <a:cubicBezTo>
                  <a:pt x="12254" y="1453"/>
                  <a:pt x="12254" y="1459"/>
                  <a:pt x="12248" y="1453"/>
                </a:cubicBezTo>
                <a:cubicBezTo>
                  <a:pt x="12243" y="1453"/>
                  <a:pt x="12243" y="1447"/>
                  <a:pt x="12237" y="1447"/>
                </a:cubicBezTo>
                <a:cubicBezTo>
                  <a:pt x="12237" y="1441"/>
                  <a:pt x="12237" y="1435"/>
                  <a:pt x="12237" y="1435"/>
                </a:cubicBezTo>
                <a:cubicBezTo>
                  <a:pt x="12237" y="1429"/>
                  <a:pt x="12231" y="1429"/>
                  <a:pt x="12225" y="1423"/>
                </a:cubicBezTo>
                <a:cubicBezTo>
                  <a:pt x="12225" y="1423"/>
                  <a:pt x="12219" y="1417"/>
                  <a:pt x="12213" y="1417"/>
                </a:cubicBezTo>
                <a:cubicBezTo>
                  <a:pt x="12213" y="1411"/>
                  <a:pt x="12207" y="1405"/>
                  <a:pt x="12201" y="1399"/>
                </a:cubicBezTo>
                <a:cubicBezTo>
                  <a:pt x="12201" y="1399"/>
                  <a:pt x="12201" y="1393"/>
                  <a:pt x="12195" y="1387"/>
                </a:cubicBezTo>
                <a:lnTo>
                  <a:pt x="12189" y="1387"/>
                </a:lnTo>
                <a:cubicBezTo>
                  <a:pt x="12183" y="1382"/>
                  <a:pt x="12189" y="1376"/>
                  <a:pt x="12189" y="1376"/>
                </a:cubicBezTo>
                <a:cubicBezTo>
                  <a:pt x="12183" y="1370"/>
                  <a:pt x="12189" y="1370"/>
                  <a:pt x="12189" y="1364"/>
                </a:cubicBezTo>
                <a:cubicBezTo>
                  <a:pt x="12183" y="1358"/>
                  <a:pt x="12183" y="1352"/>
                  <a:pt x="12183" y="1346"/>
                </a:cubicBezTo>
                <a:cubicBezTo>
                  <a:pt x="12183" y="1340"/>
                  <a:pt x="12183" y="1340"/>
                  <a:pt x="12183" y="1340"/>
                </a:cubicBezTo>
                <a:cubicBezTo>
                  <a:pt x="12183" y="1334"/>
                  <a:pt x="12189" y="1334"/>
                  <a:pt x="12195" y="1334"/>
                </a:cubicBezTo>
                <a:cubicBezTo>
                  <a:pt x="12195" y="1328"/>
                  <a:pt x="12195" y="1322"/>
                  <a:pt x="12195" y="1322"/>
                </a:cubicBezTo>
                <a:cubicBezTo>
                  <a:pt x="12195" y="1304"/>
                  <a:pt x="12189" y="1299"/>
                  <a:pt x="12195" y="1287"/>
                </a:cubicBezTo>
                <a:cubicBezTo>
                  <a:pt x="12195" y="1281"/>
                  <a:pt x="12201" y="1281"/>
                  <a:pt x="12207" y="1281"/>
                </a:cubicBezTo>
                <a:cubicBezTo>
                  <a:pt x="12213" y="1275"/>
                  <a:pt x="12219" y="1269"/>
                  <a:pt x="12225" y="1257"/>
                </a:cubicBezTo>
                <a:cubicBezTo>
                  <a:pt x="12231" y="1257"/>
                  <a:pt x="12225" y="1245"/>
                  <a:pt x="12231" y="1245"/>
                </a:cubicBezTo>
                <a:cubicBezTo>
                  <a:pt x="12231" y="1245"/>
                  <a:pt x="12237" y="1245"/>
                  <a:pt x="12243" y="1245"/>
                </a:cubicBezTo>
                <a:cubicBezTo>
                  <a:pt x="12243" y="1239"/>
                  <a:pt x="12248" y="1245"/>
                  <a:pt x="12254" y="1239"/>
                </a:cubicBezTo>
                <a:cubicBezTo>
                  <a:pt x="12254" y="1239"/>
                  <a:pt x="12248" y="1233"/>
                  <a:pt x="12254" y="1227"/>
                </a:cubicBezTo>
                <a:cubicBezTo>
                  <a:pt x="12254" y="1227"/>
                  <a:pt x="12260" y="1227"/>
                  <a:pt x="12266" y="1227"/>
                </a:cubicBezTo>
                <a:cubicBezTo>
                  <a:pt x="12272" y="1221"/>
                  <a:pt x="12278" y="1215"/>
                  <a:pt x="12284" y="1204"/>
                </a:cubicBezTo>
                <a:cubicBezTo>
                  <a:pt x="12284" y="1204"/>
                  <a:pt x="12284" y="1198"/>
                  <a:pt x="12284" y="1192"/>
                </a:cubicBezTo>
                <a:cubicBezTo>
                  <a:pt x="12284" y="1192"/>
                  <a:pt x="12290" y="1192"/>
                  <a:pt x="12296" y="1186"/>
                </a:cubicBezTo>
                <a:cubicBezTo>
                  <a:pt x="12296" y="1186"/>
                  <a:pt x="12296" y="1180"/>
                  <a:pt x="12302" y="1180"/>
                </a:cubicBezTo>
                <a:cubicBezTo>
                  <a:pt x="12302" y="1174"/>
                  <a:pt x="12308" y="1180"/>
                  <a:pt x="12314" y="1180"/>
                </a:cubicBezTo>
                <a:cubicBezTo>
                  <a:pt x="12320" y="1174"/>
                  <a:pt x="12325" y="1168"/>
                  <a:pt x="12332" y="1156"/>
                </a:cubicBezTo>
                <a:cubicBezTo>
                  <a:pt x="12332" y="1156"/>
                  <a:pt x="12332" y="1150"/>
                  <a:pt x="12332" y="1144"/>
                </a:cubicBezTo>
                <a:cubicBezTo>
                  <a:pt x="12332" y="1144"/>
                  <a:pt x="12337" y="1138"/>
                  <a:pt x="12337" y="1132"/>
                </a:cubicBezTo>
                <a:cubicBezTo>
                  <a:pt x="12343" y="1132"/>
                  <a:pt x="12349" y="1132"/>
                  <a:pt x="12349" y="1127"/>
                </a:cubicBezTo>
                <a:cubicBezTo>
                  <a:pt x="12349" y="1121"/>
                  <a:pt x="12355" y="1121"/>
                  <a:pt x="12355" y="1115"/>
                </a:cubicBezTo>
                <a:cubicBezTo>
                  <a:pt x="12361" y="1109"/>
                  <a:pt x="12355" y="1109"/>
                  <a:pt x="12355" y="1103"/>
                </a:cubicBezTo>
                <a:cubicBezTo>
                  <a:pt x="12367" y="1103"/>
                  <a:pt x="12373" y="1103"/>
                  <a:pt x="12385" y="1103"/>
                </a:cubicBezTo>
                <a:cubicBezTo>
                  <a:pt x="12391" y="1103"/>
                  <a:pt x="12391" y="1103"/>
                  <a:pt x="12397" y="1103"/>
                </a:cubicBezTo>
                <a:cubicBezTo>
                  <a:pt x="12403" y="1103"/>
                  <a:pt x="12403" y="1091"/>
                  <a:pt x="12409" y="1091"/>
                </a:cubicBezTo>
                <a:cubicBezTo>
                  <a:pt x="12409" y="1091"/>
                  <a:pt x="12414" y="1091"/>
                  <a:pt x="12420" y="1091"/>
                </a:cubicBezTo>
                <a:cubicBezTo>
                  <a:pt x="12426" y="1091"/>
                  <a:pt x="12432" y="1091"/>
                  <a:pt x="12432" y="1085"/>
                </a:cubicBezTo>
                <a:cubicBezTo>
                  <a:pt x="12438" y="1079"/>
                  <a:pt x="12432" y="1073"/>
                  <a:pt x="12432" y="1073"/>
                </a:cubicBezTo>
                <a:cubicBezTo>
                  <a:pt x="12438" y="1067"/>
                  <a:pt x="12444" y="1067"/>
                  <a:pt x="12444" y="1067"/>
                </a:cubicBezTo>
                <a:cubicBezTo>
                  <a:pt x="12450" y="1067"/>
                  <a:pt x="12456" y="1067"/>
                  <a:pt x="12456" y="1067"/>
                </a:cubicBezTo>
                <a:cubicBezTo>
                  <a:pt x="12462" y="1067"/>
                  <a:pt x="12468" y="1067"/>
                  <a:pt x="12468" y="1067"/>
                </a:cubicBezTo>
                <a:cubicBezTo>
                  <a:pt x="12474" y="1061"/>
                  <a:pt x="12474" y="1061"/>
                  <a:pt x="12480" y="1055"/>
                </a:cubicBezTo>
                <a:cubicBezTo>
                  <a:pt x="12486" y="1055"/>
                  <a:pt x="12486" y="1050"/>
                  <a:pt x="12486" y="1044"/>
                </a:cubicBezTo>
                <a:cubicBezTo>
                  <a:pt x="12492" y="1044"/>
                  <a:pt x="12492" y="1044"/>
                  <a:pt x="12498" y="1038"/>
                </a:cubicBezTo>
                <a:cubicBezTo>
                  <a:pt x="12503" y="1038"/>
                  <a:pt x="12509" y="1038"/>
                  <a:pt x="12509" y="1032"/>
                </a:cubicBezTo>
                <a:cubicBezTo>
                  <a:pt x="12509" y="1020"/>
                  <a:pt x="12509" y="1014"/>
                  <a:pt x="12503" y="1008"/>
                </a:cubicBezTo>
                <a:cubicBezTo>
                  <a:pt x="12515" y="1008"/>
                  <a:pt x="12521" y="1008"/>
                  <a:pt x="12527" y="1008"/>
                </a:cubicBezTo>
                <a:cubicBezTo>
                  <a:pt x="12545" y="1008"/>
                  <a:pt x="12557" y="1008"/>
                  <a:pt x="12575" y="1002"/>
                </a:cubicBezTo>
                <a:cubicBezTo>
                  <a:pt x="12580" y="1002"/>
                  <a:pt x="12580" y="996"/>
                  <a:pt x="12580" y="990"/>
                </a:cubicBezTo>
                <a:cubicBezTo>
                  <a:pt x="12586" y="990"/>
                  <a:pt x="12592" y="984"/>
                  <a:pt x="12598" y="978"/>
                </a:cubicBezTo>
                <a:cubicBezTo>
                  <a:pt x="12598" y="978"/>
                  <a:pt x="12604" y="978"/>
                  <a:pt x="12610" y="978"/>
                </a:cubicBezTo>
                <a:cubicBezTo>
                  <a:pt x="12616" y="978"/>
                  <a:pt x="12622" y="972"/>
                  <a:pt x="12634" y="972"/>
                </a:cubicBezTo>
                <a:cubicBezTo>
                  <a:pt x="12699" y="972"/>
                  <a:pt x="12699" y="972"/>
                  <a:pt x="12699" y="972"/>
                </a:cubicBezTo>
                <a:cubicBezTo>
                  <a:pt x="12705" y="972"/>
                  <a:pt x="12711" y="966"/>
                  <a:pt x="12711" y="966"/>
                </a:cubicBezTo>
                <a:cubicBezTo>
                  <a:pt x="12717" y="961"/>
                  <a:pt x="12717" y="955"/>
                  <a:pt x="12723" y="955"/>
                </a:cubicBezTo>
                <a:cubicBezTo>
                  <a:pt x="12729" y="955"/>
                  <a:pt x="12735" y="955"/>
                  <a:pt x="12747" y="955"/>
                </a:cubicBezTo>
                <a:cubicBezTo>
                  <a:pt x="12752" y="955"/>
                  <a:pt x="12758" y="955"/>
                  <a:pt x="12770" y="955"/>
                </a:cubicBezTo>
                <a:cubicBezTo>
                  <a:pt x="12782" y="949"/>
                  <a:pt x="12782" y="937"/>
                  <a:pt x="12794" y="937"/>
                </a:cubicBezTo>
                <a:cubicBezTo>
                  <a:pt x="12847" y="937"/>
                  <a:pt x="12847" y="937"/>
                  <a:pt x="12847" y="937"/>
                </a:cubicBezTo>
                <a:cubicBezTo>
                  <a:pt x="12853" y="937"/>
                  <a:pt x="12859" y="931"/>
                  <a:pt x="12859" y="931"/>
                </a:cubicBezTo>
                <a:cubicBezTo>
                  <a:pt x="12871" y="925"/>
                  <a:pt x="12871" y="913"/>
                  <a:pt x="12883" y="907"/>
                </a:cubicBezTo>
                <a:cubicBezTo>
                  <a:pt x="12883" y="901"/>
                  <a:pt x="12883" y="895"/>
                  <a:pt x="12889" y="895"/>
                </a:cubicBezTo>
                <a:cubicBezTo>
                  <a:pt x="12889" y="895"/>
                  <a:pt x="12895" y="895"/>
                  <a:pt x="12895" y="889"/>
                </a:cubicBezTo>
                <a:cubicBezTo>
                  <a:pt x="12907" y="889"/>
                  <a:pt x="12913" y="889"/>
                  <a:pt x="12918" y="889"/>
                </a:cubicBezTo>
                <a:cubicBezTo>
                  <a:pt x="12924" y="884"/>
                  <a:pt x="12924" y="884"/>
                  <a:pt x="12924" y="877"/>
                </a:cubicBezTo>
                <a:cubicBezTo>
                  <a:pt x="12924" y="872"/>
                  <a:pt x="12918" y="866"/>
                  <a:pt x="12918" y="866"/>
                </a:cubicBezTo>
                <a:cubicBezTo>
                  <a:pt x="12918" y="860"/>
                  <a:pt x="12913" y="854"/>
                  <a:pt x="12913" y="854"/>
                </a:cubicBezTo>
                <a:cubicBezTo>
                  <a:pt x="12913" y="848"/>
                  <a:pt x="12913" y="842"/>
                  <a:pt x="12907" y="842"/>
                </a:cubicBezTo>
                <a:cubicBezTo>
                  <a:pt x="12901" y="836"/>
                  <a:pt x="12895" y="842"/>
                  <a:pt x="12883" y="842"/>
                </a:cubicBezTo>
                <a:cubicBezTo>
                  <a:pt x="12877" y="842"/>
                  <a:pt x="12877" y="836"/>
                  <a:pt x="12871" y="836"/>
                </a:cubicBezTo>
                <a:cubicBezTo>
                  <a:pt x="12859" y="836"/>
                  <a:pt x="12859" y="836"/>
                  <a:pt x="12859" y="836"/>
                </a:cubicBezTo>
                <a:cubicBezTo>
                  <a:pt x="12847" y="836"/>
                  <a:pt x="12847" y="836"/>
                  <a:pt x="12847" y="836"/>
                </a:cubicBezTo>
                <a:cubicBezTo>
                  <a:pt x="12841" y="836"/>
                  <a:pt x="12841" y="836"/>
                  <a:pt x="12835" y="836"/>
                </a:cubicBezTo>
                <a:cubicBezTo>
                  <a:pt x="12824" y="836"/>
                  <a:pt x="12818" y="836"/>
                  <a:pt x="12812" y="836"/>
                </a:cubicBezTo>
                <a:cubicBezTo>
                  <a:pt x="12800" y="842"/>
                  <a:pt x="12794" y="842"/>
                  <a:pt x="12788" y="848"/>
                </a:cubicBezTo>
                <a:cubicBezTo>
                  <a:pt x="12788" y="854"/>
                  <a:pt x="12788" y="860"/>
                  <a:pt x="12788" y="860"/>
                </a:cubicBezTo>
                <a:cubicBezTo>
                  <a:pt x="12782" y="866"/>
                  <a:pt x="12782" y="866"/>
                  <a:pt x="12782" y="872"/>
                </a:cubicBezTo>
                <a:cubicBezTo>
                  <a:pt x="12776" y="877"/>
                  <a:pt x="12776" y="877"/>
                  <a:pt x="12770" y="877"/>
                </a:cubicBezTo>
                <a:cubicBezTo>
                  <a:pt x="12758" y="884"/>
                  <a:pt x="12752" y="877"/>
                  <a:pt x="12747" y="877"/>
                </a:cubicBezTo>
                <a:cubicBezTo>
                  <a:pt x="12741" y="877"/>
                  <a:pt x="12741" y="877"/>
                  <a:pt x="12735" y="877"/>
                </a:cubicBezTo>
                <a:cubicBezTo>
                  <a:pt x="12729" y="884"/>
                  <a:pt x="12729" y="884"/>
                  <a:pt x="12723" y="884"/>
                </a:cubicBezTo>
                <a:cubicBezTo>
                  <a:pt x="12717" y="889"/>
                  <a:pt x="12717" y="895"/>
                  <a:pt x="12711" y="895"/>
                </a:cubicBezTo>
                <a:cubicBezTo>
                  <a:pt x="12705" y="895"/>
                  <a:pt x="12705" y="901"/>
                  <a:pt x="12699" y="901"/>
                </a:cubicBezTo>
                <a:cubicBezTo>
                  <a:pt x="12699" y="901"/>
                  <a:pt x="12693" y="901"/>
                  <a:pt x="12687" y="901"/>
                </a:cubicBezTo>
                <a:cubicBezTo>
                  <a:pt x="12681" y="901"/>
                  <a:pt x="12675" y="901"/>
                  <a:pt x="12664" y="901"/>
                </a:cubicBezTo>
                <a:cubicBezTo>
                  <a:pt x="12658" y="901"/>
                  <a:pt x="12658" y="901"/>
                  <a:pt x="12652" y="901"/>
                </a:cubicBezTo>
                <a:cubicBezTo>
                  <a:pt x="12646" y="907"/>
                  <a:pt x="12640" y="907"/>
                  <a:pt x="12640" y="907"/>
                </a:cubicBezTo>
                <a:cubicBezTo>
                  <a:pt x="12634" y="913"/>
                  <a:pt x="12628" y="913"/>
                  <a:pt x="12628" y="913"/>
                </a:cubicBezTo>
                <a:cubicBezTo>
                  <a:pt x="12622" y="913"/>
                  <a:pt x="12622" y="919"/>
                  <a:pt x="12616" y="919"/>
                </a:cubicBezTo>
                <a:cubicBezTo>
                  <a:pt x="12610" y="919"/>
                  <a:pt x="12610" y="919"/>
                  <a:pt x="12604" y="919"/>
                </a:cubicBezTo>
                <a:cubicBezTo>
                  <a:pt x="12586" y="925"/>
                  <a:pt x="12580" y="919"/>
                  <a:pt x="12563" y="919"/>
                </a:cubicBezTo>
                <a:cubicBezTo>
                  <a:pt x="12557" y="919"/>
                  <a:pt x="12551" y="919"/>
                  <a:pt x="12539" y="919"/>
                </a:cubicBezTo>
                <a:cubicBezTo>
                  <a:pt x="12527" y="919"/>
                  <a:pt x="12527" y="919"/>
                  <a:pt x="12527" y="919"/>
                </a:cubicBezTo>
                <a:cubicBezTo>
                  <a:pt x="12521" y="919"/>
                  <a:pt x="12521" y="919"/>
                  <a:pt x="12515" y="919"/>
                </a:cubicBezTo>
                <a:cubicBezTo>
                  <a:pt x="12503" y="919"/>
                  <a:pt x="12498" y="919"/>
                  <a:pt x="12492" y="919"/>
                </a:cubicBezTo>
                <a:cubicBezTo>
                  <a:pt x="12486" y="919"/>
                  <a:pt x="12480" y="925"/>
                  <a:pt x="12480" y="925"/>
                </a:cubicBezTo>
                <a:cubicBezTo>
                  <a:pt x="12468" y="931"/>
                  <a:pt x="12462" y="931"/>
                  <a:pt x="12456" y="937"/>
                </a:cubicBezTo>
                <a:cubicBezTo>
                  <a:pt x="12450" y="937"/>
                  <a:pt x="12450" y="943"/>
                  <a:pt x="12450" y="949"/>
                </a:cubicBezTo>
                <a:cubicBezTo>
                  <a:pt x="12444" y="955"/>
                  <a:pt x="12438" y="961"/>
                  <a:pt x="12432" y="966"/>
                </a:cubicBezTo>
                <a:cubicBezTo>
                  <a:pt x="12355" y="966"/>
                  <a:pt x="12355" y="966"/>
                  <a:pt x="12355" y="966"/>
                </a:cubicBezTo>
                <a:cubicBezTo>
                  <a:pt x="12349" y="972"/>
                  <a:pt x="12349" y="972"/>
                  <a:pt x="12343" y="978"/>
                </a:cubicBezTo>
                <a:cubicBezTo>
                  <a:pt x="12337" y="978"/>
                  <a:pt x="12337" y="984"/>
                  <a:pt x="12337" y="990"/>
                </a:cubicBezTo>
                <a:cubicBezTo>
                  <a:pt x="12332" y="990"/>
                  <a:pt x="12332" y="996"/>
                  <a:pt x="12325" y="1002"/>
                </a:cubicBezTo>
                <a:cubicBezTo>
                  <a:pt x="12325" y="1002"/>
                  <a:pt x="12320" y="1002"/>
                  <a:pt x="12314" y="1002"/>
                </a:cubicBezTo>
                <a:cubicBezTo>
                  <a:pt x="12308" y="1008"/>
                  <a:pt x="12302" y="1002"/>
                  <a:pt x="12296" y="1008"/>
                </a:cubicBezTo>
                <a:cubicBezTo>
                  <a:pt x="12296" y="1008"/>
                  <a:pt x="12290" y="1008"/>
                  <a:pt x="12284" y="1008"/>
                </a:cubicBezTo>
                <a:cubicBezTo>
                  <a:pt x="12284" y="1014"/>
                  <a:pt x="12278" y="1014"/>
                  <a:pt x="12272" y="1020"/>
                </a:cubicBezTo>
                <a:cubicBezTo>
                  <a:pt x="12272" y="1020"/>
                  <a:pt x="12272" y="1026"/>
                  <a:pt x="12272" y="1032"/>
                </a:cubicBezTo>
                <a:cubicBezTo>
                  <a:pt x="12272" y="1038"/>
                  <a:pt x="12272" y="1044"/>
                  <a:pt x="12272" y="1055"/>
                </a:cubicBezTo>
                <a:cubicBezTo>
                  <a:pt x="12266" y="1055"/>
                  <a:pt x="12266" y="1050"/>
                  <a:pt x="12260" y="1050"/>
                </a:cubicBezTo>
                <a:cubicBezTo>
                  <a:pt x="12243" y="1050"/>
                  <a:pt x="12237" y="1050"/>
                  <a:pt x="12225" y="1050"/>
                </a:cubicBezTo>
                <a:cubicBezTo>
                  <a:pt x="12219" y="1050"/>
                  <a:pt x="12219" y="1055"/>
                  <a:pt x="12213" y="1055"/>
                </a:cubicBezTo>
                <a:cubicBezTo>
                  <a:pt x="12213" y="1061"/>
                  <a:pt x="12219" y="1061"/>
                  <a:pt x="12219" y="1067"/>
                </a:cubicBezTo>
                <a:cubicBezTo>
                  <a:pt x="12219" y="1079"/>
                  <a:pt x="12213" y="1085"/>
                  <a:pt x="12207" y="1091"/>
                </a:cubicBezTo>
                <a:cubicBezTo>
                  <a:pt x="12201" y="1097"/>
                  <a:pt x="12195" y="1097"/>
                  <a:pt x="12195" y="1103"/>
                </a:cubicBezTo>
                <a:lnTo>
                  <a:pt x="12195" y="1109"/>
                </a:lnTo>
                <a:cubicBezTo>
                  <a:pt x="12195" y="1121"/>
                  <a:pt x="12195" y="1121"/>
                  <a:pt x="12195" y="1121"/>
                </a:cubicBezTo>
                <a:cubicBezTo>
                  <a:pt x="12195" y="1144"/>
                  <a:pt x="12195" y="1144"/>
                  <a:pt x="12195" y="1144"/>
                </a:cubicBezTo>
                <a:cubicBezTo>
                  <a:pt x="12189" y="1144"/>
                  <a:pt x="12183" y="1150"/>
                  <a:pt x="12177" y="1150"/>
                </a:cubicBezTo>
                <a:cubicBezTo>
                  <a:pt x="12166" y="1150"/>
                  <a:pt x="12154" y="1144"/>
                  <a:pt x="12142" y="1150"/>
                </a:cubicBezTo>
                <a:cubicBezTo>
                  <a:pt x="12136" y="1150"/>
                  <a:pt x="12124" y="1150"/>
                  <a:pt x="12118" y="1156"/>
                </a:cubicBezTo>
                <a:cubicBezTo>
                  <a:pt x="12112" y="1162"/>
                  <a:pt x="12106" y="1162"/>
                  <a:pt x="12106" y="1168"/>
                </a:cubicBezTo>
                <a:cubicBezTo>
                  <a:pt x="12094" y="1174"/>
                  <a:pt x="12088" y="1180"/>
                  <a:pt x="12088" y="1186"/>
                </a:cubicBezTo>
                <a:cubicBezTo>
                  <a:pt x="12088" y="1192"/>
                  <a:pt x="12094" y="1198"/>
                  <a:pt x="12094" y="1204"/>
                </a:cubicBezTo>
                <a:cubicBezTo>
                  <a:pt x="12100" y="1204"/>
                  <a:pt x="12100" y="1204"/>
                  <a:pt x="12106" y="1198"/>
                </a:cubicBezTo>
                <a:cubicBezTo>
                  <a:pt x="12112" y="1198"/>
                  <a:pt x="12118" y="1192"/>
                  <a:pt x="12124" y="1192"/>
                </a:cubicBezTo>
                <a:cubicBezTo>
                  <a:pt x="12130" y="1192"/>
                  <a:pt x="12136" y="1192"/>
                  <a:pt x="12142" y="1192"/>
                </a:cubicBezTo>
                <a:cubicBezTo>
                  <a:pt x="12136" y="1204"/>
                  <a:pt x="12136" y="1204"/>
                  <a:pt x="12136" y="1210"/>
                </a:cubicBezTo>
                <a:cubicBezTo>
                  <a:pt x="12136" y="1215"/>
                  <a:pt x="12136" y="1215"/>
                  <a:pt x="12136" y="1215"/>
                </a:cubicBezTo>
                <a:cubicBezTo>
                  <a:pt x="12136" y="1221"/>
                  <a:pt x="12142" y="1227"/>
                  <a:pt x="12142" y="1227"/>
                </a:cubicBezTo>
                <a:cubicBezTo>
                  <a:pt x="12136" y="1227"/>
                  <a:pt x="12118" y="1233"/>
                  <a:pt x="12112" y="1233"/>
                </a:cubicBezTo>
                <a:close/>
                <a:moveTo>
                  <a:pt x="12972" y="1263"/>
                </a:moveTo>
                <a:lnTo>
                  <a:pt x="12972" y="1263"/>
                </a:lnTo>
                <a:cubicBezTo>
                  <a:pt x="12978" y="1263"/>
                  <a:pt x="12984" y="1257"/>
                  <a:pt x="12990" y="1257"/>
                </a:cubicBezTo>
                <a:cubicBezTo>
                  <a:pt x="12990" y="1257"/>
                  <a:pt x="12996" y="1257"/>
                  <a:pt x="13002" y="1257"/>
                </a:cubicBezTo>
                <a:cubicBezTo>
                  <a:pt x="13002" y="1257"/>
                  <a:pt x="13007" y="1251"/>
                  <a:pt x="13013" y="1251"/>
                </a:cubicBezTo>
                <a:cubicBezTo>
                  <a:pt x="13019" y="1251"/>
                  <a:pt x="13025" y="1251"/>
                  <a:pt x="13037" y="1251"/>
                </a:cubicBezTo>
                <a:cubicBezTo>
                  <a:pt x="13043" y="1251"/>
                  <a:pt x="13043" y="1251"/>
                  <a:pt x="13043" y="1251"/>
                </a:cubicBezTo>
                <a:cubicBezTo>
                  <a:pt x="13049" y="1251"/>
                  <a:pt x="13055" y="1245"/>
                  <a:pt x="13055" y="1245"/>
                </a:cubicBezTo>
                <a:cubicBezTo>
                  <a:pt x="13055" y="1239"/>
                  <a:pt x="13061" y="1233"/>
                  <a:pt x="13055" y="1233"/>
                </a:cubicBezTo>
                <a:cubicBezTo>
                  <a:pt x="13055" y="1227"/>
                  <a:pt x="13055" y="1221"/>
                  <a:pt x="13049" y="1221"/>
                </a:cubicBezTo>
                <a:cubicBezTo>
                  <a:pt x="13043" y="1215"/>
                  <a:pt x="13043" y="1215"/>
                  <a:pt x="13037" y="1215"/>
                </a:cubicBezTo>
                <a:cubicBezTo>
                  <a:pt x="13031" y="1215"/>
                  <a:pt x="13031" y="1210"/>
                  <a:pt x="13025" y="1210"/>
                </a:cubicBezTo>
                <a:cubicBezTo>
                  <a:pt x="13019" y="1210"/>
                  <a:pt x="13019" y="1210"/>
                  <a:pt x="13013" y="1210"/>
                </a:cubicBezTo>
                <a:cubicBezTo>
                  <a:pt x="13002" y="1210"/>
                  <a:pt x="13002" y="1215"/>
                  <a:pt x="12990" y="1221"/>
                </a:cubicBezTo>
                <a:cubicBezTo>
                  <a:pt x="12984" y="1221"/>
                  <a:pt x="12984" y="1227"/>
                  <a:pt x="12978" y="1233"/>
                </a:cubicBezTo>
                <a:cubicBezTo>
                  <a:pt x="12972" y="1239"/>
                  <a:pt x="12966" y="1245"/>
                  <a:pt x="12960" y="1251"/>
                </a:cubicBezTo>
                <a:cubicBezTo>
                  <a:pt x="12960" y="1257"/>
                  <a:pt x="12966" y="1263"/>
                  <a:pt x="12972" y="1263"/>
                </a:cubicBezTo>
                <a:close/>
                <a:moveTo>
                  <a:pt x="12563" y="356"/>
                </a:moveTo>
                <a:lnTo>
                  <a:pt x="12563" y="356"/>
                </a:lnTo>
                <a:cubicBezTo>
                  <a:pt x="12569" y="368"/>
                  <a:pt x="12569" y="368"/>
                  <a:pt x="12569" y="368"/>
                </a:cubicBezTo>
                <a:cubicBezTo>
                  <a:pt x="12575" y="374"/>
                  <a:pt x="12580" y="379"/>
                  <a:pt x="12592" y="386"/>
                </a:cubicBezTo>
                <a:cubicBezTo>
                  <a:pt x="12598" y="391"/>
                  <a:pt x="12598" y="391"/>
                  <a:pt x="12604" y="397"/>
                </a:cubicBezTo>
                <a:cubicBezTo>
                  <a:pt x="12610" y="403"/>
                  <a:pt x="12622" y="403"/>
                  <a:pt x="12634" y="403"/>
                </a:cubicBezTo>
                <a:cubicBezTo>
                  <a:pt x="12640" y="403"/>
                  <a:pt x="12646" y="403"/>
                  <a:pt x="12652" y="403"/>
                </a:cubicBezTo>
                <a:cubicBezTo>
                  <a:pt x="12652" y="397"/>
                  <a:pt x="12658" y="397"/>
                  <a:pt x="12658" y="397"/>
                </a:cubicBezTo>
                <a:cubicBezTo>
                  <a:pt x="12664" y="391"/>
                  <a:pt x="12669" y="391"/>
                  <a:pt x="12669" y="391"/>
                </a:cubicBezTo>
                <a:cubicBezTo>
                  <a:pt x="12675" y="386"/>
                  <a:pt x="12675" y="379"/>
                  <a:pt x="12675" y="379"/>
                </a:cubicBezTo>
                <a:cubicBezTo>
                  <a:pt x="12681" y="374"/>
                  <a:pt x="12681" y="368"/>
                  <a:pt x="12687" y="368"/>
                </a:cubicBezTo>
                <a:cubicBezTo>
                  <a:pt x="12687" y="362"/>
                  <a:pt x="12693" y="368"/>
                  <a:pt x="12699" y="362"/>
                </a:cubicBezTo>
                <a:cubicBezTo>
                  <a:pt x="12699" y="362"/>
                  <a:pt x="12705" y="362"/>
                  <a:pt x="12711" y="356"/>
                </a:cubicBezTo>
                <a:cubicBezTo>
                  <a:pt x="12711" y="356"/>
                  <a:pt x="12717" y="356"/>
                  <a:pt x="12723" y="350"/>
                </a:cubicBezTo>
                <a:cubicBezTo>
                  <a:pt x="12729" y="350"/>
                  <a:pt x="12735" y="350"/>
                  <a:pt x="12741" y="344"/>
                </a:cubicBezTo>
                <a:cubicBezTo>
                  <a:pt x="12741" y="338"/>
                  <a:pt x="12741" y="338"/>
                  <a:pt x="12741" y="338"/>
                </a:cubicBezTo>
                <a:cubicBezTo>
                  <a:pt x="12735" y="332"/>
                  <a:pt x="12735" y="332"/>
                  <a:pt x="12729" y="332"/>
                </a:cubicBezTo>
                <a:cubicBezTo>
                  <a:pt x="12717" y="332"/>
                  <a:pt x="12717" y="332"/>
                  <a:pt x="12717" y="332"/>
                </a:cubicBezTo>
                <a:cubicBezTo>
                  <a:pt x="12717" y="332"/>
                  <a:pt x="12711" y="326"/>
                  <a:pt x="12705" y="326"/>
                </a:cubicBezTo>
                <a:cubicBezTo>
                  <a:pt x="12699" y="326"/>
                  <a:pt x="12693" y="326"/>
                  <a:pt x="12687" y="326"/>
                </a:cubicBezTo>
                <a:cubicBezTo>
                  <a:pt x="12681" y="326"/>
                  <a:pt x="12675" y="326"/>
                  <a:pt x="12669" y="326"/>
                </a:cubicBezTo>
                <a:cubicBezTo>
                  <a:pt x="12669" y="326"/>
                  <a:pt x="12664" y="326"/>
                  <a:pt x="12658" y="332"/>
                </a:cubicBezTo>
                <a:cubicBezTo>
                  <a:pt x="12658" y="332"/>
                  <a:pt x="12664" y="338"/>
                  <a:pt x="12658" y="338"/>
                </a:cubicBezTo>
                <a:cubicBezTo>
                  <a:pt x="12652" y="344"/>
                  <a:pt x="12652" y="338"/>
                  <a:pt x="12646" y="338"/>
                </a:cubicBezTo>
                <a:cubicBezTo>
                  <a:pt x="12634" y="344"/>
                  <a:pt x="12622" y="338"/>
                  <a:pt x="12610" y="338"/>
                </a:cubicBezTo>
                <a:cubicBezTo>
                  <a:pt x="12610" y="344"/>
                  <a:pt x="12604" y="344"/>
                  <a:pt x="12598" y="344"/>
                </a:cubicBezTo>
                <a:cubicBezTo>
                  <a:pt x="12598" y="344"/>
                  <a:pt x="12592" y="350"/>
                  <a:pt x="12586" y="350"/>
                </a:cubicBezTo>
                <a:cubicBezTo>
                  <a:pt x="12586" y="356"/>
                  <a:pt x="12580" y="362"/>
                  <a:pt x="12580" y="362"/>
                </a:cubicBezTo>
                <a:cubicBezTo>
                  <a:pt x="12575" y="362"/>
                  <a:pt x="12569" y="356"/>
                  <a:pt x="12563" y="356"/>
                </a:cubicBezTo>
                <a:close/>
                <a:moveTo>
                  <a:pt x="12426" y="356"/>
                </a:moveTo>
                <a:lnTo>
                  <a:pt x="12426" y="356"/>
                </a:lnTo>
                <a:cubicBezTo>
                  <a:pt x="12426" y="362"/>
                  <a:pt x="12426" y="362"/>
                  <a:pt x="12426" y="368"/>
                </a:cubicBezTo>
                <a:cubicBezTo>
                  <a:pt x="12420" y="368"/>
                  <a:pt x="12426" y="374"/>
                  <a:pt x="12426" y="379"/>
                </a:cubicBezTo>
                <a:cubicBezTo>
                  <a:pt x="12420" y="379"/>
                  <a:pt x="12414" y="379"/>
                  <a:pt x="12414" y="379"/>
                </a:cubicBezTo>
                <a:cubicBezTo>
                  <a:pt x="12403" y="386"/>
                  <a:pt x="12397" y="391"/>
                  <a:pt x="12391" y="397"/>
                </a:cubicBezTo>
                <a:cubicBezTo>
                  <a:pt x="12385" y="397"/>
                  <a:pt x="12385" y="403"/>
                  <a:pt x="12385" y="409"/>
                </a:cubicBezTo>
                <a:cubicBezTo>
                  <a:pt x="12397" y="415"/>
                  <a:pt x="12397" y="415"/>
                  <a:pt x="12397" y="415"/>
                </a:cubicBezTo>
                <a:cubicBezTo>
                  <a:pt x="12397" y="415"/>
                  <a:pt x="12403" y="421"/>
                  <a:pt x="12409" y="421"/>
                </a:cubicBezTo>
                <a:cubicBezTo>
                  <a:pt x="12414" y="421"/>
                  <a:pt x="12414" y="421"/>
                  <a:pt x="12426" y="421"/>
                </a:cubicBezTo>
                <a:lnTo>
                  <a:pt x="12426" y="421"/>
                </a:lnTo>
                <a:cubicBezTo>
                  <a:pt x="12432" y="421"/>
                  <a:pt x="12438" y="415"/>
                  <a:pt x="12438" y="415"/>
                </a:cubicBezTo>
                <a:cubicBezTo>
                  <a:pt x="12444" y="415"/>
                  <a:pt x="12450" y="415"/>
                  <a:pt x="12456" y="415"/>
                </a:cubicBezTo>
                <a:cubicBezTo>
                  <a:pt x="12474" y="415"/>
                  <a:pt x="12474" y="415"/>
                  <a:pt x="12474" y="415"/>
                </a:cubicBezTo>
                <a:cubicBezTo>
                  <a:pt x="12480" y="415"/>
                  <a:pt x="12486" y="415"/>
                  <a:pt x="12492" y="415"/>
                </a:cubicBezTo>
                <a:cubicBezTo>
                  <a:pt x="12503" y="421"/>
                  <a:pt x="12515" y="421"/>
                  <a:pt x="12533" y="415"/>
                </a:cubicBezTo>
                <a:cubicBezTo>
                  <a:pt x="12539" y="415"/>
                  <a:pt x="12539" y="415"/>
                  <a:pt x="12545" y="415"/>
                </a:cubicBezTo>
                <a:cubicBezTo>
                  <a:pt x="12539" y="409"/>
                  <a:pt x="12533" y="403"/>
                  <a:pt x="12533" y="403"/>
                </a:cubicBezTo>
                <a:cubicBezTo>
                  <a:pt x="12527" y="397"/>
                  <a:pt x="12527" y="397"/>
                  <a:pt x="12521" y="391"/>
                </a:cubicBezTo>
                <a:cubicBezTo>
                  <a:pt x="12521" y="386"/>
                  <a:pt x="12527" y="379"/>
                  <a:pt x="12521" y="379"/>
                </a:cubicBezTo>
                <a:cubicBezTo>
                  <a:pt x="12521" y="368"/>
                  <a:pt x="12509" y="362"/>
                  <a:pt x="12509" y="356"/>
                </a:cubicBezTo>
                <a:cubicBezTo>
                  <a:pt x="12509" y="350"/>
                  <a:pt x="12509" y="338"/>
                  <a:pt x="12509" y="332"/>
                </a:cubicBezTo>
                <a:cubicBezTo>
                  <a:pt x="12492" y="332"/>
                  <a:pt x="12492" y="332"/>
                  <a:pt x="12492" y="332"/>
                </a:cubicBezTo>
                <a:cubicBezTo>
                  <a:pt x="12486" y="332"/>
                  <a:pt x="12486" y="332"/>
                  <a:pt x="12480" y="332"/>
                </a:cubicBezTo>
                <a:cubicBezTo>
                  <a:pt x="12474" y="338"/>
                  <a:pt x="12474" y="338"/>
                  <a:pt x="12474" y="344"/>
                </a:cubicBezTo>
                <a:cubicBezTo>
                  <a:pt x="12468" y="350"/>
                  <a:pt x="12468" y="350"/>
                  <a:pt x="12462" y="356"/>
                </a:cubicBezTo>
                <a:cubicBezTo>
                  <a:pt x="12456" y="356"/>
                  <a:pt x="12450" y="356"/>
                  <a:pt x="12450" y="356"/>
                </a:cubicBezTo>
                <a:cubicBezTo>
                  <a:pt x="12444" y="362"/>
                  <a:pt x="12444" y="362"/>
                  <a:pt x="12438" y="362"/>
                </a:cubicBezTo>
                <a:lnTo>
                  <a:pt x="12426" y="356"/>
                </a:lnTo>
                <a:close/>
                <a:moveTo>
                  <a:pt x="12403" y="457"/>
                </a:moveTo>
                <a:lnTo>
                  <a:pt x="12403" y="457"/>
                </a:lnTo>
                <a:cubicBezTo>
                  <a:pt x="12397" y="457"/>
                  <a:pt x="12397" y="463"/>
                  <a:pt x="12391" y="463"/>
                </a:cubicBezTo>
                <a:cubicBezTo>
                  <a:pt x="12379" y="463"/>
                  <a:pt x="12379" y="463"/>
                  <a:pt x="12379" y="463"/>
                </a:cubicBezTo>
                <a:cubicBezTo>
                  <a:pt x="12373" y="463"/>
                  <a:pt x="12373" y="468"/>
                  <a:pt x="12367" y="468"/>
                </a:cubicBezTo>
                <a:cubicBezTo>
                  <a:pt x="12355" y="468"/>
                  <a:pt x="12355" y="468"/>
                  <a:pt x="12355" y="468"/>
                </a:cubicBezTo>
                <a:cubicBezTo>
                  <a:pt x="12361" y="468"/>
                  <a:pt x="12355" y="474"/>
                  <a:pt x="12355" y="480"/>
                </a:cubicBezTo>
                <a:cubicBezTo>
                  <a:pt x="12361" y="480"/>
                  <a:pt x="12361" y="486"/>
                  <a:pt x="12361" y="492"/>
                </a:cubicBezTo>
                <a:cubicBezTo>
                  <a:pt x="12367" y="492"/>
                  <a:pt x="12373" y="492"/>
                  <a:pt x="12379" y="492"/>
                </a:cubicBezTo>
                <a:cubicBezTo>
                  <a:pt x="12379" y="492"/>
                  <a:pt x="12385" y="492"/>
                  <a:pt x="12391" y="492"/>
                </a:cubicBezTo>
                <a:cubicBezTo>
                  <a:pt x="12391" y="486"/>
                  <a:pt x="12397" y="486"/>
                  <a:pt x="12403" y="486"/>
                </a:cubicBezTo>
                <a:cubicBezTo>
                  <a:pt x="12409" y="480"/>
                  <a:pt x="12414" y="480"/>
                  <a:pt x="12426" y="480"/>
                </a:cubicBezTo>
                <a:cubicBezTo>
                  <a:pt x="12420" y="474"/>
                  <a:pt x="12426" y="468"/>
                  <a:pt x="12426" y="468"/>
                </a:cubicBezTo>
                <a:cubicBezTo>
                  <a:pt x="12420" y="463"/>
                  <a:pt x="12414" y="463"/>
                  <a:pt x="12414" y="457"/>
                </a:cubicBezTo>
                <a:cubicBezTo>
                  <a:pt x="12409" y="457"/>
                  <a:pt x="12409" y="457"/>
                  <a:pt x="12403" y="457"/>
                </a:cubicBezTo>
                <a:close/>
                <a:moveTo>
                  <a:pt x="12201" y="439"/>
                </a:moveTo>
                <a:lnTo>
                  <a:pt x="12201" y="439"/>
                </a:lnTo>
                <a:cubicBezTo>
                  <a:pt x="12201" y="474"/>
                  <a:pt x="12201" y="474"/>
                  <a:pt x="12201" y="474"/>
                </a:cubicBezTo>
                <a:cubicBezTo>
                  <a:pt x="12254" y="474"/>
                  <a:pt x="12254" y="474"/>
                  <a:pt x="12254" y="474"/>
                </a:cubicBezTo>
                <a:cubicBezTo>
                  <a:pt x="12260" y="468"/>
                  <a:pt x="12266" y="468"/>
                  <a:pt x="12266" y="463"/>
                </a:cubicBezTo>
                <a:cubicBezTo>
                  <a:pt x="12266" y="463"/>
                  <a:pt x="12266" y="457"/>
                  <a:pt x="12266" y="451"/>
                </a:cubicBezTo>
                <a:cubicBezTo>
                  <a:pt x="12266" y="451"/>
                  <a:pt x="12272" y="451"/>
                  <a:pt x="12272" y="445"/>
                </a:cubicBezTo>
                <a:cubicBezTo>
                  <a:pt x="12272" y="457"/>
                  <a:pt x="12272" y="468"/>
                  <a:pt x="12278" y="474"/>
                </a:cubicBezTo>
                <a:cubicBezTo>
                  <a:pt x="12284" y="480"/>
                  <a:pt x="12290" y="480"/>
                  <a:pt x="12296" y="480"/>
                </a:cubicBezTo>
                <a:cubicBezTo>
                  <a:pt x="12302" y="480"/>
                  <a:pt x="12302" y="474"/>
                  <a:pt x="12308" y="474"/>
                </a:cubicBezTo>
                <a:cubicBezTo>
                  <a:pt x="12314" y="474"/>
                  <a:pt x="12314" y="474"/>
                  <a:pt x="12320" y="474"/>
                </a:cubicBezTo>
                <a:cubicBezTo>
                  <a:pt x="12320" y="463"/>
                  <a:pt x="12320" y="457"/>
                  <a:pt x="12320" y="439"/>
                </a:cubicBezTo>
                <a:cubicBezTo>
                  <a:pt x="12367" y="439"/>
                  <a:pt x="12367" y="439"/>
                  <a:pt x="12367" y="439"/>
                </a:cubicBezTo>
                <a:cubicBezTo>
                  <a:pt x="12367" y="427"/>
                  <a:pt x="12367" y="427"/>
                  <a:pt x="12367" y="427"/>
                </a:cubicBezTo>
                <a:cubicBezTo>
                  <a:pt x="12367" y="427"/>
                  <a:pt x="12367" y="421"/>
                  <a:pt x="12367" y="415"/>
                </a:cubicBezTo>
                <a:cubicBezTo>
                  <a:pt x="12284" y="415"/>
                  <a:pt x="12284" y="415"/>
                  <a:pt x="12284" y="415"/>
                </a:cubicBezTo>
                <a:cubicBezTo>
                  <a:pt x="12272" y="415"/>
                  <a:pt x="12266" y="421"/>
                  <a:pt x="12260" y="427"/>
                </a:cubicBezTo>
                <a:cubicBezTo>
                  <a:pt x="12254" y="427"/>
                  <a:pt x="12248" y="433"/>
                  <a:pt x="12243" y="433"/>
                </a:cubicBezTo>
                <a:cubicBezTo>
                  <a:pt x="12237" y="433"/>
                  <a:pt x="12237" y="439"/>
                  <a:pt x="12231" y="439"/>
                </a:cubicBezTo>
                <a:cubicBezTo>
                  <a:pt x="12225" y="445"/>
                  <a:pt x="12213" y="445"/>
                  <a:pt x="12201" y="451"/>
                </a:cubicBezTo>
                <a:lnTo>
                  <a:pt x="12201" y="439"/>
                </a:lnTo>
                <a:close/>
                <a:moveTo>
                  <a:pt x="12041" y="445"/>
                </a:moveTo>
                <a:lnTo>
                  <a:pt x="12041" y="445"/>
                </a:lnTo>
                <a:cubicBezTo>
                  <a:pt x="12041" y="445"/>
                  <a:pt x="12053" y="445"/>
                  <a:pt x="12053" y="439"/>
                </a:cubicBezTo>
                <a:cubicBezTo>
                  <a:pt x="12053" y="439"/>
                  <a:pt x="12053" y="433"/>
                  <a:pt x="12053" y="427"/>
                </a:cubicBezTo>
                <a:cubicBezTo>
                  <a:pt x="12053" y="427"/>
                  <a:pt x="12053" y="421"/>
                  <a:pt x="12059" y="415"/>
                </a:cubicBezTo>
                <a:cubicBezTo>
                  <a:pt x="12065" y="415"/>
                  <a:pt x="12071" y="421"/>
                  <a:pt x="12082" y="415"/>
                </a:cubicBezTo>
                <a:cubicBezTo>
                  <a:pt x="12082" y="415"/>
                  <a:pt x="12088" y="415"/>
                  <a:pt x="12094" y="415"/>
                </a:cubicBezTo>
                <a:cubicBezTo>
                  <a:pt x="12100" y="415"/>
                  <a:pt x="12100" y="409"/>
                  <a:pt x="12106" y="409"/>
                </a:cubicBezTo>
                <a:cubicBezTo>
                  <a:pt x="12112" y="403"/>
                  <a:pt x="12118" y="409"/>
                  <a:pt x="12124" y="409"/>
                </a:cubicBezTo>
                <a:cubicBezTo>
                  <a:pt x="12130" y="403"/>
                  <a:pt x="12136" y="397"/>
                  <a:pt x="12136" y="397"/>
                </a:cubicBezTo>
                <a:cubicBezTo>
                  <a:pt x="12142" y="397"/>
                  <a:pt x="12148" y="397"/>
                  <a:pt x="12148" y="397"/>
                </a:cubicBezTo>
                <a:cubicBezTo>
                  <a:pt x="12159" y="397"/>
                  <a:pt x="12166" y="397"/>
                  <a:pt x="12171" y="397"/>
                </a:cubicBezTo>
                <a:cubicBezTo>
                  <a:pt x="12177" y="397"/>
                  <a:pt x="12177" y="391"/>
                  <a:pt x="12183" y="391"/>
                </a:cubicBezTo>
                <a:cubicBezTo>
                  <a:pt x="12189" y="391"/>
                  <a:pt x="12183" y="379"/>
                  <a:pt x="12189" y="379"/>
                </a:cubicBezTo>
                <a:cubicBezTo>
                  <a:pt x="12201" y="379"/>
                  <a:pt x="12201" y="386"/>
                  <a:pt x="12213" y="391"/>
                </a:cubicBezTo>
                <a:cubicBezTo>
                  <a:pt x="12213" y="391"/>
                  <a:pt x="12219" y="391"/>
                  <a:pt x="12225" y="391"/>
                </a:cubicBezTo>
                <a:cubicBezTo>
                  <a:pt x="12231" y="391"/>
                  <a:pt x="12231" y="397"/>
                  <a:pt x="12237" y="397"/>
                </a:cubicBezTo>
                <a:cubicBezTo>
                  <a:pt x="12260" y="397"/>
                  <a:pt x="12260" y="397"/>
                  <a:pt x="12260" y="397"/>
                </a:cubicBezTo>
                <a:cubicBezTo>
                  <a:pt x="12260" y="391"/>
                  <a:pt x="12260" y="386"/>
                  <a:pt x="12260" y="386"/>
                </a:cubicBezTo>
                <a:cubicBezTo>
                  <a:pt x="12260" y="374"/>
                  <a:pt x="12254" y="368"/>
                  <a:pt x="12254" y="362"/>
                </a:cubicBezTo>
                <a:cubicBezTo>
                  <a:pt x="12254" y="350"/>
                  <a:pt x="12266" y="344"/>
                  <a:pt x="12272" y="344"/>
                </a:cubicBezTo>
                <a:cubicBezTo>
                  <a:pt x="12284" y="344"/>
                  <a:pt x="12284" y="350"/>
                  <a:pt x="12290" y="350"/>
                </a:cubicBezTo>
                <a:cubicBezTo>
                  <a:pt x="12296" y="356"/>
                  <a:pt x="12302" y="356"/>
                  <a:pt x="12302" y="356"/>
                </a:cubicBezTo>
                <a:cubicBezTo>
                  <a:pt x="12308" y="356"/>
                  <a:pt x="12308" y="362"/>
                  <a:pt x="12308" y="368"/>
                </a:cubicBezTo>
                <a:cubicBezTo>
                  <a:pt x="12320" y="374"/>
                  <a:pt x="12325" y="379"/>
                  <a:pt x="12337" y="379"/>
                </a:cubicBezTo>
                <a:cubicBezTo>
                  <a:pt x="12349" y="379"/>
                  <a:pt x="12355" y="374"/>
                  <a:pt x="12367" y="374"/>
                </a:cubicBezTo>
                <a:cubicBezTo>
                  <a:pt x="12367" y="368"/>
                  <a:pt x="12373" y="368"/>
                  <a:pt x="12373" y="362"/>
                </a:cubicBezTo>
                <a:cubicBezTo>
                  <a:pt x="12373" y="356"/>
                  <a:pt x="12367" y="356"/>
                  <a:pt x="12367" y="350"/>
                </a:cubicBezTo>
                <a:cubicBezTo>
                  <a:pt x="12367" y="338"/>
                  <a:pt x="12367" y="338"/>
                  <a:pt x="12367" y="338"/>
                </a:cubicBezTo>
                <a:cubicBezTo>
                  <a:pt x="12361" y="338"/>
                  <a:pt x="12355" y="332"/>
                  <a:pt x="12343" y="338"/>
                </a:cubicBezTo>
                <a:cubicBezTo>
                  <a:pt x="12337" y="338"/>
                  <a:pt x="12337" y="338"/>
                  <a:pt x="12332" y="338"/>
                </a:cubicBezTo>
                <a:cubicBezTo>
                  <a:pt x="12325" y="338"/>
                  <a:pt x="12320" y="338"/>
                  <a:pt x="12308" y="338"/>
                </a:cubicBezTo>
                <a:cubicBezTo>
                  <a:pt x="12308" y="338"/>
                  <a:pt x="12302" y="338"/>
                  <a:pt x="12296" y="338"/>
                </a:cubicBezTo>
                <a:cubicBezTo>
                  <a:pt x="12302" y="326"/>
                  <a:pt x="12302" y="326"/>
                  <a:pt x="12308" y="320"/>
                </a:cubicBezTo>
                <a:cubicBezTo>
                  <a:pt x="12314" y="314"/>
                  <a:pt x="12320" y="314"/>
                  <a:pt x="12325" y="308"/>
                </a:cubicBezTo>
                <a:cubicBezTo>
                  <a:pt x="12332" y="302"/>
                  <a:pt x="12332" y="297"/>
                  <a:pt x="12337" y="291"/>
                </a:cubicBezTo>
                <a:cubicBezTo>
                  <a:pt x="12332" y="279"/>
                  <a:pt x="12332" y="279"/>
                  <a:pt x="12332" y="279"/>
                </a:cubicBezTo>
                <a:cubicBezTo>
                  <a:pt x="12325" y="279"/>
                  <a:pt x="12325" y="279"/>
                  <a:pt x="12320" y="279"/>
                </a:cubicBezTo>
                <a:cubicBezTo>
                  <a:pt x="12314" y="279"/>
                  <a:pt x="12314" y="285"/>
                  <a:pt x="12308" y="285"/>
                </a:cubicBezTo>
                <a:cubicBezTo>
                  <a:pt x="12302" y="285"/>
                  <a:pt x="12296" y="285"/>
                  <a:pt x="12296" y="285"/>
                </a:cubicBezTo>
                <a:cubicBezTo>
                  <a:pt x="12284" y="285"/>
                  <a:pt x="12284" y="285"/>
                  <a:pt x="12284" y="285"/>
                </a:cubicBezTo>
                <a:cubicBezTo>
                  <a:pt x="12278" y="285"/>
                  <a:pt x="12278" y="291"/>
                  <a:pt x="12272" y="291"/>
                </a:cubicBezTo>
                <a:cubicBezTo>
                  <a:pt x="12266" y="291"/>
                  <a:pt x="12260" y="291"/>
                  <a:pt x="12260" y="291"/>
                </a:cubicBezTo>
                <a:cubicBezTo>
                  <a:pt x="12254" y="297"/>
                  <a:pt x="12248" y="297"/>
                  <a:pt x="12248" y="302"/>
                </a:cubicBezTo>
                <a:cubicBezTo>
                  <a:pt x="12248" y="302"/>
                  <a:pt x="12248" y="308"/>
                  <a:pt x="12248" y="314"/>
                </a:cubicBezTo>
                <a:cubicBezTo>
                  <a:pt x="12248" y="314"/>
                  <a:pt x="12248" y="320"/>
                  <a:pt x="12248" y="326"/>
                </a:cubicBezTo>
                <a:cubicBezTo>
                  <a:pt x="12248" y="332"/>
                  <a:pt x="12248" y="332"/>
                  <a:pt x="12248" y="338"/>
                </a:cubicBezTo>
                <a:cubicBezTo>
                  <a:pt x="12237" y="338"/>
                  <a:pt x="12231" y="338"/>
                  <a:pt x="12219" y="338"/>
                </a:cubicBezTo>
                <a:cubicBezTo>
                  <a:pt x="12219" y="338"/>
                  <a:pt x="12213" y="338"/>
                  <a:pt x="12207" y="338"/>
                </a:cubicBezTo>
                <a:cubicBezTo>
                  <a:pt x="12195" y="338"/>
                  <a:pt x="12195" y="338"/>
                  <a:pt x="12195" y="338"/>
                </a:cubicBezTo>
                <a:cubicBezTo>
                  <a:pt x="12183" y="338"/>
                  <a:pt x="12183" y="338"/>
                  <a:pt x="12183" y="338"/>
                </a:cubicBezTo>
                <a:cubicBezTo>
                  <a:pt x="12177" y="338"/>
                  <a:pt x="12171" y="332"/>
                  <a:pt x="12171" y="338"/>
                </a:cubicBezTo>
                <a:cubicBezTo>
                  <a:pt x="12166" y="338"/>
                  <a:pt x="12159" y="338"/>
                  <a:pt x="12159" y="344"/>
                </a:cubicBezTo>
                <a:cubicBezTo>
                  <a:pt x="12159" y="350"/>
                  <a:pt x="12166" y="356"/>
                  <a:pt x="12166" y="356"/>
                </a:cubicBezTo>
                <a:cubicBezTo>
                  <a:pt x="12159" y="362"/>
                  <a:pt x="12154" y="362"/>
                  <a:pt x="12154" y="362"/>
                </a:cubicBezTo>
                <a:cubicBezTo>
                  <a:pt x="12154" y="368"/>
                  <a:pt x="12159" y="368"/>
                  <a:pt x="12159" y="374"/>
                </a:cubicBezTo>
                <a:cubicBezTo>
                  <a:pt x="12159" y="397"/>
                  <a:pt x="12159" y="397"/>
                  <a:pt x="12159" y="397"/>
                </a:cubicBezTo>
                <a:cubicBezTo>
                  <a:pt x="12142" y="397"/>
                  <a:pt x="12130" y="397"/>
                  <a:pt x="12112" y="397"/>
                </a:cubicBezTo>
                <a:cubicBezTo>
                  <a:pt x="12106" y="397"/>
                  <a:pt x="12100" y="397"/>
                  <a:pt x="12100" y="403"/>
                </a:cubicBezTo>
                <a:cubicBezTo>
                  <a:pt x="12094" y="403"/>
                  <a:pt x="12088" y="403"/>
                  <a:pt x="12088" y="403"/>
                </a:cubicBezTo>
                <a:cubicBezTo>
                  <a:pt x="12082" y="403"/>
                  <a:pt x="12082" y="409"/>
                  <a:pt x="12077" y="409"/>
                </a:cubicBezTo>
                <a:cubicBezTo>
                  <a:pt x="12071" y="409"/>
                  <a:pt x="12065" y="409"/>
                  <a:pt x="12065" y="409"/>
                </a:cubicBezTo>
                <a:cubicBezTo>
                  <a:pt x="12059" y="409"/>
                  <a:pt x="12059" y="415"/>
                  <a:pt x="12053" y="415"/>
                </a:cubicBezTo>
                <a:cubicBezTo>
                  <a:pt x="12047" y="415"/>
                  <a:pt x="12047" y="421"/>
                  <a:pt x="12041" y="427"/>
                </a:cubicBezTo>
                <a:cubicBezTo>
                  <a:pt x="12029" y="439"/>
                  <a:pt x="12029" y="439"/>
                  <a:pt x="12029" y="439"/>
                </a:cubicBezTo>
                <a:lnTo>
                  <a:pt x="12041" y="445"/>
                </a:lnTo>
                <a:close/>
                <a:moveTo>
                  <a:pt x="11810" y="368"/>
                </a:moveTo>
                <a:lnTo>
                  <a:pt x="11810" y="368"/>
                </a:lnTo>
                <a:cubicBezTo>
                  <a:pt x="11804" y="368"/>
                  <a:pt x="11798" y="368"/>
                  <a:pt x="11792" y="368"/>
                </a:cubicBezTo>
                <a:cubicBezTo>
                  <a:pt x="11786" y="368"/>
                  <a:pt x="11780" y="374"/>
                  <a:pt x="11780" y="374"/>
                </a:cubicBezTo>
                <a:cubicBezTo>
                  <a:pt x="11774" y="379"/>
                  <a:pt x="11774" y="379"/>
                  <a:pt x="11768" y="379"/>
                </a:cubicBezTo>
                <a:cubicBezTo>
                  <a:pt x="11762" y="379"/>
                  <a:pt x="11762" y="379"/>
                  <a:pt x="11762" y="379"/>
                </a:cubicBezTo>
                <a:cubicBezTo>
                  <a:pt x="11756" y="379"/>
                  <a:pt x="11750" y="379"/>
                  <a:pt x="11745" y="379"/>
                </a:cubicBezTo>
                <a:cubicBezTo>
                  <a:pt x="11739" y="379"/>
                  <a:pt x="11739" y="374"/>
                  <a:pt x="11733" y="374"/>
                </a:cubicBezTo>
                <a:cubicBezTo>
                  <a:pt x="11727" y="374"/>
                  <a:pt x="11721" y="374"/>
                  <a:pt x="11721" y="368"/>
                </a:cubicBezTo>
                <a:cubicBezTo>
                  <a:pt x="11715" y="374"/>
                  <a:pt x="11715" y="379"/>
                  <a:pt x="11709" y="386"/>
                </a:cubicBezTo>
                <a:lnTo>
                  <a:pt x="11709" y="397"/>
                </a:lnTo>
                <a:cubicBezTo>
                  <a:pt x="11703" y="397"/>
                  <a:pt x="11703" y="403"/>
                  <a:pt x="11697" y="403"/>
                </a:cubicBezTo>
                <a:cubicBezTo>
                  <a:pt x="11691" y="403"/>
                  <a:pt x="11691" y="391"/>
                  <a:pt x="11685" y="391"/>
                </a:cubicBezTo>
                <a:cubicBezTo>
                  <a:pt x="11679" y="391"/>
                  <a:pt x="11679" y="391"/>
                  <a:pt x="11673" y="391"/>
                </a:cubicBezTo>
                <a:cubicBezTo>
                  <a:pt x="11661" y="386"/>
                  <a:pt x="11656" y="386"/>
                  <a:pt x="11650" y="386"/>
                </a:cubicBezTo>
                <a:cubicBezTo>
                  <a:pt x="11626" y="386"/>
                  <a:pt x="11626" y="386"/>
                  <a:pt x="11626" y="386"/>
                </a:cubicBezTo>
                <a:cubicBezTo>
                  <a:pt x="11626" y="391"/>
                  <a:pt x="11626" y="403"/>
                  <a:pt x="11632" y="409"/>
                </a:cubicBezTo>
                <a:cubicBezTo>
                  <a:pt x="11638" y="421"/>
                  <a:pt x="11644" y="427"/>
                  <a:pt x="11656" y="427"/>
                </a:cubicBezTo>
                <a:cubicBezTo>
                  <a:pt x="11668" y="427"/>
                  <a:pt x="11668" y="421"/>
                  <a:pt x="11679" y="415"/>
                </a:cubicBezTo>
                <a:cubicBezTo>
                  <a:pt x="11679" y="415"/>
                  <a:pt x="11685" y="415"/>
                  <a:pt x="11691" y="415"/>
                </a:cubicBezTo>
                <a:cubicBezTo>
                  <a:pt x="11697" y="415"/>
                  <a:pt x="11697" y="409"/>
                  <a:pt x="11703" y="409"/>
                </a:cubicBezTo>
                <a:cubicBezTo>
                  <a:pt x="11709" y="409"/>
                  <a:pt x="11709" y="403"/>
                  <a:pt x="11715" y="403"/>
                </a:cubicBezTo>
                <a:cubicBezTo>
                  <a:pt x="11727" y="403"/>
                  <a:pt x="11733" y="403"/>
                  <a:pt x="11739" y="403"/>
                </a:cubicBezTo>
                <a:cubicBezTo>
                  <a:pt x="11750" y="403"/>
                  <a:pt x="11750" y="403"/>
                  <a:pt x="11762" y="403"/>
                </a:cubicBezTo>
                <a:cubicBezTo>
                  <a:pt x="11768" y="403"/>
                  <a:pt x="11768" y="409"/>
                  <a:pt x="11774" y="409"/>
                </a:cubicBezTo>
                <a:cubicBezTo>
                  <a:pt x="11774" y="409"/>
                  <a:pt x="11780" y="403"/>
                  <a:pt x="11786" y="403"/>
                </a:cubicBezTo>
                <a:cubicBezTo>
                  <a:pt x="11786" y="421"/>
                  <a:pt x="11786" y="421"/>
                  <a:pt x="11786" y="421"/>
                </a:cubicBezTo>
                <a:cubicBezTo>
                  <a:pt x="11780" y="427"/>
                  <a:pt x="11780" y="433"/>
                  <a:pt x="11774" y="433"/>
                </a:cubicBezTo>
                <a:cubicBezTo>
                  <a:pt x="11768" y="433"/>
                  <a:pt x="11762" y="433"/>
                  <a:pt x="11750" y="433"/>
                </a:cubicBezTo>
                <a:cubicBezTo>
                  <a:pt x="11750" y="457"/>
                  <a:pt x="11750" y="457"/>
                  <a:pt x="11750" y="457"/>
                </a:cubicBezTo>
                <a:cubicBezTo>
                  <a:pt x="11750" y="463"/>
                  <a:pt x="11750" y="463"/>
                  <a:pt x="11756" y="468"/>
                </a:cubicBezTo>
                <a:cubicBezTo>
                  <a:pt x="11762" y="474"/>
                  <a:pt x="11762" y="474"/>
                  <a:pt x="11768" y="480"/>
                </a:cubicBezTo>
                <a:cubicBezTo>
                  <a:pt x="11780" y="486"/>
                  <a:pt x="11780" y="486"/>
                  <a:pt x="11780" y="486"/>
                </a:cubicBezTo>
                <a:cubicBezTo>
                  <a:pt x="11792" y="492"/>
                  <a:pt x="11798" y="492"/>
                  <a:pt x="11816" y="492"/>
                </a:cubicBezTo>
                <a:cubicBezTo>
                  <a:pt x="11822" y="492"/>
                  <a:pt x="11827" y="492"/>
                  <a:pt x="11834" y="492"/>
                </a:cubicBezTo>
                <a:cubicBezTo>
                  <a:pt x="11839" y="486"/>
                  <a:pt x="11845" y="486"/>
                  <a:pt x="11845" y="480"/>
                </a:cubicBezTo>
                <a:cubicBezTo>
                  <a:pt x="11851" y="474"/>
                  <a:pt x="11857" y="468"/>
                  <a:pt x="11857" y="463"/>
                </a:cubicBezTo>
                <a:cubicBezTo>
                  <a:pt x="11857" y="457"/>
                  <a:pt x="11851" y="451"/>
                  <a:pt x="11851" y="439"/>
                </a:cubicBezTo>
                <a:cubicBezTo>
                  <a:pt x="11851" y="427"/>
                  <a:pt x="11851" y="427"/>
                  <a:pt x="11851" y="427"/>
                </a:cubicBezTo>
                <a:cubicBezTo>
                  <a:pt x="11863" y="427"/>
                  <a:pt x="11875" y="427"/>
                  <a:pt x="11887" y="427"/>
                </a:cubicBezTo>
                <a:cubicBezTo>
                  <a:pt x="11893" y="427"/>
                  <a:pt x="11893" y="427"/>
                  <a:pt x="11899" y="427"/>
                </a:cubicBezTo>
                <a:cubicBezTo>
                  <a:pt x="11905" y="427"/>
                  <a:pt x="11905" y="427"/>
                  <a:pt x="11905" y="427"/>
                </a:cubicBezTo>
                <a:cubicBezTo>
                  <a:pt x="11911" y="427"/>
                  <a:pt x="11916" y="427"/>
                  <a:pt x="11922" y="427"/>
                </a:cubicBezTo>
                <a:cubicBezTo>
                  <a:pt x="11928" y="427"/>
                  <a:pt x="11928" y="421"/>
                  <a:pt x="11934" y="415"/>
                </a:cubicBezTo>
                <a:cubicBezTo>
                  <a:pt x="11940" y="415"/>
                  <a:pt x="11940" y="415"/>
                  <a:pt x="11946" y="415"/>
                </a:cubicBezTo>
                <a:cubicBezTo>
                  <a:pt x="11952" y="409"/>
                  <a:pt x="11952" y="403"/>
                  <a:pt x="11952" y="397"/>
                </a:cubicBezTo>
                <a:cubicBezTo>
                  <a:pt x="11952" y="379"/>
                  <a:pt x="11952" y="379"/>
                  <a:pt x="11952" y="379"/>
                </a:cubicBezTo>
                <a:cubicBezTo>
                  <a:pt x="11940" y="374"/>
                  <a:pt x="11934" y="374"/>
                  <a:pt x="11922" y="374"/>
                </a:cubicBezTo>
                <a:cubicBezTo>
                  <a:pt x="11922" y="338"/>
                  <a:pt x="11922" y="338"/>
                  <a:pt x="11922" y="338"/>
                </a:cubicBezTo>
                <a:cubicBezTo>
                  <a:pt x="11916" y="338"/>
                  <a:pt x="11916" y="338"/>
                  <a:pt x="11911" y="338"/>
                </a:cubicBezTo>
                <a:cubicBezTo>
                  <a:pt x="11905" y="338"/>
                  <a:pt x="11905" y="338"/>
                  <a:pt x="11899" y="338"/>
                </a:cubicBezTo>
                <a:cubicBezTo>
                  <a:pt x="11887" y="338"/>
                  <a:pt x="11881" y="338"/>
                  <a:pt x="11875" y="338"/>
                </a:cubicBezTo>
                <a:cubicBezTo>
                  <a:pt x="11875" y="344"/>
                  <a:pt x="11875" y="350"/>
                  <a:pt x="11875" y="350"/>
                </a:cubicBezTo>
                <a:cubicBezTo>
                  <a:pt x="11875" y="356"/>
                  <a:pt x="11869" y="356"/>
                  <a:pt x="11863" y="362"/>
                </a:cubicBezTo>
                <a:cubicBezTo>
                  <a:pt x="11863" y="368"/>
                  <a:pt x="11857" y="368"/>
                  <a:pt x="11851" y="374"/>
                </a:cubicBezTo>
                <a:cubicBezTo>
                  <a:pt x="11839" y="379"/>
                  <a:pt x="11827" y="368"/>
                  <a:pt x="11810" y="368"/>
                </a:cubicBezTo>
                <a:close/>
                <a:moveTo>
                  <a:pt x="10179" y="468"/>
                </a:moveTo>
                <a:lnTo>
                  <a:pt x="10179" y="468"/>
                </a:lnTo>
                <a:cubicBezTo>
                  <a:pt x="10179" y="474"/>
                  <a:pt x="10185" y="468"/>
                  <a:pt x="10191" y="474"/>
                </a:cubicBezTo>
                <a:cubicBezTo>
                  <a:pt x="10197" y="474"/>
                  <a:pt x="10197" y="474"/>
                  <a:pt x="10203" y="480"/>
                </a:cubicBezTo>
                <a:cubicBezTo>
                  <a:pt x="10215" y="480"/>
                  <a:pt x="10215" y="480"/>
                  <a:pt x="10215" y="480"/>
                </a:cubicBezTo>
                <a:cubicBezTo>
                  <a:pt x="10215" y="480"/>
                  <a:pt x="10221" y="480"/>
                  <a:pt x="10227" y="480"/>
                </a:cubicBezTo>
                <a:cubicBezTo>
                  <a:pt x="10233" y="480"/>
                  <a:pt x="10233" y="486"/>
                  <a:pt x="10245" y="486"/>
                </a:cubicBezTo>
                <a:cubicBezTo>
                  <a:pt x="10250" y="486"/>
                  <a:pt x="10256" y="486"/>
                  <a:pt x="10262" y="486"/>
                </a:cubicBezTo>
                <a:cubicBezTo>
                  <a:pt x="10268" y="480"/>
                  <a:pt x="10268" y="480"/>
                  <a:pt x="10274" y="480"/>
                </a:cubicBezTo>
                <a:cubicBezTo>
                  <a:pt x="10286" y="480"/>
                  <a:pt x="10286" y="480"/>
                  <a:pt x="10292" y="480"/>
                </a:cubicBezTo>
                <a:cubicBezTo>
                  <a:pt x="10298" y="480"/>
                  <a:pt x="10304" y="480"/>
                  <a:pt x="10304" y="486"/>
                </a:cubicBezTo>
                <a:cubicBezTo>
                  <a:pt x="10310" y="486"/>
                  <a:pt x="10310" y="486"/>
                  <a:pt x="10316" y="492"/>
                </a:cubicBezTo>
                <a:cubicBezTo>
                  <a:pt x="10322" y="492"/>
                  <a:pt x="10316" y="498"/>
                  <a:pt x="10322" y="504"/>
                </a:cubicBezTo>
                <a:cubicBezTo>
                  <a:pt x="10233" y="504"/>
                  <a:pt x="10233" y="504"/>
                  <a:pt x="10233" y="504"/>
                </a:cubicBezTo>
                <a:cubicBezTo>
                  <a:pt x="10233" y="528"/>
                  <a:pt x="10233" y="528"/>
                  <a:pt x="10233" y="528"/>
                </a:cubicBezTo>
                <a:cubicBezTo>
                  <a:pt x="10245" y="534"/>
                  <a:pt x="10250" y="534"/>
                  <a:pt x="10256" y="540"/>
                </a:cubicBezTo>
                <a:cubicBezTo>
                  <a:pt x="10268" y="540"/>
                  <a:pt x="10268" y="552"/>
                  <a:pt x="10280" y="552"/>
                </a:cubicBezTo>
                <a:cubicBezTo>
                  <a:pt x="10339" y="552"/>
                  <a:pt x="10339" y="552"/>
                  <a:pt x="10339" y="552"/>
                </a:cubicBezTo>
                <a:cubicBezTo>
                  <a:pt x="10345" y="552"/>
                  <a:pt x="10351" y="545"/>
                  <a:pt x="10351" y="545"/>
                </a:cubicBezTo>
                <a:cubicBezTo>
                  <a:pt x="10363" y="545"/>
                  <a:pt x="10369" y="545"/>
                  <a:pt x="10375" y="552"/>
                </a:cubicBezTo>
                <a:cubicBezTo>
                  <a:pt x="10381" y="552"/>
                  <a:pt x="10381" y="557"/>
                  <a:pt x="10387" y="563"/>
                </a:cubicBezTo>
                <a:cubicBezTo>
                  <a:pt x="10387" y="563"/>
                  <a:pt x="10393" y="563"/>
                  <a:pt x="10399" y="569"/>
                </a:cubicBezTo>
                <a:cubicBezTo>
                  <a:pt x="10404" y="569"/>
                  <a:pt x="10404" y="569"/>
                  <a:pt x="10411" y="569"/>
                </a:cubicBezTo>
                <a:cubicBezTo>
                  <a:pt x="10416" y="569"/>
                  <a:pt x="10422" y="569"/>
                  <a:pt x="10428" y="569"/>
                </a:cubicBezTo>
                <a:cubicBezTo>
                  <a:pt x="10440" y="569"/>
                  <a:pt x="10446" y="569"/>
                  <a:pt x="10458" y="569"/>
                </a:cubicBezTo>
                <a:cubicBezTo>
                  <a:pt x="10464" y="563"/>
                  <a:pt x="10464" y="563"/>
                  <a:pt x="10470" y="563"/>
                </a:cubicBezTo>
                <a:cubicBezTo>
                  <a:pt x="10476" y="557"/>
                  <a:pt x="10476" y="557"/>
                  <a:pt x="10482" y="552"/>
                </a:cubicBezTo>
                <a:cubicBezTo>
                  <a:pt x="10488" y="552"/>
                  <a:pt x="10488" y="540"/>
                  <a:pt x="10493" y="540"/>
                </a:cubicBezTo>
                <a:cubicBezTo>
                  <a:pt x="10511" y="540"/>
                  <a:pt x="10517" y="552"/>
                  <a:pt x="10529" y="552"/>
                </a:cubicBezTo>
                <a:cubicBezTo>
                  <a:pt x="10541" y="552"/>
                  <a:pt x="10553" y="552"/>
                  <a:pt x="10559" y="545"/>
                </a:cubicBezTo>
                <a:cubicBezTo>
                  <a:pt x="10565" y="540"/>
                  <a:pt x="10570" y="540"/>
                  <a:pt x="10570" y="540"/>
                </a:cubicBezTo>
                <a:cubicBezTo>
                  <a:pt x="10577" y="534"/>
                  <a:pt x="10570" y="522"/>
                  <a:pt x="10570" y="516"/>
                </a:cubicBezTo>
                <a:cubicBezTo>
                  <a:pt x="10577" y="504"/>
                  <a:pt x="10577" y="498"/>
                  <a:pt x="10588" y="498"/>
                </a:cubicBezTo>
                <a:cubicBezTo>
                  <a:pt x="10594" y="498"/>
                  <a:pt x="10594" y="498"/>
                  <a:pt x="10600" y="498"/>
                </a:cubicBezTo>
                <a:cubicBezTo>
                  <a:pt x="10606" y="498"/>
                  <a:pt x="10606" y="498"/>
                  <a:pt x="10612" y="492"/>
                </a:cubicBezTo>
                <a:cubicBezTo>
                  <a:pt x="10618" y="492"/>
                  <a:pt x="10618" y="486"/>
                  <a:pt x="10624" y="486"/>
                </a:cubicBezTo>
                <a:cubicBezTo>
                  <a:pt x="10636" y="480"/>
                  <a:pt x="10636" y="480"/>
                  <a:pt x="10636" y="480"/>
                </a:cubicBezTo>
                <a:cubicBezTo>
                  <a:pt x="10630" y="474"/>
                  <a:pt x="10624" y="463"/>
                  <a:pt x="10618" y="463"/>
                </a:cubicBezTo>
                <a:cubicBezTo>
                  <a:pt x="10606" y="457"/>
                  <a:pt x="10600" y="457"/>
                  <a:pt x="10594" y="457"/>
                </a:cubicBezTo>
                <a:cubicBezTo>
                  <a:pt x="10588" y="457"/>
                  <a:pt x="10582" y="457"/>
                  <a:pt x="10577" y="457"/>
                </a:cubicBezTo>
                <a:cubicBezTo>
                  <a:pt x="10570" y="457"/>
                  <a:pt x="10565" y="468"/>
                  <a:pt x="10559" y="468"/>
                </a:cubicBezTo>
                <a:cubicBezTo>
                  <a:pt x="10535" y="468"/>
                  <a:pt x="10535" y="468"/>
                  <a:pt x="10535" y="468"/>
                </a:cubicBezTo>
                <a:cubicBezTo>
                  <a:pt x="10535" y="463"/>
                  <a:pt x="10535" y="457"/>
                  <a:pt x="10535" y="451"/>
                </a:cubicBezTo>
                <a:cubicBezTo>
                  <a:pt x="10535" y="445"/>
                  <a:pt x="10529" y="445"/>
                  <a:pt x="10529" y="439"/>
                </a:cubicBezTo>
                <a:cubicBezTo>
                  <a:pt x="10523" y="433"/>
                  <a:pt x="10517" y="433"/>
                  <a:pt x="10511" y="427"/>
                </a:cubicBezTo>
                <a:cubicBezTo>
                  <a:pt x="10511" y="427"/>
                  <a:pt x="10505" y="421"/>
                  <a:pt x="10505" y="415"/>
                </a:cubicBezTo>
                <a:cubicBezTo>
                  <a:pt x="10499" y="421"/>
                  <a:pt x="10499" y="421"/>
                  <a:pt x="10493" y="421"/>
                </a:cubicBezTo>
                <a:cubicBezTo>
                  <a:pt x="10488" y="421"/>
                  <a:pt x="10488" y="427"/>
                  <a:pt x="10488" y="433"/>
                </a:cubicBezTo>
                <a:cubicBezTo>
                  <a:pt x="10482" y="433"/>
                  <a:pt x="10476" y="439"/>
                  <a:pt x="10476" y="445"/>
                </a:cubicBezTo>
                <a:cubicBezTo>
                  <a:pt x="10464" y="451"/>
                  <a:pt x="10458" y="457"/>
                  <a:pt x="10446" y="457"/>
                </a:cubicBezTo>
                <a:cubicBezTo>
                  <a:pt x="10446" y="457"/>
                  <a:pt x="10440" y="463"/>
                  <a:pt x="10434" y="463"/>
                </a:cubicBezTo>
                <a:cubicBezTo>
                  <a:pt x="10428" y="463"/>
                  <a:pt x="10428" y="457"/>
                  <a:pt x="10422" y="451"/>
                </a:cubicBezTo>
                <a:cubicBezTo>
                  <a:pt x="10446" y="427"/>
                  <a:pt x="10446" y="427"/>
                  <a:pt x="10446" y="427"/>
                </a:cubicBezTo>
                <a:cubicBezTo>
                  <a:pt x="10446" y="421"/>
                  <a:pt x="10446" y="421"/>
                  <a:pt x="10446" y="421"/>
                </a:cubicBezTo>
                <a:cubicBezTo>
                  <a:pt x="10446" y="415"/>
                  <a:pt x="10446" y="415"/>
                  <a:pt x="10446" y="409"/>
                </a:cubicBezTo>
                <a:cubicBezTo>
                  <a:pt x="10440" y="409"/>
                  <a:pt x="10440" y="409"/>
                  <a:pt x="10434" y="415"/>
                </a:cubicBezTo>
                <a:cubicBezTo>
                  <a:pt x="10428" y="415"/>
                  <a:pt x="10428" y="421"/>
                  <a:pt x="10422" y="421"/>
                </a:cubicBezTo>
                <a:cubicBezTo>
                  <a:pt x="10416" y="421"/>
                  <a:pt x="10416" y="421"/>
                  <a:pt x="10416" y="421"/>
                </a:cubicBezTo>
                <a:cubicBezTo>
                  <a:pt x="10411" y="427"/>
                  <a:pt x="10411" y="415"/>
                  <a:pt x="10404" y="415"/>
                </a:cubicBezTo>
                <a:cubicBezTo>
                  <a:pt x="10369" y="415"/>
                  <a:pt x="10369" y="415"/>
                  <a:pt x="10369" y="415"/>
                </a:cubicBezTo>
                <a:cubicBezTo>
                  <a:pt x="10369" y="427"/>
                  <a:pt x="10369" y="433"/>
                  <a:pt x="10369" y="445"/>
                </a:cubicBezTo>
                <a:cubicBezTo>
                  <a:pt x="10369" y="457"/>
                  <a:pt x="10369" y="463"/>
                  <a:pt x="10363" y="468"/>
                </a:cubicBezTo>
                <a:cubicBezTo>
                  <a:pt x="10363" y="474"/>
                  <a:pt x="10357" y="474"/>
                  <a:pt x="10357" y="480"/>
                </a:cubicBezTo>
                <a:cubicBezTo>
                  <a:pt x="10345" y="480"/>
                  <a:pt x="10345" y="480"/>
                  <a:pt x="10345" y="480"/>
                </a:cubicBezTo>
                <a:cubicBezTo>
                  <a:pt x="10345" y="463"/>
                  <a:pt x="10345" y="457"/>
                  <a:pt x="10339" y="445"/>
                </a:cubicBezTo>
                <a:cubicBezTo>
                  <a:pt x="10339" y="439"/>
                  <a:pt x="10333" y="439"/>
                  <a:pt x="10327" y="433"/>
                </a:cubicBezTo>
                <a:cubicBezTo>
                  <a:pt x="10327" y="433"/>
                  <a:pt x="10322" y="433"/>
                  <a:pt x="10316" y="427"/>
                </a:cubicBezTo>
                <a:cubicBezTo>
                  <a:pt x="10310" y="427"/>
                  <a:pt x="10310" y="427"/>
                  <a:pt x="10304" y="427"/>
                </a:cubicBezTo>
                <a:cubicBezTo>
                  <a:pt x="10268" y="427"/>
                  <a:pt x="10250" y="421"/>
                  <a:pt x="10209" y="421"/>
                </a:cubicBezTo>
                <a:cubicBezTo>
                  <a:pt x="10209" y="421"/>
                  <a:pt x="10203" y="427"/>
                  <a:pt x="10197" y="427"/>
                </a:cubicBezTo>
                <a:lnTo>
                  <a:pt x="10191" y="427"/>
                </a:lnTo>
                <a:cubicBezTo>
                  <a:pt x="10179" y="433"/>
                  <a:pt x="10173" y="439"/>
                  <a:pt x="10173" y="445"/>
                </a:cubicBezTo>
                <a:cubicBezTo>
                  <a:pt x="10173" y="457"/>
                  <a:pt x="10173" y="463"/>
                  <a:pt x="10179" y="468"/>
                </a:cubicBezTo>
                <a:close/>
                <a:moveTo>
                  <a:pt x="10061" y="682"/>
                </a:moveTo>
                <a:lnTo>
                  <a:pt x="10061" y="682"/>
                </a:lnTo>
                <a:cubicBezTo>
                  <a:pt x="10061" y="688"/>
                  <a:pt x="10067" y="688"/>
                  <a:pt x="10067" y="688"/>
                </a:cubicBezTo>
                <a:cubicBezTo>
                  <a:pt x="10067" y="688"/>
                  <a:pt x="10067" y="700"/>
                  <a:pt x="10061" y="700"/>
                </a:cubicBezTo>
                <a:cubicBezTo>
                  <a:pt x="10055" y="700"/>
                  <a:pt x="10049" y="694"/>
                  <a:pt x="10037" y="694"/>
                </a:cubicBezTo>
                <a:cubicBezTo>
                  <a:pt x="10025" y="694"/>
                  <a:pt x="10025" y="694"/>
                  <a:pt x="10025" y="694"/>
                </a:cubicBezTo>
                <a:cubicBezTo>
                  <a:pt x="10019" y="694"/>
                  <a:pt x="10013" y="694"/>
                  <a:pt x="10013" y="694"/>
                </a:cubicBezTo>
                <a:cubicBezTo>
                  <a:pt x="10001" y="694"/>
                  <a:pt x="9995" y="688"/>
                  <a:pt x="9990" y="694"/>
                </a:cubicBezTo>
                <a:cubicBezTo>
                  <a:pt x="9983" y="694"/>
                  <a:pt x="9983" y="694"/>
                  <a:pt x="9978" y="700"/>
                </a:cubicBezTo>
                <a:cubicBezTo>
                  <a:pt x="9972" y="700"/>
                  <a:pt x="9972" y="706"/>
                  <a:pt x="9966" y="706"/>
                </a:cubicBezTo>
                <a:cubicBezTo>
                  <a:pt x="9954" y="706"/>
                  <a:pt x="9942" y="700"/>
                  <a:pt x="9930" y="706"/>
                </a:cubicBezTo>
                <a:cubicBezTo>
                  <a:pt x="9912" y="706"/>
                  <a:pt x="9906" y="706"/>
                  <a:pt x="9895" y="718"/>
                </a:cubicBezTo>
                <a:cubicBezTo>
                  <a:pt x="9889" y="718"/>
                  <a:pt x="9889" y="723"/>
                  <a:pt x="9889" y="729"/>
                </a:cubicBezTo>
                <a:cubicBezTo>
                  <a:pt x="9889" y="753"/>
                  <a:pt x="9889" y="753"/>
                  <a:pt x="9889" y="753"/>
                </a:cubicBezTo>
                <a:cubicBezTo>
                  <a:pt x="9906" y="747"/>
                  <a:pt x="9912" y="747"/>
                  <a:pt x="9924" y="747"/>
                </a:cubicBezTo>
                <a:cubicBezTo>
                  <a:pt x="9936" y="747"/>
                  <a:pt x="9936" y="747"/>
                  <a:pt x="9936" y="747"/>
                </a:cubicBezTo>
                <a:cubicBezTo>
                  <a:pt x="9942" y="747"/>
                  <a:pt x="9942" y="747"/>
                  <a:pt x="9948" y="747"/>
                </a:cubicBezTo>
                <a:cubicBezTo>
                  <a:pt x="9954" y="747"/>
                  <a:pt x="9960" y="753"/>
                  <a:pt x="9966" y="753"/>
                </a:cubicBezTo>
                <a:cubicBezTo>
                  <a:pt x="9978" y="753"/>
                  <a:pt x="9990" y="753"/>
                  <a:pt x="9995" y="747"/>
                </a:cubicBezTo>
                <a:cubicBezTo>
                  <a:pt x="10007" y="741"/>
                  <a:pt x="10013" y="735"/>
                  <a:pt x="10019" y="729"/>
                </a:cubicBezTo>
                <a:cubicBezTo>
                  <a:pt x="10025" y="729"/>
                  <a:pt x="10031" y="723"/>
                  <a:pt x="10037" y="723"/>
                </a:cubicBezTo>
                <a:cubicBezTo>
                  <a:pt x="10043" y="723"/>
                  <a:pt x="10043" y="723"/>
                  <a:pt x="10043" y="723"/>
                </a:cubicBezTo>
                <a:cubicBezTo>
                  <a:pt x="10049" y="723"/>
                  <a:pt x="10049" y="723"/>
                  <a:pt x="10055" y="723"/>
                </a:cubicBezTo>
                <a:cubicBezTo>
                  <a:pt x="10061" y="729"/>
                  <a:pt x="10055" y="735"/>
                  <a:pt x="10061" y="735"/>
                </a:cubicBezTo>
                <a:cubicBezTo>
                  <a:pt x="10055" y="741"/>
                  <a:pt x="10055" y="747"/>
                  <a:pt x="10049" y="747"/>
                </a:cubicBezTo>
                <a:cubicBezTo>
                  <a:pt x="10049" y="747"/>
                  <a:pt x="10043" y="747"/>
                  <a:pt x="10037" y="747"/>
                </a:cubicBezTo>
                <a:cubicBezTo>
                  <a:pt x="10037" y="753"/>
                  <a:pt x="10031" y="753"/>
                  <a:pt x="10031" y="753"/>
                </a:cubicBezTo>
                <a:cubicBezTo>
                  <a:pt x="10025" y="753"/>
                  <a:pt x="10025" y="759"/>
                  <a:pt x="10019" y="765"/>
                </a:cubicBezTo>
                <a:cubicBezTo>
                  <a:pt x="10013" y="765"/>
                  <a:pt x="10007" y="771"/>
                  <a:pt x="10001" y="771"/>
                </a:cubicBezTo>
                <a:cubicBezTo>
                  <a:pt x="9995" y="771"/>
                  <a:pt x="9990" y="771"/>
                  <a:pt x="9983" y="771"/>
                </a:cubicBezTo>
                <a:cubicBezTo>
                  <a:pt x="9972" y="771"/>
                  <a:pt x="9960" y="771"/>
                  <a:pt x="9948" y="771"/>
                </a:cubicBezTo>
                <a:cubicBezTo>
                  <a:pt x="9942" y="771"/>
                  <a:pt x="9936" y="771"/>
                  <a:pt x="9936" y="771"/>
                </a:cubicBezTo>
                <a:cubicBezTo>
                  <a:pt x="9930" y="771"/>
                  <a:pt x="9924" y="771"/>
                  <a:pt x="9924" y="777"/>
                </a:cubicBezTo>
                <a:cubicBezTo>
                  <a:pt x="9918" y="777"/>
                  <a:pt x="9912" y="777"/>
                  <a:pt x="9912" y="777"/>
                </a:cubicBezTo>
                <a:cubicBezTo>
                  <a:pt x="9906" y="783"/>
                  <a:pt x="9906" y="783"/>
                  <a:pt x="9906" y="789"/>
                </a:cubicBezTo>
                <a:cubicBezTo>
                  <a:pt x="9906" y="795"/>
                  <a:pt x="9912" y="795"/>
                  <a:pt x="9912" y="800"/>
                </a:cubicBezTo>
                <a:cubicBezTo>
                  <a:pt x="9918" y="812"/>
                  <a:pt x="9924" y="818"/>
                  <a:pt x="9930" y="818"/>
                </a:cubicBezTo>
                <a:cubicBezTo>
                  <a:pt x="9936" y="824"/>
                  <a:pt x="9936" y="818"/>
                  <a:pt x="9942" y="818"/>
                </a:cubicBezTo>
                <a:cubicBezTo>
                  <a:pt x="9954" y="824"/>
                  <a:pt x="9960" y="818"/>
                  <a:pt x="9966" y="818"/>
                </a:cubicBezTo>
                <a:cubicBezTo>
                  <a:pt x="9972" y="818"/>
                  <a:pt x="9972" y="824"/>
                  <a:pt x="9978" y="824"/>
                </a:cubicBezTo>
                <a:cubicBezTo>
                  <a:pt x="9983" y="824"/>
                  <a:pt x="9990" y="830"/>
                  <a:pt x="10001" y="836"/>
                </a:cubicBezTo>
                <a:cubicBezTo>
                  <a:pt x="10001" y="836"/>
                  <a:pt x="10007" y="842"/>
                  <a:pt x="10013" y="842"/>
                </a:cubicBezTo>
                <a:cubicBezTo>
                  <a:pt x="10013" y="848"/>
                  <a:pt x="10013" y="854"/>
                  <a:pt x="10019" y="854"/>
                </a:cubicBezTo>
                <a:cubicBezTo>
                  <a:pt x="10019" y="860"/>
                  <a:pt x="10025" y="860"/>
                  <a:pt x="10025" y="866"/>
                </a:cubicBezTo>
                <a:cubicBezTo>
                  <a:pt x="10031" y="877"/>
                  <a:pt x="10037" y="877"/>
                  <a:pt x="10043" y="889"/>
                </a:cubicBezTo>
                <a:cubicBezTo>
                  <a:pt x="10055" y="884"/>
                  <a:pt x="10055" y="884"/>
                  <a:pt x="10055" y="884"/>
                </a:cubicBezTo>
                <a:lnTo>
                  <a:pt x="10055" y="877"/>
                </a:lnTo>
                <a:cubicBezTo>
                  <a:pt x="10055" y="872"/>
                  <a:pt x="10061" y="866"/>
                  <a:pt x="10061" y="866"/>
                </a:cubicBezTo>
                <a:cubicBezTo>
                  <a:pt x="10067" y="860"/>
                  <a:pt x="10072" y="860"/>
                  <a:pt x="10072" y="860"/>
                </a:cubicBezTo>
                <a:cubicBezTo>
                  <a:pt x="10084" y="854"/>
                  <a:pt x="10090" y="854"/>
                  <a:pt x="10096" y="842"/>
                </a:cubicBezTo>
                <a:cubicBezTo>
                  <a:pt x="10096" y="842"/>
                  <a:pt x="10096" y="836"/>
                  <a:pt x="10102" y="830"/>
                </a:cubicBezTo>
                <a:cubicBezTo>
                  <a:pt x="10102" y="824"/>
                  <a:pt x="10096" y="818"/>
                  <a:pt x="10102" y="806"/>
                </a:cubicBezTo>
                <a:cubicBezTo>
                  <a:pt x="10102" y="800"/>
                  <a:pt x="10102" y="800"/>
                  <a:pt x="10108" y="795"/>
                </a:cubicBezTo>
                <a:cubicBezTo>
                  <a:pt x="10108" y="789"/>
                  <a:pt x="10114" y="789"/>
                  <a:pt x="10114" y="783"/>
                </a:cubicBezTo>
                <a:cubicBezTo>
                  <a:pt x="10120" y="783"/>
                  <a:pt x="10126" y="777"/>
                  <a:pt x="10126" y="777"/>
                </a:cubicBezTo>
                <a:cubicBezTo>
                  <a:pt x="10138" y="777"/>
                  <a:pt x="10144" y="777"/>
                  <a:pt x="10150" y="777"/>
                </a:cubicBezTo>
                <a:cubicBezTo>
                  <a:pt x="10150" y="723"/>
                  <a:pt x="10150" y="723"/>
                  <a:pt x="10150" y="723"/>
                </a:cubicBezTo>
                <a:cubicBezTo>
                  <a:pt x="10156" y="723"/>
                  <a:pt x="10161" y="723"/>
                  <a:pt x="10173" y="723"/>
                </a:cubicBezTo>
                <a:cubicBezTo>
                  <a:pt x="10179" y="718"/>
                  <a:pt x="10185" y="711"/>
                  <a:pt x="10197" y="706"/>
                </a:cubicBezTo>
                <a:cubicBezTo>
                  <a:pt x="10191" y="700"/>
                  <a:pt x="10185" y="700"/>
                  <a:pt x="10185" y="694"/>
                </a:cubicBezTo>
                <a:cubicBezTo>
                  <a:pt x="10185" y="688"/>
                  <a:pt x="10185" y="688"/>
                  <a:pt x="10185" y="682"/>
                </a:cubicBezTo>
                <a:cubicBezTo>
                  <a:pt x="10185" y="682"/>
                  <a:pt x="10185" y="676"/>
                  <a:pt x="10185" y="670"/>
                </a:cubicBezTo>
                <a:cubicBezTo>
                  <a:pt x="10185" y="670"/>
                  <a:pt x="10191" y="664"/>
                  <a:pt x="10191" y="658"/>
                </a:cubicBezTo>
                <a:cubicBezTo>
                  <a:pt x="10191" y="658"/>
                  <a:pt x="10185" y="652"/>
                  <a:pt x="10185" y="646"/>
                </a:cubicBezTo>
                <a:cubicBezTo>
                  <a:pt x="10268" y="646"/>
                  <a:pt x="10268" y="646"/>
                  <a:pt x="10268" y="646"/>
                </a:cubicBezTo>
                <a:cubicBezTo>
                  <a:pt x="10268" y="652"/>
                  <a:pt x="10268" y="658"/>
                  <a:pt x="10268" y="664"/>
                </a:cubicBezTo>
                <a:cubicBezTo>
                  <a:pt x="10268" y="670"/>
                  <a:pt x="10262" y="676"/>
                  <a:pt x="10262" y="688"/>
                </a:cubicBezTo>
                <a:cubicBezTo>
                  <a:pt x="10262" y="694"/>
                  <a:pt x="10262" y="694"/>
                  <a:pt x="10262" y="700"/>
                </a:cubicBezTo>
                <a:cubicBezTo>
                  <a:pt x="10268" y="700"/>
                  <a:pt x="10274" y="700"/>
                  <a:pt x="10286" y="700"/>
                </a:cubicBezTo>
                <a:cubicBezTo>
                  <a:pt x="10292" y="700"/>
                  <a:pt x="10298" y="700"/>
                  <a:pt x="10298" y="706"/>
                </a:cubicBezTo>
                <a:cubicBezTo>
                  <a:pt x="10304" y="706"/>
                  <a:pt x="10310" y="706"/>
                  <a:pt x="10310" y="711"/>
                </a:cubicBezTo>
                <a:cubicBezTo>
                  <a:pt x="10310" y="718"/>
                  <a:pt x="10310" y="718"/>
                  <a:pt x="10310" y="723"/>
                </a:cubicBezTo>
                <a:cubicBezTo>
                  <a:pt x="10310" y="729"/>
                  <a:pt x="10310" y="741"/>
                  <a:pt x="10310" y="747"/>
                </a:cubicBezTo>
                <a:cubicBezTo>
                  <a:pt x="10304" y="753"/>
                  <a:pt x="10298" y="747"/>
                  <a:pt x="10298" y="753"/>
                </a:cubicBezTo>
                <a:cubicBezTo>
                  <a:pt x="10286" y="759"/>
                  <a:pt x="10280" y="765"/>
                  <a:pt x="10280" y="777"/>
                </a:cubicBezTo>
                <a:cubicBezTo>
                  <a:pt x="10280" y="783"/>
                  <a:pt x="10280" y="789"/>
                  <a:pt x="10280" y="795"/>
                </a:cubicBezTo>
                <a:cubicBezTo>
                  <a:pt x="10310" y="795"/>
                  <a:pt x="10310" y="795"/>
                  <a:pt x="10310" y="795"/>
                </a:cubicBezTo>
                <a:cubicBezTo>
                  <a:pt x="10322" y="795"/>
                  <a:pt x="10327" y="783"/>
                  <a:pt x="10345" y="771"/>
                </a:cubicBezTo>
                <a:cubicBezTo>
                  <a:pt x="10351" y="765"/>
                  <a:pt x="10357" y="759"/>
                  <a:pt x="10363" y="759"/>
                </a:cubicBezTo>
                <a:cubicBezTo>
                  <a:pt x="10369" y="759"/>
                  <a:pt x="10375" y="765"/>
                  <a:pt x="10375" y="771"/>
                </a:cubicBezTo>
                <a:cubicBezTo>
                  <a:pt x="10381" y="771"/>
                  <a:pt x="10375" y="777"/>
                  <a:pt x="10375" y="783"/>
                </a:cubicBezTo>
                <a:cubicBezTo>
                  <a:pt x="10375" y="789"/>
                  <a:pt x="10375" y="795"/>
                  <a:pt x="10375" y="800"/>
                </a:cubicBezTo>
                <a:cubicBezTo>
                  <a:pt x="10411" y="800"/>
                  <a:pt x="10411" y="800"/>
                  <a:pt x="10411" y="800"/>
                </a:cubicBezTo>
                <a:cubicBezTo>
                  <a:pt x="10411" y="800"/>
                  <a:pt x="10416" y="800"/>
                  <a:pt x="10422" y="800"/>
                </a:cubicBezTo>
                <a:cubicBezTo>
                  <a:pt x="10422" y="795"/>
                  <a:pt x="10422" y="789"/>
                  <a:pt x="10422" y="789"/>
                </a:cubicBezTo>
                <a:cubicBezTo>
                  <a:pt x="10422" y="783"/>
                  <a:pt x="10428" y="777"/>
                  <a:pt x="10428" y="777"/>
                </a:cubicBezTo>
                <a:cubicBezTo>
                  <a:pt x="10493" y="777"/>
                  <a:pt x="10493" y="777"/>
                  <a:pt x="10493" y="777"/>
                </a:cubicBezTo>
                <a:cubicBezTo>
                  <a:pt x="10517" y="771"/>
                  <a:pt x="10517" y="771"/>
                  <a:pt x="10517" y="771"/>
                </a:cubicBezTo>
                <a:cubicBezTo>
                  <a:pt x="10517" y="759"/>
                  <a:pt x="10517" y="759"/>
                  <a:pt x="10517" y="759"/>
                </a:cubicBezTo>
                <a:cubicBezTo>
                  <a:pt x="10511" y="747"/>
                  <a:pt x="10505" y="735"/>
                  <a:pt x="10488" y="735"/>
                </a:cubicBezTo>
                <a:cubicBezTo>
                  <a:pt x="10482" y="735"/>
                  <a:pt x="10482" y="735"/>
                  <a:pt x="10476" y="735"/>
                </a:cubicBezTo>
                <a:cubicBezTo>
                  <a:pt x="10464" y="735"/>
                  <a:pt x="10458" y="735"/>
                  <a:pt x="10452" y="735"/>
                </a:cubicBezTo>
                <a:cubicBezTo>
                  <a:pt x="10446" y="723"/>
                  <a:pt x="10446" y="718"/>
                  <a:pt x="10446" y="711"/>
                </a:cubicBezTo>
                <a:cubicBezTo>
                  <a:pt x="10446" y="706"/>
                  <a:pt x="10452" y="700"/>
                  <a:pt x="10452" y="700"/>
                </a:cubicBezTo>
                <a:cubicBezTo>
                  <a:pt x="10375" y="700"/>
                  <a:pt x="10375" y="700"/>
                  <a:pt x="10375" y="700"/>
                </a:cubicBezTo>
                <a:cubicBezTo>
                  <a:pt x="10375" y="682"/>
                  <a:pt x="10381" y="664"/>
                  <a:pt x="10369" y="652"/>
                </a:cubicBezTo>
                <a:cubicBezTo>
                  <a:pt x="10363" y="652"/>
                  <a:pt x="10363" y="652"/>
                  <a:pt x="10357" y="652"/>
                </a:cubicBezTo>
                <a:cubicBezTo>
                  <a:pt x="10351" y="652"/>
                  <a:pt x="10351" y="646"/>
                  <a:pt x="10345" y="646"/>
                </a:cubicBezTo>
                <a:cubicBezTo>
                  <a:pt x="10345" y="646"/>
                  <a:pt x="10339" y="640"/>
                  <a:pt x="10339" y="634"/>
                </a:cubicBezTo>
                <a:lnTo>
                  <a:pt x="10339" y="623"/>
                </a:lnTo>
                <a:cubicBezTo>
                  <a:pt x="10327" y="617"/>
                  <a:pt x="10322" y="617"/>
                  <a:pt x="10310" y="617"/>
                </a:cubicBezTo>
                <a:cubicBezTo>
                  <a:pt x="10310" y="617"/>
                  <a:pt x="10304" y="617"/>
                  <a:pt x="10298" y="617"/>
                </a:cubicBezTo>
                <a:cubicBezTo>
                  <a:pt x="10292" y="617"/>
                  <a:pt x="10292" y="611"/>
                  <a:pt x="10286" y="611"/>
                </a:cubicBezTo>
                <a:cubicBezTo>
                  <a:pt x="10280" y="605"/>
                  <a:pt x="10286" y="593"/>
                  <a:pt x="10274" y="587"/>
                </a:cubicBezTo>
                <a:cubicBezTo>
                  <a:pt x="10274" y="587"/>
                  <a:pt x="10268" y="587"/>
                  <a:pt x="10268" y="581"/>
                </a:cubicBezTo>
                <a:cubicBezTo>
                  <a:pt x="10262" y="581"/>
                  <a:pt x="10256" y="581"/>
                  <a:pt x="10256" y="581"/>
                </a:cubicBezTo>
                <a:cubicBezTo>
                  <a:pt x="10250" y="581"/>
                  <a:pt x="10245" y="581"/>
                  <a:pt x="10245" y="581"/>
                </a:cubicBezTo>
                <a:cubicBezTo>
                  <a:pt x="10233" y="587"/>
                  <a:pt x="10233" y="593"/>
                  <a:pt x="10227" y="593"/>
                </a:cubicBezTo>
                <a:cubicBezTo>
                  <a:pt x="10215" y="593"/>
                  <a:pt x="10209" y="593"/>
                  <a:pt x="10203" y="587"/>
                </a:cubicBezTo>
                <a:cubicBezTo>
                  <a:pt x="10197" y="587"/>
                  <a:pt x="10197" y="593"/>
                  <a:pt x="10191" y="587"/>
                </a:cubicBezTo>
                <a:cubicBezTo>
                  <a:pt x="10185" y="587"/>
                  <a:pt x="10185" y="581"/>
                  <a:pt x="10179" y="581"/>
                </a:cubicBezTo>
                <a:cubicBezTo>
                  <a:pt x="10179" y="545"/>
                  <a:pt x="10179" y="545"/>
                  <a:pt x="10179" y="545"/>
                </a:cubicBezTo>
                <a:lnTo>
                  <a:pt x="10185" y="552"/>
                </a:lnTo>
                <a:cubicBezTo>
                  <a:pt x="10179" y="552"/>
                  <a:pt x="10173" y="552"/>
                  <a:pt x="10167" y="552"/>
                </a:cubicBezTo>
                <a:cubicBezTo>
                  <a:pt x="10161" y="552"/>
                  <a:pt x="10156" y="552"/>
                  <a:pt x="10150" y="552"/>
                </a:cubicBezTo>
                <a:cubicBezTo>
                  <a:pt x="10144" y="552"/>
                  <a:pt x="10144" y="552"/>
                  <a:pt x="10138" y="545"/>
                </a:cubicBezTo>
                <a:cubicBezTo>
                  <a:pt x="10138" y="545"/>
                  <a:pt x="10138" y="540"/>
                  <a:pt x="10138" y="534"/>
                </a:cubicBezTo>
                <a:cubicBezTo>
                  <a:pt x="10144" y="528"/>
                  <a:pt x="10156" y="522"/>
                  <a:pt x="10156" y="510"/>
                </a:cubicBezTo>
                <a:cubicBezTo>
                  <a:pt x="10156" y="510"/>
                  <a:pt x="10156" y="504"/>
                  <a:pt x="10156" y="498"/>
                </a:cubicBezTo>
                <a:cubicBezTo>
                  <a:pt x="10055" y="486"/>
                  <a:pt x="10055" y="486"/>
                  <a:pt x="10055" y="486"/>
                </a:cubicBezTo>
                <a:cubicBezTo>
                  <a:pt x="10055" y="486"/>
                  <a:pt x="10049" y="480"/>
                  <a:pt x="10043" y="486"/>
                </a:cubicBezTo>
                <a:cubicBezTo>
                  <a:pt x="10037" y="486"/>
                  <a:pt x="10037" y="492"/>
                  <a:pt x="10037" y="492"/>
                </a:cubicBezTo>
                <a:cubicBezTo>
                  <a:pt x="10031" y="504"/>
                  <a:pt x="10031" y="510"/>
                  <a:pt x="10031" y="516"/>
                </a:cubicBezTo>
                <a:cubicBezTo>
                  <a:pt x="10031" y="528"/>
                  <a:pt x="10031" y="528"/>
                  <a:pt x="10031" y="528"/>
                </a:cubicBezTo>
                <a:cubicBezTo>
                  <a:pt x="10031" y="534"/>
                  <a:pt x="10031" y="540"/>
                  <a:pt x="10031" y="540"/>
                </a:cubicBezTo>
                <a:cubicBezTo>
                  <a:pt x="10031" y="545"/>
                  <a:pt x="10037" y="552"/>
                  <a:pt x="10037" y="557"/>
                </a:cubicBezTo>
                <a:cubicBezTo>
                  <a:pt x="10037" y="569"/>
                  <a:pt x="10037" y="569"/>
                  <a:pt x="10031" y="575"/>
                </a:cubicBezTo>
                <a:cubicBezTo>
                  <a:pt x="10025" y="581"/>
                  <a:pt x="10019" y="587"/>
                  <a:pt x="10013" y="587"/>
                </a:cubicBezTo>
                <a:cubicBezTo>
                  <a:pt x="10007" y="587"/>
                  <a:pt x="10001" y="587"/>
                  <a:pt x="9995" y="581"/>
                </a:cubicBezTo>
                <a:cubicBezTo>
                  <a:pt x="9990" y="575"/>
                  <a:pt x="9990" y="563"/>
                  <a:pt x="9990" y="557"/>
                </a:cubicBezTo>
                <a:cubicBezTo>
                  <a:pt x="9990" y="545"/>
                  <a:pt x="9990" y="545"/>
                  <a:pt x="9990" y="545"/>
                </a:cubicBezTo>
                <a:cubicBezTo>
                  <a:pt x="9990" y="540"/>
                  <a:pt x="9983" y="534"/>
                  <a:pt x="9983" y="534"/>
                </a:cubicBezTo>
                <a:cubicBezTo>
                  <a:pt x="9983" y="522"/>
                  <a:pt x="9983" y="522"/>
                  <a:pt x="9983" y="522"/>
                </a:cubicBezTo>
                <a:cubicBezTo>
                  <a:pt x="9983" y="510"/>
                  <a:pt x="9983" y="510"/>
                  <a:pt x="9983" y="498"/>
                </a:cubicBezTo>
                <a:cubicBezTo>
                  <a:pt x="9960" y="498"/>
                  <a:pt x="9960" y="498"/>
                  <a:pt x="9960" y="498"/>
                </a:cubicBezTo>
                <a:cubicBezTo>
                  <a:pt x="9954" y="504"/>
                  <a:pt x="9942" y="504"/>
                  <a:pt x="9936" y="510"/>
                </a:cubicBezTo>
                <a:cubicBezTo>
                  <a:pt x="9936" y="510"/>
                  <a:pt x="9936" y="516"/>
                  <a:pt x="9930" y="522"/>
                </a:cubicBezTo>
                <a:cubicBezTo>
                  <a:pt x="9930" y="522"/>
                  <a:pt x="9924" y="528"/>
                  <a:pt x="9918" y="528"/>
                </a:cubicBezTo>
                <a:cubicBezTo>
                  <a:pt x="9918" y="534"/>
                  <a:pt x="9912" y="540"/>
                  <a:pt x="9906" y="540"/>
                </a:cubicBezTo>
                <a:cubicBezTo>
                  <a:pt x="9871" y="540"/>
                  <a:pt x="9871" y="540"/>
                  <a:pt x="9871" y="540"/>
                </a:cubicBezTo>
                <a:cubicBezTo>
                  <a:pt x="9871" y="516"/>
                  <a:pt x="9871" y="516"/>
                  <a:pt x="9871" y="516"/>
                </a:cubicBezTo>
                <a:cubicBezTo>
                  <a:pt x="9877" y="516"/>
                  <a:pt x="9871" y="510"/>
                  <a:pt x="9877" y="504"/>
                </a:cubicBezTo>
                <a:cubicBezTo>
                  <a:pt x="9883" y="504"/>
                  <a:pt x="9883" y="510"/>
                  <a:pt x="9889" y="504"/>
                </a:cubicBezTo>
                <a:cubicBezTo>
                  <a:pt x="9895" y="504"/>
                  <a:pt x="9895" y="498"/>
                  <a:pt x="9901" y="498"/>
                </a:cubicBezTo>
                <a:cubicBezTo>
                  <a:pt x="9895" y="486"/>
                  <a:pt x="9895" y="486"/>
                  <a:pt x="9895" y="486"/>
                </a:cubicBezTo>
                <a:cubicBezTo>
                  <a:pt x="9895" y="486"/>
                  <a:pt x="9889" y="486"/>
                  <a:pt x="9883" y="486"/>
                </a:cubicBezTo>
                <a:lnTo>
                  <a:pt x="9877" y="492"/>
                </a:lnTo>
                <a:cubicBezTo>
                  <a:pt x="9871" y="498"/>
                  <a:pt x="9865" y="498"/>
                  <a:pt x="9865" y="498"/>
                </a:cubicBezTo>
                <a:cubicBezTo>
                  <a:pt x="9859" y="504"/>
                  <a:pt x="9859" y="510"/>
                  <a:pt x="9859" y="510"/>
                </a:cubicBezTo>
                <a:cubicBezTo>
                  <a:pt x="9783" y="510"/>
                  <a:pt x="9783" y="510"/>
                  <a:pt x="9783" y="510"/>
                </a:cubicBezTo>
                <a:cubicBezTo>
                  <a:pt x="9777" y="510"/>
                  <a:pt x="9777" y="516"/>
                  <a:pt x="9771" y="516"/>
                </a:cubicBezTo>
                <a:cubicBezTo>
                  <a:pt x="9765" y="516"/>
                  <a:pt x="9753" y="516"/>
                  <a:pt x="9747" y="516"/>
                </a:cubicBezTo>
                <a:cubicBezTo>
                  <a:pt x="9741" y="516"/>
                  <a:pt x="9741" y="522"/>
                  <a:pt x="9736" y="522"/>
                </a:cubicBezTo>
                <a:cubicBezTo>
                  <a:pt x="9736" y="534"/>
                  <a:pt x="9736" y="540"/>
                  <a:pt x="9736" y="545"/>
                </a:cubicBezTo>
                <a:cubicBezTo>
                  <a:pt x="9741" y="552"/>
                  <a:pt x="9747" y="552"/>
                  <a:pt x="9747" y="557"/>
                </a:cubicBezTo>
                <a:cubicBezTo>
                  <a:pt x="9753" y="563"/>
                  <a:pt x="9753" y="569"/>
                  <a:pt x="9759" y="569"/>
                </a:cubicBezTo>
                <a:cubicBezTo>
                  <a:pt x="9771" y="569"/>
                  <a:pt x="9777" y="569"/>
                  <a:pt x="9795" y="569"/>
                </a:cubicBezTo>
                <a:cubicBezTo>
                  <a:pt x="9795" y="569"/>
                  <a:pt x="9800" y="569"/>
                  <a:pt x="9806" y="569"/>
                </a:cubicBezTo>
                <a:cubicBezTo>
                  <a:pt x="9806" y="575"/>
                  <a:pt x="9806" y="581"/>
                  <a:pt x="9806" y="581"/>
                </a:cubicBezTo>
                <a:cubicBezTo>
                  <a:pt x="9800" y="587"/>
                  <a:pt x="9800" y="593"/>
                  <a:pt x="9800" y="593"/>
                </a:cubicBezTo>
                <a:cubicBezTo>
                  <a:pt x="9800" y="599"/>
                  <a:pt x="9789" y="599"/>
                  <a:pt x="9789" y="605"/>
                </a:cubicBezTo>
                <a:cubicBezTo>
                  <a:pt x="9789" y="611"/>
                  <a:pt x="9789" y="617"/>
                  <a:pt x="9795" y="623"/>
                </a:cubicBezTo>
                <a:cubicBezTo>
                  <a:pt x="9795" y="623"/>
                  <a:pt x="9800" y="623"/>
                  <a:pt x="9806" y="629"/>
                </a:cubicBezTo>
                <a:cubicBezTo>
                  <a:pt x="9806" y="634"/>
                  <a:pt x="9806" y="640"/>
                  <a:pt x="9806" y="646"/>
                </a:cubicBezTo>
                <a:cubicBezTo>
                  <a:pt x="9806" y="652"/>
                  <a:pt x="9806" y="658"/>
                  <a:pt x="9800" y="664"/>
                </a:cubicBezTo>
                <a:cubicBezTo>
                  <a:pt x="9795" y="664"/>
                  <a:pt x="9795" y="664"/>
                  <a:pt x="9789" y="658"/>
                </a:cubicBezTo>
                <a:cubicBezTo>
                  <a:pt x="9789" y="658"/>
                  <a:pt x="9783" y="658"/>
                  <a:pt x="9777" y="652"/>
                </a:cubicBezTo>
                <a:lnTo>
                  <a:pt x="9777" y="646"/>
                </a:lnTo>
                <a:cubicBezTo>
                  <a:pt x="9771" y="640"/>
                  <a:pt x="9771" y="634"/>
                  <a:pt x="9771" y="629"/>
                </a:cubicBezTo>
                <a:cubicBezTo>
                  <a:pt x="9765" y="629"/>
                  <a:pt x="9765" y="623"/>
                  <a:pt x="9759" y="623"/>
                </a:cubicBezTo>
                <a:cubicBezTo>
                  <a:pt x="9753" y="617"/>
                  <a:pt x="9753" y="617"/>
                  <a:pt x="9747" y="617"/>
                </a:cubicBezTo>
                <a:cubicBezTo>
                  <a:pt x="9741" y="611"/>
                  <a:pt x="9741" y="617"/>
                  <a:pt x="9736" y="617"/>
                </a:cubicBezTo>
                <a:cubicBezTo>
                  <a:pt x="9741" y="623"/>
                  <a:pt x="9747" y="629"/>
                  <a:pt x="9747" y="640"/>
                </a:cubicBezTo>
                <a:lnTo>
                  <a:pt x="9747" y="646"/>
                </a:lnTo>
                <a:cubicBezTo>
                  <a:pt x="9747" y="652"/>
                  <a:pt x="9747" y="658"/>
                  <a:pt x="9747" y="658"/>
                </a:cubicBezTo>
                <a:cubicBezTo>
                  <a:pt x="9753" y="664"/>
                  <a:pt x="9759" y="670"/>
                  <a:pt x="9759" y="670"/>
                </a:cubicBezTo>
                <a:cubicBezTo>
                  <a:pt x="9765" y="676"/>
                  <a:pt x="9765" y="682"/>
                  <a:pt x="9771" y="682"/>
                </a:cubicBezTo>
                <a:cubicBezTo>
                  <a:pt x="9783" y="688"/>
                  <a:pt x="9789" y="694"/>
                  <a:pt x="9800" y="694"/>
                </a:cubicBezTo>
                <a:cubicBezTo>
                  <a:pt x="9806" y="694"/>
                  <a:pt x="9806" y="688"/>
                  <a:pt x="9812" y="688"/>
                </a:cubicBezTo>
                <a:cubicBezTo>
                  <a:pt x="9812" y="682"/>
                  <a:pt x="9806" y="676"/>
                  <a:pt x="9806" y="664"/>
                </a:cubicBezTo>
                <a:cubicBezTo>
                  <a:pt x="9806" y="664"/>
                  <a:pt x="9812" y="658"/>
                  <a:pt x="9812" y="652"/>
                </a:cubicBezTo>
                <a:cubicBezTo>
                  <a:pt x="9818" y="658"/>
                  <a:pt x="9829" y="652"/>
                  <a:pt x="9835" y="658"/>
                </a:cubicBezTo>
                <a:cubicBezTo>
                  <a:pt x="9841" y="664"/>
                  <a:pt x="9835" y="676"/>
                  <a:pt x="9841" y="682"/>
                </a:cubicBezTo>
                <a:cubicBezTo>
                  <a:pt x="9847" y="688"/>
                  <a:pt x="9847" y="688"/>
                  <a:pt x="9853" y="688"/>
                </a:cubicBezTo>
                <a:cubicBezTo>
                  <a:pt x="9859" y="694"/>
                  <a:pt x="9859" y="694"/>
                  <a:pt x="9865" y="694"/>
                </a:cubicBezTo>
                <a:cubicBezTo>
                  <a:pt x="9871" y="700"/>
                  <a:pt x="9883" y="694"/>
                  <a:pt x="9889" y="694"/>
                </a:cubicBezTo>
                <a:cubicBezTo>
                  <a:pt x="9901" y="694"/>
                  <a:pt x="9901" y="694"/>
                  <a:pt x="9901" y="694"/>
                </a:cubicBezTo>
                <a:cubicBezTo>
                  <a:pt x="9906" y="694"/>
                  <a:pt x="9906" y="700"/>
                  <a:pt x="9912" y="694"/>
                </a:cubicBezTo>
                <a:cubicBezTo>
                  <a:pt x="9918" y="694"/>
                  <a:pt x="9918" y="688"/>
                  <a:pt x="9918" y="682"/>
                </a:cubicBezTo>
                <a:cubicBezTo>
                  <a:pt x="9924" y="682"/>
                  <a:pt x="9918" y="676"/>
                  <a:pt x="9918" y="670"/>
                </a:cubicBezTo>
                <a:cubicBezTo>
                  <a:pt x="9924" y="670"/>
                  <a:pt x="9924" y="664"/>
                  <a:pt x="9930" y="658"/>
                </a:cubicBezTo>
                <a:cubicBezTo>
                  <a:pt x="9930" y="658"/>
                  <a:pt x="9936" y="664"/>
                  <a:pt x="9942" y="658"/>
                </a:cubicBezTo>
                <a:cubicBezTo>
                  <a:pt x="9942" y="658"/>
                  <a:pt x="9948" y="658"/>
                  <a:pt x="9954" y="652"/>
                </a:cubicBezTo>
                <a:cubicBezTo>
                  <a:pt x="9948" y="652"/>
                  <a:pt x="9948" y="646"/>
                  <a:pt x="9948" y="646"/>
                </a:cubicBezTo>
                <a:cubicBezTo>
                  <a:pt x="9948" y="629"/>
                  <a:pt x="9948" y="629"/>
                  <a:pt x="9948" y="629"/>
                </a:cubicBezTo>
                <a:cubicBezTo>
                  <a:pt x="9972" y="623"/>
                  <a:pt x="9972" y="623"/>
                  <a:pt x="9972" y="623"/>
                </a:cubicBezTo>
                <a:cubicBezTo>
                  <a:pt x="9972" y="629"/>
                  <a:pt x="9983" y="629"/>
                  <a:pt x="9983" y="634"/>
                </a:cubicBezTo>
                <a:cubicBezTo>
                  <a:pt x="9983" y="634"/>
                  <a:pt x="9983" y="640"/>
                  <a:pt x="9983" y="646"/>
                </a:cubicBezTo>
                <a:cubicBezTo>
                  <a:pt x="9983" y="652"/>
                  <a:pt x="9983" y="658"/>
                  <a:pt x="9983" y="664"/>
                </a:cubicBezTo>
                <a:cubicBezTo>
                  <a:pt x="10031" y="664"/>
                  <a:pt x="10031" y="664"/>
                  <a:pt x="10031" y="664"/>
                </a:cubicBezTo>
                <a:cubicBezTo>
                  <a:pt x="10049" y="646"/>
                  <a:pt x="10049" y="646"/>
                  <a:pt x="10049" y="646"/>
                </a:cubicBezTo>
                <a:cubicBezTo>
                  <a:pt x="10061" y="658"/>
                  <a:pt x="10061" y="658"/>
                  <a:pt x="10061" y="658"/>
                </a:cubicBezTo>
                <a:cubicBezTo>
                  <a:pt x="10061" y="670"/>
                  <a:pt x="10061" y="676"/>
                  <a:pt x="10061" y="682"/>
                </a:cubicBezTo>
                <a:close/>
                <a:moveTo>
                  <a:pt x="17122" y="2532"/>
                </a:moveTo>
                <a:lnTo>
                  <a:pt x="17122" y="2532"/>
                </a:lnTo>
                <a:cubicBezTo>
                  <a:pt x="17134" y="2532"/>
                  <a:pt x="17134" y="2532"/>
                  <a:pt x="17140" y="2526"/>
                </a:cubicBezTo>
                <a:cubicBezTo>
                  <a:pt x="17146" y="2526"/>
                  <a:pt x="17152" y="2520"/>
                  <a:pt x="17152" y="2520"/>
                </a:cubicBezTo>
                <a:cubicBezTo>
                  <a:pt x="17294" y="2520"/>
                  <a:pt x="17294" y="2520"/>
                  <a:pt x="17294" y="2520"/>
                </a:cubicBezTo>
                <a:cubicBezTo>
                  <a:pt x="17294" y="2496"/>
                  <a:pt x="17294" y="2496"/>
                  <a:pt x="17294" y="2496"/>
                </a:cubicBezTo>
                <a:cubicBezTo>
                  <a:pt x="17300" y="2490"/>
                  <a:pt x="17294" y="2478"/>
                  <a:pt x="17300" y="2473"/>
                </a:cubicBezTo>
                <a:cubicBezTo>
                  <a:pt x="17306" y="2466"/>
                  <a:pt x="17312" y="2466"/>
                  <a:pt x="17312" y="2466"/>
                </a:cubicBezTo>
                <a:cubicBezTo>
                  <a:pt x="17318" y="2466"/>
                  <a:pt x="17324" y="2473"/>
                  <a:pt x="17330" y="2478"/>
                </a:cubicBezTo>
                <a:cubicBezTo>
                  <a:pt x="17336" y="2478"/>
                  <a:pt x="17336" y="2484"/>
                  <a:pt x="17348" y="2484"/>
                </a:cubicBezTo>
                <a:cubicBezTo>
                  <a:pt x="17353" y="2484"/>
                  <a:pt x="17359" y="2478"/>
                  <a:pt x="17365" y="2478"/>
                </a:cubicBezTo>
                <a:cubicBezTo>
                  <a:pt x="17377" y="2478"/>
                  <a:pt x="17377" y="2484"/>
                  <a:pt x="17383" y="2484"/>
                </a:cubicBezTo>
                <a:cubicBezTo>
                  <a:pt x="17389" y="2490"/>
                  <a:pt x="17389" y="2496"/>
                  <a:pt x="17395" y="2496"/>
                </a:cubicBezTo>
                <a:cubicBezTo>
                  <a:pt x="17401" y="2496"/>
                  <a:pt x="17407" y="2496"/>
                  <a:pt x="17407" y="2496"/>
                </a:cubicBezTo>
                <a:cubicBezTo>
                  <a:pt x="17413" y="2502"/>
                  <a:pt x="17413" y="2508"/>
                  <a:pt x="17419" y="2508"/>
                </a:cubicBezTo>
                <a:cubicBezTo>
                  <a:pt x="17419" y="2514"/>
                  <a:pt x="17419" y="2514"/>
                  <a:pt x="17419" y="2520"/>
                </a:cubicBezTo>
                <a:cubicBezTo>
                  <a:pt x="17413" y="2526"/>
                  <a:pt x="17407" y="2526"/>
                  <a:pt x="17407" y="2532"/>
                </a:cubicBezTo>
                <a:cubicBezTo>
                  <a:pt x="17407" y="2538"/>
                  <a:pt x="17407" y="2544"/>
                  <a:pt x="17413" y="2550"/>
                </a:cubicBezTo>
                <a:cubicBezTo>
                  <a:pt x="17413" y="2555"/>
                  <a:pt x="17419" y="2555"/>
                  <a:pt x="17425" y="2555"/>
                </a:cubicBezTo>
                <a:cubicBezTo>
                  <a:pt x="17478" y="2555"/>
                  <a:pt x="17478" y="2555"/>
                  <a:pt x="17478" y="2555"/>
                </a:cubicBezTo>
                <a:cubicBezTo>
                  <a:pt x="17490" y="2555"/>
                  <a:pt x="17496" y="2544"/>
                  <a:pt x="17502" y="2538"/>
                </a:cubicBezTo>
                <a:cubicBezTo>
                  <a:pt x="17508" y="2532"/>
                  <a:pt x="17508" y="2532"/>
                  <a:pt x="17508" y="2526"/>
                </a:cubicBezTo>
                <a:cubicBezTo>
                  <a:pt x="17514" y="2520"/>
                  <a:pt x="17514" y="2514"/>
                  <a:pt x="17519" y="2514"/>
                </a:cubicBezTo>
                <a:cubicBezTo>
                  <a:pt x="17537" y="2514"/>
                  <a:pt x="17537" y="2526"/>
                  <a:pt x="17549" y="2538"/>
                </a:cubicBezTo>
                <a:cubicBezTo>
                  <a:pt x="17555" y="2544"/>
                  <a:pt x="17561" y="2544"/>
                  <a:pt x="17561" y="2550"/>
                </a:cubicBezTo>
                <a:cubicBezTo>
                  <a:pt x="17561" y="2544"/>
                  <a:pt x="17561" y="2538"/>
                  <a:pt x="17561" y="2538"/>
                </a:cubicBezTo>
                <a:cubicBezTo>
                  <a:pt x="17561" y="2532"/>
                  <a:pt x="17567" y="2532"/>
                  <a:pt x="17567" y="2526"/>
                </a:cubicBezTo>
                <a:cubicBezTo>
                  <a:pt x="17573" y="2526"/>
                  <a:pt x="17573" y="2526"/>
                  <a:pt x="17579" y="2526"/>
                </a:cubicBezTo>
                <a:cubicBezTo>
                  <a:pt x="17585" y="2532"/>
                  <a:pt x="17585" y="2538"/>
                  <a:pt x="17591" y="2538"/>
                </a:cubicBezTo>
                <a:cubicBezTo>
                  <a:pt x="17626" y="2538"/>
                  <a:pt x="17626" y="2538"/>
                  <a:pt x="17626" y="2538"/>
                </a:cubicBezTo>
                <a:cubicBezTo>
                  <a:pt x="17626" y="2532"/>
                  <a:pt x="17626" y="2526"/>
                  <a:pt x="17626" y="2526"/>
                </a:cubicBezTo>
                <a:cubicBezTo>
                  <a:pt x="17620" y="2520"/>
                  <a:pt x="17620" y="2520"/>
                  <a:pt x="17614" y="2514"/>
                </a:cubicBezTo>
                <a:cubicBezTo>
                  <a:pt x="17614" y="2508"/>
                  <a:pt x="17614" y="2508"/>
                  <a:pt x="17614" y="2502"/>
                </a:cubicBezTo>
                <a:cubicBezTo>
                  <a:pt x="17603" y="2502"/>
                  <a:pt x="17597" y="2502"/>
                  <a:pt x="17591" y="2502"/>
                </a:cubicBezTo>
                <a:cubicBezTo>
                  <a:pt x="17585" y="2502"/>
                  <a:pt x="17585" y="2502"/>
                  <a:pt x="17579" y="2502"/>
                </a:cubicBezTo>
                <a:cubicBezTo>
                  <a:pt x="17579" y="2473"/>
                  <a:pt x="17579" y="2473"/>
                  <a:pt x="17579" y="2473"/>
                </a:cubicBezTo>
                <a:cubicBezTo>
                  <a:pt x="17579" y="2461"/>
                  <a:pt x="17591" y="2461"/>
                  <a:pt x="17597" y="2455"/>
                </a:cubicBezTo>
                <a:cubicBezTo>
                  <a:pt x="17603" y="2449"/>
                  <a:pt x="17603" y="2455"/>
                  <a:pt x="17608" y="2455"/>
                </a:cubicBezTo>
                <a:cubicBezTo>
                  <a:pt x="17614" y="2449"/>
                  <a:pt x="17614" y="2449"/>
                  <a:pt x="17614" y="2443"/>
                </a:cubicBezTo>
                <a:cubicBezTo>
                  <a:pt x="17620" y="2437"/>
                  <a:pt x="17620" y="2437"/>
                  <a:pt x="17620" y="2431"/>
                </a:cubicBezTo>
                <a:cubicBezTo>
                  <a:pt x="17626" y="2425"/>
                  <a:pt x="17626" y="2425"/>
                  <a:pt x="17632" y="2419"/>
                </a:cubicBezTo>
                <a:cubicBezTo>
                  <a:pt x="17632" y="2413"/>
                  <a:pt x="17638" y="2413"/>
                  <a:pt x="17638" y="2407"/>
                </a:cubicBezTo>
                <a:cubicBezTo>
                  <a:pt x="17644" y="2401"/>
                  <a:pt x="17644" y="2395"/>
                  <a:pt x="17650" y="2395"/>
                </a:cubicBezTo>
                <a:cubicBezTo>
                  <a:pt x="17656" y="2395"/>
                  <a:pt x="17656" y="2395"/>
                  <a:pt x="17662" y="2395"/>
                </a:cubicBezTo>
                <a:cubicBezTo>
                  <a:pt x="17674" y="2389"/>
                  <a:pt x="17674" y="2389"/>
                  <a:pt x="17674" y="2389"/>
                </a:cubicBezTo>
                <a:cubicBezTo>
                  <a:pt x="17680" y="2389"/>
                  <a:pt x="17680" y="2384"/>
                  <a:pt x="17680" y="2378"/>
                </a:cubicBezTo>
                <a:cubicBezTo>
                  <a:pt x="17691" y="2366"/>
                  <a:pt x="17697" y="2360"/>
                  <a:pt x="17703" y="2348"/>
                </a:cubicBezTo>
                <a:cubicBezTo>
                  <a:pt x="17715" y="2336"/>
                  <a:pt x="17721" y="2324"/>
                  <a:pt x="17739" y="2318"/>
                </a:cubicBezTo>
                <a:cubicBezTo>
                  <a:pt x="17745" y="2307"/>
                  <a:pt x="17751" y="2307"/>
                  <a:pt x="17763" y="2307"/>
                </a:cubicBezTo>
                <a:cubicBezTo>
                  <a:pt x="17769" y="2307"/>
                  <a:pt x="17774" y="2307"/>
                  <a:pt x="17780" y="2307"/>
                </a:cubicBezTo>
                <a:cubicBezTo>
                  <a:pt x="17786" y="2307"/>
                  <a:pt x="17792" y="2312"/>
                  <a:pt x="17798" y="2312"/>
                </a:cubicBezTo>
                <a:cubicBezTo>
                  <a:pt x="17804" y="2312"/>
                  <a:pt x="17804" y="2312"/>
                  <a:pt x="17804" y="2312"/>
                </a:cubicBezTo>
                <a:cubicBezTo>
                  <a:pt x="17810" y="2312"/>
                  <a:pt x="17810" y="2312"/>
                  <a:pt x="17816" y="2307"/>
                </a:cubicBezTo>
                <a:cubicBezTo>
                  <a:pt x="17822" y="2307"/>
                  <a:pt x="17822" y="2295"/>
                  <a:pt x="17828" y="2295"/>
                </a:cubicBezTo>
                <a:cubicBezTo>
                  <a:pt x="17834" y="2295"/>
                  <a:pt x="17834" y="2295"/>
                  <a:pt x="17834" y="2295"/>
                </a:cubicBezTo>
                <a:cubicBezTo>
                  <a:pt x="17840" y="2295"/>
                  <a:pt x="17840" y="2307"/>
                  <a:pt x="17840" y="2307"/>
                </a:cubicBezTo>
                <a:cubicBezTo>
                  <a:pt x="17846" y="2312"/>
                  <a:pt x="17846" y="2318"/>
                  <a:pt x="17851" y="2318"/>
                </a:cubicBezTo>
                <a:cubicBezTo>
                  <a:pt x="17851" y="2318"/>
                  <a:pt x="17858" y="2324"/>
                  <a:pt x="17863" y="2324"/>
                </a:cubicBezTo>
                <a:cubicBezTo>
                  <a:pt x="17863" y="2324"/>
                  <a:pt x="17869" y="2324"/>
                  <a:pt x="17875" y="2324"/>
                </a:cubicBezTo>
                <a:cubicBezTo>
                  <a:pt x="17875" y="2324"/>
                  <a:pt x="17881" y="2330"/>
                  <a:pt x="17887" y="2330"/>
                </a:cubicBezTo>
                <a:cubicBezTo>
                  <a:pt x="17881" y="2336"/>
                  <a:pt x="17875" y="2342"/>
                  <a:pt x="17875" y="2348"/>
                </a:cubicBezTo>
                <a:cubicBezTo>
                  <a:pt x="17875" y="2354"/>
                  <a:pt x="17875" y="2354"/>
                  <a:pt x="17875" y="2354"/>
                </a:cubicBezTo>
                <a:cubicBezTo>
                  <a:pt x="17875" y="2360"/>
                  <a:pt x="17875" y="2360"/>
                  <a:pt x="17881" y="2366"/>
                </a:cubicBezTo>
                <a:cubicBezTo>
                  <a:pt x="17881" y="2366"/>
                  <a:pt x="17887" y="2366"/>
                  <a:pt x="17893" y="2372"/>
                </a:cubicBezTo>
                <a:cubicBezTo>
                  <a:pt x="17893" y="2372"/>
                  <a:pt x="17893" y="2378"/>
                  <a:pt x="17893" y="2384"/>
                </a:cubicBezTo>
                <a:cubicBezTo>
                  <a:pt x="17893" y="2389"/>
                  <a:pt x="17893" y="2395"/>
                  <a:pt x="17893" y="2407"/>
                </a:cubicBezTo>
                <a:cubicBezTo>
                  <a:pt x="17905" y="2407"/>
                  <a:pt x="17905" y="2407"/>
                  <a:pt x="17905" y="2407"/>
                </a:cubicBezTo>
                <a:cubicBezTo>
                  <a:pt x="17911" y="2407"/>
                  <a:pt x="17917" y="2407"/>
                  <a:pt x="17917" y="2401"/>
                </a:cubicBezTo>
                <a:cubicBezTo>
                  <a:pt x="17923" y="2395"/>
                  <a:pt x="17923" y="2395"/>
                  <a:pt x="17929" y="2389"/>
                </a:cubicBezTo>
                <a:cubicBezTo>
                  <a:pt x="17935" y="2384"/>
                  <a:pt x="17940" y="2378"/>
                  <a:pt x="17952" y="2372"/>
                </a:cubicBezTo>
                <a:cubicBezTo>
                  <a:pt x="17958" y="2372"/>
                  <a:pt x="17958" y="2372"/>
                  <a:pt x="17964" y="2372"/>
                </a:cubicBezTo>
                <a:cubicBezTo>
                  <a:pt x="17970" y="2366"/>
                  <a:pt x="17970" y="2366"/>
                  <a:pt x="17976" y="2360"/>
                </a:cubicBezTo>
                <a:cubicBezTo>
                  <a:pt x="17982" y="2360"/>
                  <a:pt x="17982" y="2354"/>
                  <a:pt x="17982" y="2348"/>
                </a:cubicBezTo>
                <a:cubicBezTo>
                  <a:pt x="17988" y="2348"/>
                  <a:pt x="17994" y="2342"/>
                  <a:pt x="17994" y="2342"/>
                </a:cubicBezTo>
                <a:cubicBezTo>
                  <a:pt x="18000" y="2336"/>
                  <a:pt x="18000" y="2330"/>
                  <a:pt x="18006" y="2330"/>
                </a:cubicBezTo>
                <a:cubicBezTo>
                  <a:pt x="18012" y="2324"/>
                  <a:pt x="18017" y="2324"/>
                  <a:pt x="18029" y="2324"/>
                </a:cubicBezTo>
                <a:cubicBezTo>
                  <a:pt x="18029" y="2324"/>
                  <a:pt x="18035" y="2324"/>
                  <a:pt x="18041" y="2324"/>
                </a:cubicBezTo>
                <a:cubicBezTo>
                  <a:pt x="18041" y="2324"/>
                  <a:pt x="18041" y="2318"/>
                  <a:pt x="18047" y="2312"/>
                </a:cubicBezTo>
                <a:cubicBezTo>
                  <a:pt x="18047" y="2312"/>
                  <a:pt x="18047" y="2307"/>
                  <a:pt x="18047" y="2300"/>
                </a:cubicBezTo>
                <a:cubicBezTo>
                  <a:pt x="18053" y="2300"/>
                  <a:pt x="18053" y="2295"/>
                  <a:pt x="18053" y="2289"/>
                </a:cubicBezTo>
                <a:cubicBezTo>
                  <a:pt x="18059" y="2283"/>
                  <a:pt x="18053" y="2277"/>
                  <a:pt x="18053" y="2265"/>
                </a:cubicBezTo>
                <a:cubicBezTo>
                  <a:pt x="18059" y="2259"/>
                  <a:pt x="18059" y="2253"/>
                  <a:pt x="18059" y="2247"/>
                </a:cubicBezTo>
                <a:cubicBezTo>
                  <a:pt x="18071" y="2247"/>
                  <a:pt x="18077" y="2247"/>
                  <a:pt x="18083" y="2247"/>
                </a:cubicBezTo>
                <a:cubicBezTo>
                  <a:pt x="18095" y="2241"/>
                  <a:pt x="18101" y="2235"/>
                  <a:pt x="18106" y="2235"/>
                </a:cubicBezTo>
                <a:cubicBezTo>
                  <a:pt x="18166" y="2235"/>
                  <a:pt x="18166" y="2235"/>
                  <a:pt x="18166" y="2235"/>
                </a:cubicBezTo>
                <a:cubicBezTo>
                  <a:pt x="18166" y="2253"/>
                  <a:pt x="18166" y="2253"/>
                  <a:pt x="18166" y="2253"/>
                </a:cubicBezTo>
                <a:cubicBezTo>
                  <a:pt x="18160" y="2259"/>
                  <a:pt x="18160" y="2259"/>
                  <a:pt x="18154" y="2265"/>
                </a:cubicBezTo>
                <a:cubicBezTo>
                  <a:pt x="18130" y="2271"/>
                  <a:pt x="18130" y="2271"/>
                  <a:pt x="18130" y="2271"/>
                </a:cubicBezTo>
                <a:cubicBezTo>
                  <a:pt x="18124" y="2277"/>
                  <a:pt x="18124" y="2277"/>
                  <a:pt x="18118" y="2277"/>
                </a:cubicBezTo>
                <a:cubicBezTo>
                  <a:pt x="18112" y="2283"/>
                  <a:pt x="18106" y="2283"/>
                  <a:pt x="18106" y="2289"/>
                </a:cubicBezTo>
                <a:cubicBezTo>
                  <a:pt x="18106" y="2295"/>
                  <a:pt x="18101" y="2300"/>
                  <a:pt x="18101" y="2300"/>
                </a:cubicBezTo>
                <a:cubicBezTo>
                  <a:pt x="18101" y="2307"/>
                  <a:pt x="18101" y="2312"/>
                  <a:pt x="18101" y="2312"/>
                </a:cubicBezTo>
                <a:cubicBezTo>
                  <a:pt x="18101" y="2318"/>
                  <a:pt x="18101" y="2324"/>
                  <a:pt x="18101" y="2324"/>
                </a:cubicBezTo>
                <a:cubicBezTo>
                  <a:pt x="18101" y="2330"/>
                  <a:pt x="18095" y="2330"/>
                  <a:pt x="18095" y="2336"/>
                </a:cubicBezTo>
                <a:cubicBezTo>
                  <a:pt x="18095" y="2348"/>
                  <a:pt x="18089" y="2354"/>
                  <a:pt x="18083" y="2360"/>
                </a:cubicBezTo>
                <a:cubicBezTo>
                  <a:pt x="18083" y="2366"/>
                  <a:pt x="18083" y="2372"/>
                  <a:pt x="18083" y="2372"/>
                </a:cubicBezTo>
                <a:cubicBezTo>
                  <a:pt x="18083" y="2378"/>
                  <a:pt x="18083" y="2384"/>
                  <a:pt x="18077" y="2384"/>
                </a:cubicBezTo>
                <a:cubicBezTo>
                  <a:pt x="18077" y="2389"/>
                  <a:pt x="18077" y="2395"/>
                  <a:pt x="18071" y="2395"/>
                </a:cubicBezTo>
                <a:cubicBezTo>
                  <a:pt x="18065" y="2395"/>
                  <a:pt x="18065" y="2395"/>
                  <a:pt x="18059" y="2401"/>
                </a:cubicBezTo>
                <a:cubicBezTo>
                  <a:pt x="18053" y="2401"/>
                  <a:pt x="18047" y="2401"/>
                  <a:pt x="18047" y="2407"/>
                </a:cubicBezTo>
                <a:cubicBezTo>
                  <a:pt x="18041" y="2407"/>
                  <a:pt x="18035" y="2407"/>
                  <a:pt x="18035" y="2407"/>
                </a:cubicBezTo>
                <a:cubicBezTo>
                  <a:pt x="18029" y="2413"/>
                  <a:pt x="18029" y="2413"/>
                  <a:pt x="18029" y="2419"/>
                </a:cubicBezTo>
                <a:cubicBezTo>
                  <a:pt x="18029" y="2425"/>
                  <a:pt x="18029" y="2425"/>
                  <a:pt x="18029" y="2431"/>
                </a:cubicBezTo>
                <a:cubicBezTo>
                  <a:pt x="18024" y="2443"/>
                  <a:pt x="18012" y="2443"/>
                  <a:pt x="18006" y="2449"/>
                </a:cubicBezTo>
                <a:cubicBezTo>
                  <a:pt x="17994" y="2455"/>
                  <a:pt x="17982" y="2466"/>
                  <a:pt x="17970" y="2473"/>
                </a:cubicBezTo>
                <a:cubicBezTo>
                  <a:pt x="17958" y="2484"/>
                  <a:pt x="17946" y="2490"/>
                  <a:pt x="17935" y="2496"/>
                </a:cubicBezTo>
                <a:cubicBezTo>
                  <a:pt x="17917" y="2502"/>
                  <a:pt x="17911" y="2514"/>
                  <a:pt x="17899" y="2520"/>
                </a:cubicBezTo>
                <a:cubicBezTo>
                  <a:pt x="17887" y="2532"/>
                  <a:pt x="17881" y="2544"/>
                  <a:pt x="17869" y="2555"/>
                </a:cubicBezTo>
                <a:cubicBezTo>
                  <a:pt x="17869" y="2561"/>
                  <a:pt x="17863" y="2567"/>
                  <a:pt x="17863" y="2567"/>
                </a:cubicBezTo>
                <a:cubicBezTo>
                  <a:pt x="17851" y="2573"/>
                  <a:pt x="17846" y="2573"/>
                  <a:pt x="17840" y="2579"/>
                </a:cubicBezTo>
                <a:cubicBezTo>
                  <a:pt x="17834" y="2585"/>
                  <a:pt x="17840" y="2591"/>
                  <a:pt x="17834" y="2591"/>
                </a:cubicBezTo>
                <a:cubicBezTo>
                  <a:pt x="17834" y="2597"/>
                  <a:pt x="17828" y="2603"/>
                  <a:pt x="17822" y="2603"/>
                </a:cubicBezTo>
                <a:lnTo>
                  <a:pt x="17816" y="2603"/>
                </a:lnTo>
                <a:cubicBezTo>
                  <a:pt x="17810" y="2603"/>
                  <a:pt x="17804" y="2603"/>
                  <a:pt x="17798" y="2603"/>
                </a:cubicBezTo>
                <a:cubicBezTo>
                  <a:pt x="17792" y="2603"/>
                  <a:pt x="17792" y="2609"/>
                  <a:pt x="17786" y="2609"/>
                </a:cubicBezTo>
                <a:cubicBezTo>
                  <a:pt x="17786" y="2609"/>
                  <a:pt x="17780" y="2615"/>
                  <a:pt x="17774" y="2615"/>
                </a:cubicBezTo>
                <a:cubicBezTo>
                  <a:pt x="17769" y="2615"/>
                  <a:pt x="17763" y="2621"/>
                  <a:pt x="17751" y="2627"/>
                </a:cubicBezTo>
                <a:cubicBezTo>
                  <a:pt x="17745" y="2627"/>
                  <a:pt x="17745" y="2627"/>
                  <a:pt x="17739" y="2632"/>
                </a:cubicBezTo>
                <a:cubicBezTo>
                  <a:pt x="17733" y="2632"/>
                  <a:pt x="17733" y="2627"/>
                  <a:pt x="17727" y="2632"/>
                </a:cubicBezTo>
                <a:cubicBezTo>
                  <a:pt x="17721" y="2632"/>
                  <a:pt x="17721" y="2632"/>
                  <a:pt x="17715" y="2639"/>
                </a:cubicBezTo>
                <a:cubicBezTo>
                  <a:pt x="17715" y="2639"/>
                  <a:pt x="17709" y="2644"/>
                  <a:pt x="17709" y="2650"/>
                </a:cubicBezTo>
                <a:cubicBezTo>
                  <a:pt x="17709" y="2656"/>
                  <a:pt x="17715" y="2656"/>
                  <a:pt x="17715" y="2662"/>
                </a:cubicBezTo>
                <a:cubicBezTo>
                  <a:pt x="17715" y="2674"/>
                  <a:pt x="17715" y="2686"/>
                  <a:pt x="17709" y="2698"/>
                </a:cubicBezTo>
                <a:cubicBezTo>
                  <a:pt x="17709" y="2704"/>
                  <a:pt x="17703" y="2704"/>
                  <a:pt x="17697" y="2710"/>
                </a:cubicBezTo>
                <a:cubicBezTo>
                  <a:pt x="17697" y="2710"/>
                  <a:pt x="17691" y="2710"/>
                  <a:pt x="17685" y="2716"/>
                </a:cubicBezTo>
                <a:cubicBezTo>
                  <a:pt x="17685" y="2721"/>
                  <a:pt x="17685" y="2721"/>
                  <a:pt x="17685" y="2727"/>
                </a:cubicBezTo>
                <a:cubicBezTo>
                  <a:pt x="17685" y="2733"/>
                  <a:pt x="17680" y="2733"/>
                  <a:pt x="17674" y="2739"/>
                </a:cubicBezTo>
                <a:cubicBezTo>
                  <a:pt x="17674" y="2745"/>
                  <a:pt x="17674" y="2751"/>
                  <a:pt x="17674" y="2757"/>
                </a:cubicBezTo>
                <a:cubicBezTo>
                  <a:pt x="17674" y="2763"/>
                  <a:pt x="17680" y="2769"/>
                  <a:pt x="17674" y="2781"/>
                </a:cubicBezTo>
                <a:cubicBezTo>
                  <a:pt x="17674" y="2787"/>
                  <a:pt x="17662" y="2793"/>
                  <a:pt x="17662" y="2805"/>
                </a:cubicBezTo>
                <a:cubicBezTo>
                  <a:pt x="17662" y="2810"/>
                  <a:pt x="17662" y="2816"/>
                  <a:pt x="17662" y="2828"/>
                </a:cubicBezTo>
                <a:cubicBezTo>
                  <a:pt x="17662" y="2834"/>
                  <a:pt x="17662" y="2840"/>
                  <a:pt x="17662" y="2852"/>
                </a:cubicBezTo>
                <a:cubicBezTo>
                  <a:pt x="17662" y="2899"/>
                  <a:pt x="17668" y="2923"/>
                  <a:pt x="17668" y="2971"/>
                </a:cubicBezTo>
                <a:cubicBezTo>
                  <a:pt x="17668" y="2976"/>
                  <a:pt x="17668" y="2982"/>
                  <a:pt x="17668" y="2988"/>
                </a:cubicBezTo>
                <a:cubicBezTo>
                  <a:pt x="17668" y="2994"/>
                  <a:pt x="17662" y="2994"/>
                  <a:pt x="17656" y="3000"/>
                </a:cubicBezTo>
                <a:cubicBezTo>
                  <a:pt x="17685" y="3048"/>
                  <a:pt x="17685" y="3048"/>
                  <a:pt x="17685" y="3048"/>
                </a:cubicBezTo>
                <a:cubicBezTo>
                  <a:pt x="17685" y="3142"/>
                  <a:pt x="17685" y="3142"/>
                  <a:pt x="17685" y="3142"/>
                </a:cubicBezTo>
                <a:cubicBezTo>
                  <a:pt x="17691" y="3142"/>
                  <a:pt x="17691" y="3148"/>
                  <a:pt x="17697" y="3148"/>
                </a:cubicBezTo>
                <a:cubicBezTo>
                  <a:pt x="17703" y="3148"/>
                  <a:pt x="17703" y="3142"/>
                  <a:pt x="17709" y="3137"/>
                </a:cubicBezTo>
                <a:cubicBezTo>
                  <a:pt x="17715" y="3137"/>
                  <a:pt x="17721" y="3137"/>
                  <a:pt x="17721" y="3137"/>
                </a:cubicBezTo>
                <a:cubicBezTo>
                  <a:pt x="17727" y="3137"/>
                  <a:pt x="17727" y="3131"/>
                  <a:pt x="17733" y="3131"/>
                </a:cubicBezTo>
                <a:cubicBezTo>
                  <a:pt x="17739" y="3131"/>
                  <a:pt x="17739" y="3125"/>
                  <a:pt x="17745" y="3125"/>
                </a:cubicBezTo>
                <a:cubicBezTo>
                  <a:pt x="17751" y="3125"/>
                  <a:pt x="17757" y="3125"/>
                  <a:pt x="17763" y="3125"/>
                </a:cubicBezTo>
                <a:cubicBezTo>
                  <a:pt x="17763" y="3113"/>
                  <a:pt x="17763" y="3107"/>
                  <a:pt x="17763" y="3095"/>
                </a:cubicBezTo>
                <a:cubicBezTo>
                  <a:pt x="17763" y="3089"/>
                  <a:pt x="17763" y="3083"/>
                  <a:pt x="17763" y="3083"/>
                </a:cubicBezTo>
                <a:cubicBezTo>
                  <a:pt x="17769" y="3077"/>
                  <a:pt x="17769" y="3071"/>
                  <a:pt x="17774" y="3071"/>
                </a:cubicBezTo>
                <a:cubicBezTo>
                  <a:pt x="17774" y="3065"/>
                  <a:pt x="17780" y="3065"/>
                  <a:pt x="17786" y="3065"/>
                </a:cubicBezTo>
                <a:cubicBezTo>
                  <a:pt x="17786" y="3059"/>
                  <a:pt x="17792" y="3059"/>
                  <a:pt x="17792" y="3054"/>
                </a:cubicBezTo>
                <a:cubicBezTo>
                  <a:pt x="17798" y="3048"/>
                  <a:pt x="17798" y="3048"/>
                  <a:pt x="17804" y="3042"/>
                </a:cubicBezTo>
                <a:cubicBezTo>
                  <a:pt x="17810" y="3030"/>
                  <a:pt x="17810" y="3030"/>
                  <a:pt x="17810" y="3030"/>
                </a:cubicBezTo>
                <a:cubicBezTo>
                  <a:pt x="17810" y="3024"/>
                  <a:pt x="17810" y="3024"/>
                  <a:pt x="17816" y="3018"/>
                </a:cubicBezTo>
                <a:cubicBezTo>
                  <a:pt x="17816" y="3012"/>
                  <a:pt x="17822" y="3006"/>
                  <a:pt x="17828" y="3006"/>
                </a:cubicBezTo>
                <a:cubicBezTo>
                  <a:pt x="17834" y="3006"/>
                  <a:pt x="17834" y="3006"/>
                  <a:pt x="17834" y="3006"/>
                </a:cubicBezTo>
                <a:cubicBezTo>
                  <a:pt x="17840" y="3006"/>
                  <a:pt x="17840" y="3012"/>
                  <a:pt x="17846" y="3012"/>
                </a:cubicBezTo>
                <a:cubicBezTo>
                  <a:pt x="17858" y="3012"/>
                  <a:pt x="17858" y="3012"/>
                  <a:pt x="17858" y="3012"/>
                </a:cubicBezTo>
                <a:cubicBezTo>
                  <a:pt x="17858" y="3012"/>
                  <a:pt x="17863" y="3012"/>
                  <a:pt x="17869" y="3012"/>
                </a:cubicBezTo>
                <a:cubicBezTo>
                  <a:pt x="17869" y="3012"/>
                  <a:pt x="17875" y="3006"/>
                  <a:pt x="17875" y="3000"/>
                </a:cubicBezTo>
                <a:cubicBezTo>
                  <a:pt x="17881" y="3000"/>
                  <a:pt x="17881" y="2994"/>
                  <a:pt x="17881" y="2988"/>
                </a:cubicBezTo>
                <a:cubicBezTo>
                  <a:pt x="17881" y="2935"/>
                  <a:pt x="17881" y="2935"/>
                  <a:pt x="17881" y="2935"/>
                </a:cubicBezTo>
                <a:cubicBezTo>
                  <a:pt x="17887" y="2923"/>
                  <a:pt x="17893" y="2917"/>
                  <a:pt x="17899" y="2911"/>
                </a:cubicBezTo>
                <a:cubicBezTo>
                  <a:pt x="17905" y="2905"/>
                  <a:pt x="17911" y="2905"/>
                  <a:pt x="17911" y="2899"/>
                </a:cubicBezTo>
                <a:cubicBezTo>
                  <a:pt x="17994" y="2899"/>
                  <a:pt x="17994" y="2899"/>
                  <a:pt x="17994" y="2899"/>
                </a:cubicBezTo>
                <a:cubicBezTo>
                  <a:pt x="17994" y="2870"/>
                  <a:pt x="17994" y="2870"/>
                  <a:pt x="17994" y="2870"/>
                </a:cubicBezTo>
                <a:cubicBezTo>
                  <a:pt x="17994" y="2858"/>
                  <a:pt x="17988" y="2858"/>
                  <a:pt x="17982" y="2846"/>
                </a:cubicBezTo>
                <a:cubicBezTo>
                  <a:pt x="17982" y="2840"/>
                  <a:pt x="17976" y="2840"/>
                  <a:pt x="17976" y="2834"/>
                </a:cubicBezTo>
                <a:cubicBezTo>
                  <a:pt x="17976" y="2822"/>
                  <a:pt x="17976" y="2822"/>
                  <a:pt x="17976" y="2822"/>
                </a:cubicBezTo>
                <a:cubicBezTo>
                  <a:pt x="17976" y="2810"/>
                  <a:pt x="17976" y="2810"/>
                  <a:pt x="17976" y="2810"/>
                </a:cubicBezTo>
                <a:lnTo>
                  <a:pt x="17982" y="2805"/>
                </a:lnTo>
                <a:cubicBezTo>
                  <a:pt x="17988" y="2799"/>
                  <a:pt x="17994" y="2793"/>
                  <a:pt x="17994" y="2787"/>
                </a:cubicBezTo>
                <a:cubicBezTo>
                  <a:pt x="18000" y="2781"/>
                  <a:pt x="18000" y="2781"/>
                  <a:pt x="18000" y="2775"/>
                </a:cubicBezTo>
                <a:cubicBezTo>
                  <a:pt x="18006" y="2769"/>
                  <a:pt x="18006" y="2763"/>
                  <a:pt x="18012" y="2763"/>
                </a:cubicBezTo>
                <a:cubicBezTo>
                  <a:pt x="18017" y="2763"/>
                  <a:pt x="18024" y="2763"/>
                  <a:pt x="18029" y="2769"/>
                </a:cubicBezTo>
                <a:cubicBezTo>
                  <a:pt x="18035" y="2769"/>
                  <a:pt x="18029" y="2775"/>
                  <a:pt x="18035" y="2781"/>
                </a:cubicBezTo>
                <a:cubicBezTo>
                  <a:pt x="18035" y="2781"/>
                  <a:pt x="18041" y="2781"/>
                  <a:pt x="18047" y="2787"/>
                </a:cubicBezTo>
                <a:cubicBezTo>
                  <a:pt x="18065" y="2787"/>
                  <a:pt x="18065" y="2787"/>
                  <a:pt x="18065" y="2787"/>
                </a:cubicBezTo>
                <a:cubicBezTo>
                  <a:pt x="18071" y="2763"/>
                  <a:pt x="18071" y="2763"/>
                  <a:pt x="18071" y="2763"/>
                </a:cubicBezTo>
                <a:cubicBezTo>
                  <a:pt x="18065" y="2763"/>
                  <a:pt x="18065" y="2757"/>
                  <a:pt x="18059" y="2751"/>
                </a:cubicBezTo>
                <a:cubicBezTo>
                  <a:pt x="18053" y="2745"/>
                  <a:pt x="18047" y="2745"/>
                  <a:pt x="18041" y="2733"/>
                </a:cubicBezTo>
                <a:cubicBezTo>
                  <a:pt x="18041" y="2727"/>
                  <a:pt x="18041" y="2727"/>
                  <a:pt x="18041" y="2721"/>
                </a:cubicBezTo>
                <a:cubicBezTo>
                  <a:pt x="18041" y="2716"/>
                  <a:pt x="18041" y="2716"/>
                  <a:pt x="18041" y="2710"/>
                </a:cubicBezTo>
                <a:cubicBezTo>
                  <a:pt x="18041" y="2704"/>
                  <a:pt x="18035" y="2704"/>
                  <a:pt x="18035" y="2698"/>
                </a:cubicBezTo>
                <a:cubicBezTo>
                  <a:pt x="18035" y="2692"/>
                  <a:pt x="18035" y="2686"/>
                  <a:pt x="18035" y="2674"/>
                </a:cubicBezTo>
                <a:cubicBezTo>
                  <a:pt x="18035" y="2668"/>
                  <a:pt x="18029" y="2668"/>
                  <a:pt x="18035" y="2662"/>
                </a:cubicBezTo>
                <a:cubicBezTo>
                  <a:pt x="18035" y="2656"/>
                  <a:pt x="18041" y="2662"/>
                  <a:pt x="18047" y="2656"/>
                </a:cubicBezTo>
                <a:cubicBezTo>
                  <a:pt x="18047" y="2656"/>
                  <a:pt x="18053" y="2656"/>
                  <a:pt x="18053" y="2650"/>
                </a:cubicBezTo>
                <a:cubicBezTo>
                  <a:pt x="18053" y="2650"/>
                  <a:pt x="18059" y="2644"/>
                  <a:pt x="18053" y="2644"/>
                </a:cubicBezTo>
                <a:cubicBezTo>
                  <a:pt x="18053" y="2639"/>
                  <a:pt x="18047" y="2632"/>
                  <a:pt x="18047" y="2632"/>
                </a:cubicBezTo>
                <a:cubicBezTo>
                  <a:pt x="18041" y="2632"/>
                  <a:pt x="18041" y="2627"/>
                  <a:pt x="18035" y="2632"/>
                </a:cubicBezTo>
                <a:cubicBezTo>
                  <a:pt x="18029" y="2632"/>
                  <a:pt x="18029" y="2644"/>
                  <a:pt x="18029" y="2644"/>
                </a:cubicBezTo>
                <a:cubicBezTo>
                  <a:pt x="18006" y="2644"/>
                  <a:pt x="18006" y="2644"/>
                  <a:pt x="18006" y="2644"/>
                </a:cubicBezTo>
                <a:cubicBezTo>
                  <a:pt x="18006" y="2632"/>
                  <a:pt x="18000" y="2627"/>
                  <a:pt x="18006" y="2615"/>
                </a:cubicBezTo>
                <a:cubicBezTo>
                  <a:pt x="18006" y="2609"/>
                  <a:pt x="18012" y="2603"/>
                  <a:pt x="18017" y="2591"/>
                </a:cubicBezTo>
                <a:cubicBezTo>
                  <a:pt x="18017" y="2591"/>
                  <a:pt x="18017" y="2585"/>
                  <a:pt x="18017" y="2579"/>
                </a:cubicBezTo>
                <a:cubicBezTo>
                  <a:pt x="18024" y="2579"/>
                  <a:pt x="18024" y="2573"/>
                  <a:pt x="18029" y="2573"/>
                </a:cubicBezTo>
                <a:cubicBezTo>
                  <a:pt x="18035" y="2561"/>
                  <a:pt x="18041" y="2567"/>
                  <a:pt x="18047" y="2561"/>
                </a:cubicBezTo>
                <a:cubicBezTo>
                  <a:pt x="18053" y="2555"/>
                  <a:pt x="18059" y="2550"/>
                  <a:pt x="18059" y="2550"/>
                </a:cubicBezTo>
                <a:cubicBezTo>
                  <a:pt x="18059" y="2544"/>
                  <a:pt x="18059" y="2538"/>
                  <a:pt x="18059" y="2538"/>
                </a:cubicBezTo>
                <a:cubicBezTo>
                  <a:pt x="18065" y="2532"/>
                  <a:pt x="18065" y="2532"/>
                  <a:pt x="18065" y="2526"/>
                </a:cubicBezTo>
                <a:cubicBezTo>
                  <a:pt x="18071" y="2520"/>
                  <a:pt x="18071" y="2520"/>
                  <a:pt x="18071" y="2514"/>
                </a:cubicBezTo>
                <a:cubicBezTo>
                  <a:pt x="18071" y="2502"/>
                  <a:pt x="18071" y="2496"/>
                  <a:pt x="18071" y="2490"/>
                </a:cubicBezTo>
                <a:cubicBezTo>
                  <a:pt x="18071" y="2484"/>
                  <a:pt x="18071" y="2478"/>
                  <a:pt x="18071" y="2478"/>
                </a:cubicBezTo>
                <a:cubicBezTo>
                  <a:pt x="18071" y="2473"/>
                  <a:pt x="18071" y="2466"/>
                  <a:pt x="18077" y="2466"/>
                </a:cubicBezTo>
                <a:cubicBezTo>
                  <a:pt x="18077" y="2461"/>
                  <a:pt x="18083" y="2455"/>
                  <a:pt x="18083" y="2455"/>
                </a:cubicBezTo>
                <a:cubicBezTo>
                  <a:pt x="18089" y="2449"/>
                  <a:pt x="18095" y="2449"/>
                  <a:pt x="18095" y="2449"/>
                </a:cubicBezTo>
                <a:cubicBezTo>
                  <a:pt x="18101" y="2449"/>
                  <a:pt x="18101" y="2449"/>
                  <a:pt x="18106" y="2449"/>
                </a:cubicBezTo>
                <a:cubicBezTo>
                  <a:pt x="18118" y="2449"/>
                  <a:pt x="18124" y="2455"/>
                  <a:pt x="18130" y="2461"/>
                </a:cubicBezTo>
                <a:cubicBezTo>
                  <a:pt x="18136" y="2461"/>
                  <a:pt x="18130" y="2466"/>
                  <a:pt x="18136" y="2473"/>
                </a:cubicBezTo>
                <a:cubicBezTo>
                  <a:pt x="18142" y="2473"/>
                  <a:pt x="18148" y="2478"/>
                  <a:pt x="18154" y="2478"/>
                </a:cubicBezTo>
                <a:cubicBezTo>
                  <a:pt x="18160" y="2478"/>
                  <a:pt x="18166" y="2478"/>
                  <a:pt x="18172" y="2473"/>
                </a:cubicBezTo>
                <a:cubicBezTo>
                  <a:pt x="18172" y="2473"/>
                  <a:pt x="18178" y="2466"/>
                  <a:pt x="18178" y="2461"/>
                </a:cubicBezTo>
                <a:cubicBezTo>
                  <a:pt x="18183" y="2461"/>
                  <a:pt x="18183" y="2455"/>
                  <a:pt x="18190" y="2449"/>
                </a:cubicBezTo>
                <a:cubicBezTo>
                  <a:pt x="18190" y="2449"/>
                  <a:pt x="18195" y="2449"/>
                  <a:pt x="18201" y="2443"/>
                </a:cubicBezTo>
                <a:cubicBezTo>
                  <a:pt x="18201" y="2449"/>
                  <a:pt x="18207" y="2449"/>
                  <a:pt x="18207" y="2455"/>
                </a:cubicBezTo>
                <a:cubicBezTo>
                  <a:pt x="18213" y="2455"/>
                  <a:pt x="18207" y="2461"/>
                  <a:pt x="18207" y="2466"/>
                </a:cubicBezTo>
                <a:cubicBezTo>
                  <a:pt x="18213" y="2473"/>
                  <a:pt x="18219" y="2473"/>
                  <a:pt x="18219" y="2478"/>
                </a:cubicBezTo>
                <a:cubicBezTo>
                  <a:pt x="18219" y="2473"/>
                  <a:pt x="18225" y="2478"/>
                  <a:pt x="18231" y="2478"/>
                </a:cubicBezTo>
                <a:cubicBezTo>
                  <a:pt x="18237" y="2473"/>
                  <a:pt x="18237" y="2473"/>
                  <a:pt x="18243" y="2466"/>
                </a:cubicBezTo>
                <a:cubicBezTo>
                  <a:pt x="18243" y="2466"/>
                  <a:pt x="18249" y="2461"/>
                  <a:pt x="18255" y="2461"/>
                </a:cubicBezTo>
                <a:cubicBezTo>
                  <a:pt x="18260" y="2449"/>
                  <a:pt x="18260" y="2443"/>
                  <a:pt x="18272" y="2437"/>
                </a:cubicBezTo>
                <a:cubicBezTo>
                  <a:pt x="18272" y="2431"/>
                  <a:pt x="18272" y="2425"/>
                  <a:pt x="18278" y="2425"/>
                </a:cubicBezTo>
                <a:cubicBezTo>
                  <a:pt x="18284" y="2425"/>
                  <a:pt x="18290" y="2425"/>
                  <a:pt x="18296" y="2425"/>
                </a:cubicBezTo>
                <a:cubicBezTo>
                  <a:pt x="18302" y="2425"/>
                  <a:pt x="18308" y="2425"/>
                  <a:pt x="18314" y="2425"/>
                </a:cubicBezTo>
                <a:cubicBezTo>
                  <a:pt x="18320" y="2425"/>
                  <a:pt x="18320" y="2425"/>
                  <a:pt x="18326" y="2425"/>
                </a:cubicBezTo>
                <a:cubicBezTo>
                  <a:pt x="18326" y="2431"/>
                  <a:pt x="18332" y="2431"/>
                  <a:pt x="18338" y="2431"/>
                </a:cubicBezTo>
                <a:cubicBezTo>
                  <a:pt x="18421" y="2431"/>
                  <a:pt x="18421" y="2431"/>
                  <a:pt x="18421" y="2431"/>
                </a:cubicBezTo>
                <a:cubicBezTo>
                  <a:pt x="18421" y="2437"/>
                  <a:pt x="18415" y="2443"/>
                  <a:pt x="18421" y="2455"/>
                </a:cubicBezTo>
                <a:cubicBezTo>
                  <a:pt x="18421" y="2461"/>
                  <a:pt x="18415" y="2461"/>
                  <a:pt x="18421" y="2466"/>
                </a:cubicBezTo>
                <a:cubicBezTo>
                  <a:pt x="18421" y="2473"/>
                  <a:pt x="18427" y="2478"/>
                  <a:pt x="18433" y="2484"/>
                </a:cubicBezTo>
                <a:cubicBezTo>
                  <a:pt x="18438" y="2484"/>
                  <a:pt x="18444" y="2484"/>
                  <a:pt x="18444" y="2484"/>
                </a:cubicBezTo>
                <a:cubicBezTo>
                  <a:pt x="18444" y="2466"/>
                  <a:pt x="18444" y="2449"/>
                  <a:pt x="18456" y="2437"/>
                </a:cubicBezTo>
                <a:cubicBezTo>
                  <a:pt x="18462" y="2437"/>
                  <a:pt x="18468" y="2437"/>
                  <a:pt x="18468" y="2431"/>
                </a:cubicBezTo>
                <a:cubicBezTo>
                  <a:pt x="18474" y="2431"/>
                  <a:pt x="18474" y="2425"/>
                  <a:pt x="18480" y="2425"/>
                </a:cubicBezTo>
                <a:cubicBezTo>
                  <a:pt x="18486" y="2419"/>
                  <a:pt x="18486" y="2419"/>
                  <a:pt x="18492" y="2413"/>
                </a:cubicBezTo>
                <a:cubicBezTo>
                  <a:pt x="18498" y="2401"/>
                  <a:pt x="18498" y="2395"/>
                  <a:pt x="18510" y="2389"/>
                </a:cubicBezTo>
                <a:cubicBezTo>
                  <a:pt x="18510" y="2384"/>
                  <a:pt x="18515" y="2378"/>
                  <a:pt x="18515" y="2372"/>
                </a:cubicBezTo>
                <a:cubicBezTo>
                  <a:pt x="18522" y="2372"/>
                  <a:pt x="18522" y="2366"/>
                  <a:pt x="18527" y="2360"/>
                </a:cubicBezTo>
                <a:cubicBezTo>
                  <a:pt x="18533" y="2360"/>
                  <a:pt x="18539" y="2360"/>
                  <a:pt x="18551" y="2354"/>
                </a:cubicBezTo>
                <a:cubicBezTo>
                  <a:pt x="18557" y="2354"/>
                  <a:pt x="18557" y="2348"/>
                  <a:pt x="18563" y="2348"/>
                </a:cubicBezTo>
                <a:cubicBezTo>
                  <a:pt x="18581" y="2348"/>
                  <a:pt x="18581" y="2348"/>
                  <a:pt x="18581" y="2348"/>
                </a:cubicBezTo>
                <a:cubicBezTo>
                  <a:pt x="18587" y="2348"/>
                  <a:pt x="18593" y="2354"/>
                  <a:pt x="18604" y="2348"/>
                </a:cubicBezTo>
                <a:cubicBezTo>
                  <a:pt x="18610" y="2348"/>
                  <a:pt x="18610" y="2348"/>
                  <a:pt x="18616" y="2342"/>
                </a:cubicBezTo>
                <a:cubicBezTo>
                  <a:pt x="18622" y="2342"/>
                  <a:pt x="18628" y="2342"/>
                  <a:pt x="18640" y="2336"/>
                </a:cubicBezTo>
                <a:cubicBezTo>
                  <a:pt x="18646" y="2336"/>
                  <a:pt x="18646" y="2336"/>
                  <a:pt x="18652" y="2330"/>
                </a:cubicBezTo>
                <a:cubicBezTo>
                  <a:pt x="18658" y="2330"/>
                  <a:pt x="18658" y="2324"/>
                  <a:pt x="18658" y="2318"/>
                </a:cubicBezTo>
                <a:cubicBezTo>
                  <a:pt x="18664" y="2312"/>
                  <a:pt x="18664" y="2312"/>
                  <a:pt x="18670" y="2307"/>
                </a:cubicBezTo>
                <a:cubicBezTo>
                  <a:pt x="18676" y="2307"/>
                  <a:pt x="18676" y="2307"/>
                  <a:pt x="18682" y="2307"/>
                </a:cubicBezTo>
                <a:cubicBezTo>
                  <a:pt x="18693" y="2300"/>
                  <a:pt x="18699" y="2283"/>
                  <a:pt x="18717" y="2283"/>
                </a:cubicBezTo>
                <a:cubicBezTo>
                  <a:pt x="18723" y="2283"/>
                  <a:pt x="18729" y="2283"/>
                  <a:pt x="18741" y="2283"/>
                </a:cubicBezTo>
                <a:cubicBezTo>
                  <a:pt x="18747" y="2283"/>
                  <a:pt x="18753" y="2277"/>
                  <a:pt x="18753" y="2277"/>
                </a:cubicBezTo>
                <a:cubicBezTo>
                  <a:pt x="18759" y="2277"/>
                  <a:pt x="18765" y="2271"/>
                  <a:pt x="18770" y="2271"/>
                </a:cubicBezTo>
                <a:cubicBezTo>
                  <a:pt x="18782" y="2265"/>
                  <a:pt x="18782" y="2253"/>
                  <a:pt x="18794" y="2247"/>
                </a:cubicBezTo>
                <a:cubicBezTo>
                  <a:pt x="18794" y="2241"/>
                  <a:pt x="18800" y="2235"/>
                  <a:pt x="18806" y="2235"/>
                </a:cubicBezTo>
                <a:cubicBezTo>
                  <a:pt x="18812" y="2235"/>
                  <a:pt x="18818" y="2235"/>
                  <a:pt x="18824" y="2235"/>
                </a:cubicBezTo>
                <a:cubicBezTo>
                  <a:pt x="18842" y="2235"/>
                  <a:pt x="18848" y="2235"/>
                  <a:pt x="18859" y="2241"/>
                </a:cubicBezTo>
                <a:cubicBezTo>
                  <a:pt x="18865" y="2241"/>
                  <a:pt x="18865" y="2247"/>
                  <a:pt x="18871" y="2247"/>
                </a:cubicBezTo>
                <a:cubicBezTo>
                  <a:pt x="18877" y="2253"/>
                  <a:pt x="18877" y="2259"/>
                  <a:pt x="18883" y="2259"/>
                </a:cubicBezTo>
                <a:cubicBezTo>
                  <a:pt x="18889" y="2259"/>
                  <a:pt x="18889" y="2259"/>
                  <a:pt x="18895" y="2265"/>
                </a:cubicBezTo>
                <a:cubicBezTo>
                  <a:pt x="18907" y="2265"/>
                  <a:pt x="18913" y="2265"/>
                  <a:pt x="18925" y="2265"/>
                </a:cubicBezTo>
                <a:cubicBezTo>
                  <a:pt x="18942" y="2265"/>
                  <a:pt x="18942" y="2265"/>
                  <a:pt x="18942" y="2265"/>
                </a:cubicBezTo>
                <a:cubicBezTo>
                  <a:pt x="18948" y="2265"/>
                  <a:pt x="18948" y="2265"/>
                  <a:pt x="18954" y="2265"/>
                </a:cubicBezTo>
                <a:cubicBezTo>
                  <a:pt x="18954" y="2229"/>
                  <a:pt x="18954" y="2229"/>
                  <a:pt x="18954" y="2229"/>
                </a:cubicBezTo>
                <a:cubicBezTo>
                  <a:pt x="18948" y="2223"/>
                  <a:pt x="18948" y="2223"/>
                  <a:pt x="18942" y="2218"/>
                </a:cubicBezTo>
                <a:cubicBezTo>
                  <a:pt x="18942" y="2218"/>
                  <a:pt x="18937" y="2218"/>
                  <a:pt x="18931" y="2212"/>
                </a:cubicBezTo>
                <a:cubicBezTo>
                  <a:pt x="18931" y="2206"/>
                  <a:pt x="18931" y="2206"/>
                  <a:pt x="18931" y="2200"/>
                </a:cubicBezTo>
                <a:cubicBezTo>
                  <a:pt x="18925" y="2188"/>
                  <a:pt x="18925" y="2188"/>
                  <a:pt x="18925" y="2188"/>
                </a:cubicBezTo>
                <a:cubicBezTo>
                  <a:pt x="18919" y="2182"/>
                  <a:pt x="18919" y="2182"/>
                  <a:pt x="18913" y="2176"/>
                </a:cubicBezTo>
                <a:cubicBezTo>
                  <a:pt x="18913" y="2170"/>
                  <a:pt x="18907" y="2170"/>
                  <a:pt x="18907" y="2164"/>
                </a:cubicBezTo>
                <a:cubicBezTo>
                  <a:pt x="18907" y="2164"/>
                  <a:pt x="18907" y="2158"/>
                  <a:pt x="18901" y="2152"/>
                </a:cubicBezTo>
                <a:cubicBezTo>
                  <a:pt x="18901" y="2117"/>
                  <a:pt x="18901" y="2117"/>
                  <a:pt x="18901" y="2117"/>
                </a:cubicBezTo>
                <a:cubicBezTo>
                  <a:pt x="18889" y="2117"/>
                  <a:pt x="18877" y="2123"/>
                  <a:pt x="18871" y="2111"/>
                </a:cubicBezTo>
                <a:cubicBezTo>
                  <a:pt x="18865" y="2111"/>
                  <a:pt x="18865" y="2105"/>
                  <a:pt x="18865" y="2105"/>
                </a:cubicBezTo>
                <a:cubicBezTo>
                  <a:pt x="18859" y="2099"/>
                  <a:pt x="18865" y="2093"/>
                  <a:pt x="18859" y="2093"/>
                </a:cubicBezTo>
                <a:cubicBezTo>
                  <a:pt x="18859" y="2087"/>
                  <a:pt x="18859" y="2081"/>
                  <a:pt x="18853" y="2081"/>
                </a:cubicBezTo>
                <a:cubicBezTo>
                  <a:pt x="18853" y="2075"/>
                  <a:pt x="18848" y="2075"/>
                  <a:pt x="18842" y="2075"/>
                </a:cubicBezTo>
                <a:cubicBezTo>
                  <a:pt x="18782" y="2075"/>
                  <a:pt x="18782" y="2075"/>
                  <a:pt x="18782" y="2075"/>
                </a:cubicBezTo>
                <a:cubicBezTo>
                  <a:pt x="18776" y="2075"/>
                  <a:pt x="18776" y="2075"/>
                  <a:pt x="18770" y="2075"/>
                </a:cubicBezTo>
                <a:cubicBezTo>
                  <a:pt x="18765" y="2069"/>
                  <a:pt x="18770" y="2063"/>
                  <a:pt x="18765" y="2063"/>
                </a:cubicBezTo>
                <a:cubicBezTo>
                  <a:pt x="18770" y="2057"/>
                  <a:pt x="18770" y="2052"/>
                  <a:pt x="18776" y="2052"/>
                </a:cubicBezTo>
                <a:cubicBezTo>
                  <a:pt x="18776" y="2052"/>
                  <a:pt x="18782" y="2052"/>
                  <a:pt x="18788" y="2046"/>
                </a:cubicBezTo>
                <a:cubicBezTo>
                  <a:pt x="18794" y="2046"/>
                  <a:pt x="18794" y="2040"/>
                  <a:pt x="18800" y="2034"/>
                </a:cubicBezTo>
                <a:cubicBezTo>
                  <a:pt x="18800" y="2034"/>
                  <a:pt x="18806" y="2034"/>
                  <a:pt x="18812" y="2034"/>
                </a:cubicBezTo>
                <a:cubicBezTo>
                  <a:pt x="18818" y="2034"/>
                  <a:pt x="18818" y="2034"/>
                  <a:pt x="18818" y="2034"/>
                </a:cubicBezTo>
                <a:cubicBezTo>
                  <a:pt x="18830" y="2040"/>
                  <a:pt x="18836" y="2052"/>
                  <a:pt x="18842" y="2052"/>
                </a:cubicBezTo>
                <a:cubicBezTo>
                  <a:pt x="18913" y="2052"/>
                  <a:pt x="18913" y="2052"/>
                  <a:pt x="18913" y="2052"/>
                </a:cubicBezTo>
                <a:cubicBezTo>
                  <a:pt x="18925" y="2052"/>
                  <a:pt x="18931" y="2052"/>
                  <a:pt x="18937" y="2052"/>
                </a:cubicBezTo>
                <a:cubicBezTo>
                  <a:pt x="18948" y="2052"/>
                  <a:pt x="18954" y="2052"/>
                  <a:pt x="18960" y="2052"/>
                </a:cubicBezTo>
                <a:cubicBezTo>
                  <a:pt x="18972" y="2046"/>
                  <a:pt x="18972" y="2040"/>
                  <a:pt x="18978" y="2034"/>
                </a:cubicBezTo>
                <a:cubicBezTo>
                  <a:pt x="18984" y="2028"/>
                  <a:pt x="18990" y="2022"/>
                  <a:pt x="18990" y="2022"/>
                </a:cubicBezTo>
                <a:cubicBezTo>
                  <a:pt x="18996" y="2016"/>
                  <a:pt x="19002" y="2016"/>
                  <a:pt x="19002" y="2016"/>
                </a:cubicBezTo>
                <a:cubicBezTo>
                  <a:pt x="19008" y="2010"/>
                  <a:pt x="19002" y="2004"/>
                  <a:pt x="19002" y="1998"/>
                </a:cubicBezTo>
                <a:cubicBezTo>
                  <a:pt x="19002" y="1992"/>
                  <a:pt x="19008" y="1986"/>
                  <a:pt x="19002" y="1980"/>
                </a:cubicBezTo>
                <a:cubicBezTo>
                  <a:pt x="19002" y="1975"/>
                  <a:pt x="18996" y="1980"/>
                  <a:pt x="18990" y="1975"/>
                </a:cubicBezTo>
                <a:lnTo>
                  <a:pt x="18990" y="1968"/>
                </a:lnTo>
                <a:cubicBezTo>
                  <a:pt x="18990" y="1933"/>
                  <a:pt x="18990" y="1933"/>
                  <a:pt x="18990" y="1933"/>
                </a:cubicBezTo>
                <a:cubicBezTo>
                  <a:pt x="19002" y="1933"/>
                  <a:pt x="19008" y="1927"/>
                  <a:pt x="19020" y="1927"/>
                </a:cubicBezTo>
                <a:cubicBezTo>
                  <a:pt x="19031" y="1927"/>
                  <a:pt x="19043" y="1939"/>
                  <a:pt x="19049" y="1951"/>
                </a:cubicBezTo>
                <a:cubicBezTo>
                  <a:pt x="19049" y="1957"/>
                  <a:pt x="19043" y="1957"/>
                  <a:pt x="19049" y="1963"/>
                </a:cubicBezTo>
                <a:cubicBezTo>
                  <a:pt x="19049" y="1968"/>
                  <a:pt x="19049" y="1968"/>
                  <a:pt x="19049" y="1975"/>
                </a:cubicBezTo>
                <a:cubicBezTo>
                  <a:pt x="19055" y="1986"/>
                  <a:pt x="19061" y="1986"/>
                  <a:pt x="19067" y="1998"/>
                </a:cubicBezTo>
                <a:cubicBezTo>
                  <a:pt x="19162" y="1998"/>
                  <a:pt x="19162" y="1998"/>
                  <a:pt x="19162" y="1998"/>
                </a:cubicBezTo>
                <a:cubicBezTo>
                  <a:pt x="19168" y="1998"/>
                  <a:pt x="19168" y="1998"/>
                  <a:pt x="19174" y="1998"/>
                </a:cubicBezTo>
                <a:cubicBezTo>
                  <a:pt x="19180" y="1998"/>
                  <a:pt x="19186" y="2004"/>
                  <a:pt x="19192" y="2004"/>
                </a:cubicBezTo>
                <a:cubicBezTo>
                  <a:pt x="19192" y="2010"/>
                  <a:pt x="19197" y="2010"/>
                  <a:pt x="19203" y="2016"/>
                </a:cubicBezTo>
                <a:cubicBezTo>
                  <a:pt x="19203" y="2028"/>
                  <a:pt x="19203" y="2034"/>
                  <a:pt x="19203" y="2046"/>
                </a:cubicBezTo>
                <a:cubicBezTo>
                  <a:pt x="19257" y="2046"/>
                  <a:pt x="19257" y="2046"/>
                  <a:pt x="19257" y="2046"/>
                </a:cubicBezTo>
                <a:cubicBezTo>
                  <a:pt x="19263" y="2046"/>
                  <a:pt x="19269" y="2052"/>
                  <a:pt x="19280" y="2057"/>
                </a:cubicBezTo>
                <a:cubicBezTo>
                  <a:pt x="19280" y="2063"/>
                  <a:pt x="19280" y="2069"/>
                  <a:pt x="19286" y="2069"/>
                </a:cubicBezTo>
                <a:cubicBezTo>
                  <a:pt x="19292" y="2075"/>
                  <a:pt x="19298" y="2081"/>
                  <a:pt x="19310" y="2087"/>
                </a:cubicBezTo>
                <a:cubicBezTo>
                  <a:pt x="19316" y="2087"/>
                  <a:pt x="19316" y="2087"/>
                  <a:pt x="19322" y="2093"/>
                </a:cubicBezTo>
                <a:cubicBezTo>
                  <a:pt x="19328" y="2093"/>
                  <a:pt x="19334" y="2099"/>
                  <a:pt x="19340" y="2099"/>
                </a:cubicBezTo>
                <a:cubicBezTo>
                  <a:pt x="19346" y="2099"/>
                  <a:pt x="19346" y="2099"/>
                  <a:pt x="19346" y="2099"/>
                </a:cubicBezTo>
                <a:cubicBezTo>
                  <a:pt x="19352" y="2099"/>
                  <a:pt x="19358" y="2093"/>
                  <a:pt x="19358" y="2093"/>
                </a:cubicBezTo>
                <a:cubicBezTo>
                  <a:pt x="19358" y="2087"/>
                  <a:pt x="19358" y="2081"/>
                  <a:pt x="19358" y="2081"/>
                </a:cubicBezTo>
                <a:cubicBezTo>
                  <a:pt x="19358" y="2069"/>
                  <a:pt x="19358" y="2063"/>
                  <a:pt x="19358" y="2057"/>
                </a:cubicBezTo>
                <a:cubicBezTo>
                  <a:pt x="19358" y="2052"/>
                  <a:pt x="19358" y="2052"/>
                  <a:pt x="19358" y="2046"/>
                </a:cubicBezTo>
                <a:cubicBezTo>
                  <a:pt x="19369" y="2046"/>
                  <a:pt x="19369" y="2046"/>
                  <a:pt x="19369" y="2046"/>
                </a:cubicBezTo>
                <a:cubicBezTo>
                  <a:pt x="19375" y="2046"/>
                  <a:pt x="19381" y="2046"/>
                  <a:pt x="19387" y="2040"/>
                </a:cubicBezTo>
                <a:cubicBezTo>
                  <a:pt x="19387" y="2028"/>
                  <a:pt x="19393" y="2022"/>
                  <a:pt x="19387" y="2010"/>
                </a:cubicBezTo>
                <a:cubicBezTo>
                  <a:pt x="19387" y="2004"/>
                  <a:pt x="19387" y="1998"/>
                  <a:pt x="19387" y="1998"/>
                </a:cubicBezTo>
                <a:cubicBezTo>
                  <a:pt x="19387" y="1992"/>
                  <a:pt x="19387" y="1986"/>
                  <a:pt x="19387" y="1986"/>
                </a:cubicBezTo>
                <a:cubicBezTo>
                  <a:pt x="19387" y="1980"/>
                  <a:pt x="19387" y="1975"/>
                  <a:pt x="19387" y="1975"/>
                </a:cubicBezTo>
                <a:cubicBezTo>
                  <a:pt x="19393" y="1968"/>
                  <a:pt x="19399" y="1968"/>
                  <a:pt x="19399" y="1968"/>
                </a:cubicBezTo>
                <a:cubicBezTo>
                  <a:pt x="19411" y="1975"/>
                  <a:pt x="19411" y="1980"/>
                  <a:pt x="19423" y="1986"/>
                </a:cubicBezTo>
                <a:cubicBezTo>
                  <a:pt x="19429" y="1986"/>
                  <a:pt x="19429" y="1992"/>
                  <a:pt x="19435" y="1992"/>
                </a:cubicBezTo>
                <a:cubicBezTo>
                  <a:pt x="19446" y="1992"/>
                  <a:pt x="19446" y="1992"/>
                  <a:pt x="19446" y="1992"/>
                </a:cubicBezTo>
                <a:cubicBezTo>
                  <a:pt x="19452" y="1992"/>
                  <a:pt x="19452" y="1992"/>
                  <a:pt x="19458" y="1992"/>
                </a:cubicBezTo>
                <a:cubicBezTo>
                  <a:pt x="19464" y="1992"/>
                  <a:pt x="19464" y="1992"/>
                  <a:pt x="19470" y="1986"/>
                </a:cubicBezTo>
                <a:cubicBezTo>
                  <a:pt x="19470" y="1986"/>
                  <a:pt x="19476" y="1980"/>
                  <a:pt x="19476" y="1975"/>
                </a:cubicBezTo>
                <a:cubicBezTo>
                  <a:pt x="19482" y="1975"/>
                  <a:pt x="19488" y="1968"/>
                  <a:pt x="19488" y="1968"/>
                </a:cubicBezTo>
                <a:cubicBezTo>
                  <a:pt x="19494" y="1963"/>
                  <a:pt x="19494" y="1957"/>
                  <a:pt x="19494" y="1957"/>
                </a:cubicBezTo>
                <a:cubicBezTo>
                  <a:pt x="19500" y="1957"/>
                  <a:pt x="19500" y="1957"/>
                  <a:pt x="19506" y="1957"/>
                </a:cubicBezTo>
                <a:cubicBezTo>
                  <a:pt x="19512" y="1957"/>
                  <a:pt x="19512" y="1951"/>
                  <a:pt x="19518" y="1951"/>
                </a:cubicBezTo>
                <a:cubicBezTo>
                  <a:pt x="19524" y="1945"/>
                  <a:pt x="19529" y="1945"/>
                  <a:pt x="19529" y="1945"/>
                </a:cubicBezTo>
                <a:cubicBezTo>
                  <a:pt x="19529" y="1939"/>
                  <a:pt x="19529" y="1933"/>
                  <a:pt x="19529" y="1933"/>
                </a:cubicBezTo>
                <a:cubicBezTo>
                  <a:pt x="19529" y="1921"/>
                  <a:pt x="19524" y="1915"/>
                  <a:pt x="19512" y="1915"/>
                </a:cubicBezTo>
                <a:cubicBezTo>
                  <a:pt x="19512" y="1909"/>
                  <a:pt x="19506" y="1909"/>
                  <a:pt x="19506" y="1909"/>
                </a:cubicBezTo>
                <a:cubicBezTo>
                  <a:pt x="19494" y="1903"/>
                  <a:pt x="19488" y="1909"/>
                  <a:pt x="19482" y="1903"/>
                </a:cubicBezTo>
                <a:cubicBezTo>
                  <a:pt x="19476" y="1903"/>
                  <a:pt x="19482" y="1897"/>
                  <a:pt x="19476" y="1891"/>
                </a:cubicBezTo>
                <a:cubicBezTo>
                  <a:pt x="19476" y="1891"/>
                  <a:pt x="19470" y="1886"/>
                  <a:pt x="19470" y="1880"/>
                </a:cubicBezTo>
                <a:cubicBezTo>
                  <a:pt x="19464" y="1880"/>
                  <a:pt x="19464" y="1880"/>
                  <a:pt x="19458" y="1874"/>
                </a:cubicBezTo>
                <a:cubicBezTo>
                  <a:pt x="19452" y="1868"/>
                  <a:pt x="19440" y="1868"/>
                  <a:pt x="19435" y="1868"/>
                </a:cubicBezTo>
                <a:cubicBezTo>
                  <a:pt x="19423" y="1868"/>
                  <a:pt x="19423" y="1868"/>
                  <a:pt x="19423" y="1868"/>
                </a:cubicBezTo>
                <a:cubicBezTo>
                  <a:pt x="19411" y="1868"/>
                  <a:pt x="19411" y="1874"/>
                  <a:pt x="19399" y="1874"/>
                </a:cubicBezTo>
                <a:cubicBezTo>
                  <a:pt x="19387" y="1874"/>
                  <a:pt x="19381" y="1868"/>
                  <a:pt x="19369" y="1868"/>
                </a:cubicBezTo>
                <a:cubicBezTo>
                  <a:pt x="19358" y="1868"/>
                  <a:pt x="19358" y="1868"/>
                  <a:pt x="19358" y="1868"/>
                </a:cubicBezTo>
                <a:cubicBezTo>
                  <a:pt x="19352" y="1868"/>
                  <a:pt x="19352" y="1868"/>
                  <a:pt x="19346" y="1868"/>
                </a:cubicBezTo>
                <a:cubicBezTo>
                  <a:pt x="19340" y="1868"/>
                  <a:pt x="19334" y="1862"/>
                  <a:pt x="19334" y="1862"/>
                </a:cubicBezTo>
                <a:cubicBezTo>
                  <a:pt x="19328" y="1856"/>
                  <a:pt x="19328" y="1850"/>
                  <a:pt x="19322" y="1850"/>
                </a:cubicBezTo>
                <a:cubicBezTo>
                  <a:pt x="19316" y="1850"/>
                  <a:pt x="19310" y="1850"/>
                  <a:pt x="19310" y="1850"/>
                </a:cubicBezTo>
                <a:cubicBezTo>
                  <a:pt x="19304" y="1850"/>
                  <a:pt x="19298" y="1850"/>
                  <a:pt x="19292" y="1850"/>
                </a:cubicBezTo>
                <a:cubicBezTo>
                  <a:pt x="19292" y="1850"/>
                  <a:pt x="19286" y="1856"/>
                  <a:pt x="19280" y="1856"/>
                </a:cubicBezTo>
                <a:cubicBezTo>
                  <a:pt x="19286" y="1862"/>
                  <a:pt x="19286" y="1868"/>
                  <a:pt x="19292" y="1868"/>
                </a:cubicBezTo>
                <a:cubicBezTo>
                  <a:pt x="19298" y="1868"/>
                  <a:pt x="19298" y="1868"/>
                  <a:pt x="19304" y="1868"/>
                </a:cubicBezTo>
                <a:cubicBezTo>
                  <a:pt x="19304" y="1868"/>
                  <a:pt x="19310" y="1874"/>
                  <a:pt x="19316" y="1874"/>
                </a:cubicBezTo>
                <a:cubicBezTo>
                  <a:pt x="19322" y="1880"/>
                  <a:pt x="19316" y="1886"/>
                  <a:pt x="19316" y="1891"/>
                </a:cubicBezTo>
                <a:cubicBezTo>
                  <a:pt x="19316" y="1897"/>
                  <a:pt x="19316" y="1897"/>
                  <a:pt x="19316" y="1897"/>
                </a:cubicBezTo>
                <a:cubicBezTo>
                  <a:pt x="19316" y="1897"/>
                  <a:pt x="19316" y="1903"/>
                  <a:pt x="19316" y="1909"/>
                </a:cubicBezTo>
                <a:cubicBezTo>
                  <a:pt x="19310" y="1915"/>
                  <a:pt x="19304" y="1915"/>
                  <a:pt x="19298" y="1915"/>
                </a:cubicBezTo>
                <a:cubicBezTo>
                  <a:pt x="19280" y="1915"/>
                  <a:pt x="19274" y="1909"/>
                  <a:pt x="19269" y="1897"/>
                </a:cubicBezTo>
                <a:cubicBezTo>
                  <a:pt x="19269" y="1891"/>
                  <a:pt x="19269" y="1891"/>
                  <a:pt x="19269" y="1886"/>
                </a:cubicBezTo>
                <a:cubicBezTo>
                  <a:pt x="19269" y="1814"/>
                  <a:pt x="19269" y="1814"/>
                  <a:pt x="19269" y="1814"/>
                </a:cubicBezTo>
                <a:cubicBezTo>
                  <a:pt x="19269" y="1809"/>
                  <a:pt x="19263" y="1809"/>
                  <a:pt x="19257" y="1802"/>
                </a:cubicBezTo>
                <a:cubicBezTo>
                  <a:pt x="19251" y="1802"/>
                  <a:pt x="19251" y="1802"/>
                  <a:pt x="19245" y="1802"/>
                </a:cubicBezTo>
                <a:cubicBezTo>
                  <a:pt x="19239" y="1797"/>
                  <a:pt x="19239" y="1797"/>
                  <a:pt x="19233" y="1797"/>
                </a:cubicBezTo>
                <a:cubicBezTo>
                  <a:pt x="19221" y="1797"/>
                  <a:pt x="19221" y="1797"/>
                  <a:pt x="19221" y="1797"/>
                </a:cubicBezTo>
                <a:cubicBezTo>
                  <a:pt x="19215" y="1797"/>
                  <a:pt x="19215" y="1791"/>
                  <a:pt x="19209" y="1791"/>
                </a:cubicBezTo>
                <a:cubicBezTo>
                  <a:pt x="19197" y="1791"/>
                  <a:pt x="19192" y="1791"/>
                  <a:pt x="19186" y="1791"/>
                </a:cubicBezTo>
                <a:cubicBezTo>
                  <a:pt x="19180" y="1785"/>
                  <a:pt x="19180" y="1779"/>
                  <a:pt x="19174" y="1779"/>
                </a:cubicBezTo>
                <a:cubicBezTo>
                  <a:pt x="19168" y="1773"/>
                  <a:pt x="19162" y="1773"/>
                  <a:pt x="19162" y="1773"/>
                </a:cubicBezTo>
                <a:cubicBezTo>
                  <a:pt x="19156" y="1773"/>
                  <a:pt x="19150" y="1767"/>
                  <a:pt x="19144" y="1767"/>
                </a:cubicBezTo>
                <a:cubicBezTo>
                  <a:pt x="19138" y="1767"/>
                  <a:pt x="19132" y="1761"/>
                  <a:pt x="19126" y="1761"/>
                </a:cubicBezTo>
                <a:cubicBezTo>
                  <a:pt x="19120" y="1755"/>
                  <a:pt x="19114" y="1755"/>
                  <a:pt x="19114" y="1749"/>
                </a:cubicBezTo>
                <a:cubicBezTo>
                  <a:pt x="19108" y="1743"/>
                  <a:pt x="19103" y="1743"/>
                  <a:pt x="19103" y="1737"/>
                </a:cubicBezTo>
                <a:cubicBezTo>
                  <a:pt x="19097" y="1731"/>
                  <a:pt x="19103" y="1725"/>
                  <a:pt x="19097" y="1725"/>
                </a:cubicBezTo>
                <a:cubicBezTo>
                  <a:pt x="19097" y="1725"/>
                  <a:pt x="19091" y="1725"/>
                  <a:pt x="19085" y="1725"/>
                </a:cubicBezTo>
                <a:cubicBezTo>
                  <a:pt x="19079" y="1720"/>
                  <a:pt x="19079" y="1720"/>
                  <a:pt x="19073" y="1720"/>
                </a:cubicBezTo>
                <a:cubicBezTo>
                  <a:pt x="19061" y="1720"/>
                  <a:pt x="19055" y="1720"/>
                  <a:pt x="19049" y="1720"/>
                </a:cubicBezTo>
                <a:cubicBezTo>
                  <a:pt x="19043" y="1720"/>
                  <a:pt x="19037" y="1714"/>
                  <a:pt x="19037" y="1714"/>
                </a:cubicBezTo>
                <a:cubicBezTo>
                  <a:pt x="19025" y="1714"/>
                  <a:pt x="19020" y="1714"/>
                  <a:pt x="19008" y="1714"/>
                </a:cubicBezTo>
                <a:cubicBezTo>
                  <a:pt x="19008" y="1702"/>
                  <a:pt x="19014" y="1690"/>
                  <a:pt x="19002" y="1684"/>
                </a:cubicBezTo>
                <a:cubicBezTo>
                  <a:pt x="18996" y="1672"/>
                  <a:pt x="18984" y="1666"/>
                  <a:pt x="18972" y="1660"/>
                </a:cubicBezTo>
                <a:cubicBezTo>
                  <a:pt x="18960" y="1654"/>
                  <a:pt x="18960" y="1648"/>
                  <a:pt x="18954" y="1648"/>
                </a:cubicBezTo>
                <a:cubicBezTo>
                  <a:pt x="18948" y="1642"/>
                  <a:pt x="18942" y="1642"/>
                  <a:pt x="18931" y="1642"/>
                </a:cubicBezTo>
                <a:cubicBezTo>
                  <a:pt x="18925" y="1636"/>
                  <a:pt x="18919" y="1642"/>
                  <a:pt x="18907" y="1642"/>
                </a:cubicBezTo>
                <a:cubicBezTo>
                  <a:pt x="18901" y="1642"/>
                  <a:pt x="18901" y="1636"/>
                  <a:pt x="18895" y="1636"/>
                </a:cubicBezTo>
                <a:cubicBezTo>
                  <a:pt x="18889" y="1631"/>
                  <a:pt x="18883" y="1631"/>
                  <a:pt x="18883" y="1631"/>
                </a:cubicBezTo>
                <a:cubicBezTo>
                  <a:pt x="18877" y="1625"/>
                  <a:pt x="18877" y="1619"/>
                  <a:pt x="18871" y="1619"/>
                </a:cubicBezTo>
                <a:cubicBezTo>
                  <a:pt x="18865" y="1619"/>
                  <a:pt x="18859" y="1619"/>
                  <a:pt x="18859" y="1619"/>
                </a:cubicBezTo>
                <a:cubicBezTo>
                  <a:pt x="18853" y="1613"/>
                  <a:pt x="18853" y="1613"/>
                  <a:pt x="18848" y="1613"/>
                </a:cubicBezTo>
                <a:cubicBezTo>
                  <a:pt x="18836" y="1613"/>
                  <a:pt x="18836" y="1613"/>
                  <a:pt x="18836" y="1613"/>
                </a:cubicBezTo>
                <a:cubicBezTo>
                  <a:pt x="18824" y="1613"/>
                  <a:pt x="18824" y="1613"/>
                  <a:pt x="18824" y="1613"/>
                </a:cubicBezTo>
                <a:cubicBezTo>
                  <a:pt x="18818" y="1613"/>
                  <a:pt x="18818" y="1607"/>
                  <a:pt x="18812" y="1607"/>
                </a:cubicBezTo>
                <a:cubicBezTo>
                  <a:pt x="18806" y="1607"/>
                  <a:pt x="18800" y="1601"/>
                  <a:pt x="18800" y="1601"/>
                </a:cubicBezTo>
                <a:cubicBezTo>
                  <a:pt x="18788" y="1595"/>
                  <a:pt x="18776" y="1595"/>
                  <a:pt x="18770" y="1589"/>
                </a:cubicBezTo>
                <a:cubicBezTo>
                  <a:pt x="18765" y="1589"/>
                  <a:pt x="18765" y="1583"/>
                  <a:pt x="18759" y="1577"/>
                </a:cubicBezTo>
                <a:cubicBezTo>
                  <a:pt x="18747" y="1577"/>
                  <a:pt x="18735" y="1577"/>
                  <a:pt x="18723" y="1577"/>
                </a:cubicBezTo>
                <a:cubicBezTo>
                  <a:pt x="18705" y="1577"/>
                  <a:pt x="18705" y="1577"/>
                  <a:pt x="18705" y="1577"/>
                </a:cubicBezTo>
                <a:cubicBezTo>
                  <a:pt x="18699" y="1577"/>
                  <a:pt x="18699" y="1583"/>
                  <a:pt x="18693" y="1583"/>
                </a:cubicBezTo>
                <a:cubicBezTo>
                  <a:pt x="18687" y="1589"/>
                  <a:pt x="18687" y="1595"/>
                  <a:pt x="18682" y="1595"/>
                </a:cubicBezTo>
                <a:cubicBezTo>
                  <a:pt x="18676" y="1601"/>
                  <a:pt x="18670" y="1601"/>
                  <a:pt x="18664" y="1601"/>
                </a:cubicBezTo>
                <a:cubicBezTo>
                  <a:pt x="18652" y="1601"/>
                  <a:pt x="18646" y="1595"/>
                  <a:pt x="18634" y="1595"/>
                </a:cubicBezTo>
                <a:cubicBezTo>
                  <a:pt x="18622" y="1595"/>
                  <a:pt x="18622" y="1595"/>
                  <a:pt x="18622" y="1595"/>
                </a:cubicBezTo>
                <a:cubicBezTo>
                  <a:pt x="18616" y="1595"/>
                  <a:pt x="18610" y="1595"/>
                  <a:pt x="18604" y="1589"/>
                </a:cubicBezTo>
                <a:cubicBezTo>
                  <a:pt x="18599" y="1589"/>
                  <a:pt x="18599" y="1583"/>
                  <a:pt x="18593" y="1577"/>
                </a:cubicBezTo>
                <a:cubicBezTo>
                  <a:pt x="18593" y="1577"/>
                  <a:pt x="18587" y="1583"/>
                  <a:pt x="18587" y="1577"/>
                </a:cubicBezTo>
                <a:cubicBezTo>
                  <a:pt x="18575" y="1577"/>
                  <a:pt x="18569" y="1577"/>
                  <a:pt x="18557" y="1571"/>
                </a:cubicBezTo>
                <a:cubicBezTo>
                  <a:pt x="18551" y="1565"/>
                  <a:pt x="18545" y="1559"/>
                  <a:pt x="18533" y="1559"/>
                </a:cubicBezTo>
                <a:cubicBezTo>
                  <a:pt x="18533" y="1554"/>
                  <a:pt x="18527" y="1554"/>
                  <a:pt x="18522" y="1554"/>
                </a:cubicBezTo>
                <a:cubicBezTo>
                  <a:pt x="18515" y="1554"/>
                  <a:pt x="18515" y="1554"/>
                  <a:pt x="18510" y="1554"/>
                </a:cubicBezTo>
                <a:cubicBezTo>
                  <a:pt x="18498" y="1554"/>
                  <a:pt x="18498" y="1554"/>
                  <a:pt x="18492" y="1554"/>
                </a:cubicBezTo>
                <a:cubicBezTo>
                  <a:pt x="18486" y="1554"/>
                  <a:pt x="18480" y="1559"/>
                  <a:pt x="18480" y="1559"/>
                </a:cubicBezTo>
                <a:cubicBezTo>
                  <a:pt x="18474" y="1565"/>
                  <a:pt x="18468" y="1565"/>
                  <a:pt x="18468" y="1571"/>
                </a:cubicBezTo>
                <a:cubicBezTo>
                  <a:pt x="18468" y="1571"/>
                  <a:pt x="18474" y="1577"/>
                  <a:pt x="18468" y="1577"/>
                </a:cubicBezTo>
                <a:cubicBezTo>
                  <a:pt x="18468" y="1583"/>
                  <a:pt x="18462" y="1589"/>
                  <a:pt x="18462" y="1589"/>
                </a:cubicBezTo>
                <a:cubicBezTo>
                  <a:pt x="18462" y="1595"/>
                  <a:pt x="18456" y="1601"/>
                  <a:pt x="18456" y="1601"/>
                </a:cubicBezTo>
                <a:cubicBezTo>
                  <a:pt x="18450" y="1607"/>
                  <a:pt x="18450" y="1607"/>
                  <a:pt x="18444" y="1613"/>
                </a:cubicBezTo>
                <a:cubicBezTo>
                  <a:pt x="18450" y="1613"/>
                  <a:pt x="18450" y="1613"/>
                  <a:pt x="18456" y="1619"/>
                </a:cubicBezTo>
                <a:cubicBezTo>
                  <a:pt x="18462" y="1619"/>
                  <a:pt x="18462" y="1625"/>
                  <a:pt x="18468" y="1625"/>
                </a:cubicBezTo>
                <a:cubicBezTo>
                  <a:pt x="18468" y="1631"/>
                  <a:pt x="18474" y="1631"/>
                  <a:pt x="18480" y="1631"/>
                </a:cubicBezTo>
                <a:cubicBezTo>
                  <a:pt x="18486" y="1636"/>
                  <a:pt x="18486" y="1648"/>
                  <a:pt x="18486" y="1654"/>
                </a:cubicBezTo>
                <a:cubicBezTo>
                  <a:pt x="18486" y="1660"/>
                  <a:pt x="18486" y="1660"/>
                  <a:pt x="18486" y="1666"/>
                </a:cubicBezTo>
                <a:cubicBezTo>
                  <a:pt x="18480" y="1672"/>
                  <a:pt x="18474" y="1672"/>
                  <a:pt x="18474" y="1678"/>
                </a:cubicBezTo>
                <a:cubicBezTo>
                  <a:pt x="18468" y="1678"/>
                  <a:pt x="18468" y="1684"/>
                  <a:pt x="18468" y="1690"/>
                </a:cubicBezTo>
                <a:cubicBezTo>
                  <a:pt x="18462" y="1690"/>
                  <a:pt x="18462" y="1696"/>
                  <a:pt x="18456" y="1696"/>
                </a:cubicBezTo>
                <a:cubicBezTo>
                  <a:pt x="18409" y="1696"/>
                  <a:pt x="18409" y="1696"/>
                  <a:pt x="18409" y="1696"/>
                </a:cubicBezTo>
                <a:cubicBezTo>
                  <a:pt x="18409" y="1654"/>
                  <a:pt x="18409" y="1654"/>
                  <a:pt x="18409" y="1654"/>
                </a:cubicBezTo>
                <a:cubicBezTo>
                  <a:pt x="18349" y="1654"/>
                  <a:pt x="18349" y="1654"/>
                  <a:pt x="18349" y="1654"/>
                </a:cubicBezTo>
                <a:cubicBezTo>
                  <a:pt x="18349" y="1613"/>
                  <a:pt x="18349" y="1613"/>
                  <a:pt x="18349" y="1613"/>
                </a:cubicBezTo>
                <a:cubicBezTo>
                  <a:pt x="18356" y="1613"/>
                  <a:pt x="18356" y="1613"/>
                  <a:pt x="18356" y="1613"/>
                </a:cubicBezTo>
                <a:cubicBezTo>
                  <a:pt x="18373" y="1613"/>
                  <a:pt x="18379" y="1613"/>
                  <a:pt x="18391" y="1613"/>
                </a:cubicBezTo>
                <a:cubicBezTo>
                  <a:pt x="18403" y="1607"/>
                  <a:pt x="18409" y="1601"/>
                  <a:pt x="18415" y="1595"/>
                </a:cubicBezTo>
                <a:cubicBezTo>
                  <a:pt x="18415" y="1583"/>
                  <a:pt x="18415" y="1583"/>
                  <a:pt x="18415" y="1583"/>
                </a:cubicBezTo>
                <a:cubicBezTo>
                  <a:pt x="18409" y="1583"/>
                  <a:pt x="18403" y="1583"/>
                  <a:pt x="18403" y="1583"/>
                </a:cubicBezTo>
                <a:cubicBezTo>
                  <a:pt x="18397" y="1583"/>
                  <a:pt x="18397" y="1577"/>
                  <a:pt x="18391" y="1577"/>
                </a:cubicBezTo>
                <a:cubicBezTo>
                  <a:pt x="18314" y="1577"/>
                  <a:pt x="18314" y="1577"/>
                  <a:pt x="18314" y="1577"/>
                </a:cubicBezTo>
                <a:cubicBezTo>
                  <a:pt x="18314" y="1589"/>
                  <a:pt x="18314" y="1595"/>
                  <a:pt x="18314" y="1601"/>
                </a:cubicBezTo>
                <a:cubicBezTo>
                  <a:pt x="18314" y="1607"/>
                  <a:pt x="18314" y="1613"/>
                  <a:pt x="18314" y="1613"/>
                </a:cubicBezTo>
                <a:cubicBezTo>
                  <a:pt x="18314" y="1619"/>
                  <a:pt x="18308" y="1625"/>
                  <a:pt x="18308" y="1625"/>
                </a:cubicBezTo>
                <a:cubicBezTo>
                  <a:pt x="18302" y="1631"/>
                  <a:pt x="18296" y="1625"/>
                  <a:pt x="18296" y="1631"/>
                </a:cubicBezTo>
                <a:cubicBezTo>
                  <a:pt x="18290" y="1631"/>
                  <a:pt x="18284" y="1636"/>
                  <a:pt x="18278" y="1636"/>
                </a:cubicBezTo>
                <a:cubicBezTo>
                  <a:pt x="18272" y="1636"/>
                  <a:pt x="18272" y="1636"/>
                  <a:pt x="18272" y="1636"/>
                </a:cubicBezTo>
                <a:cubicBezTo>
                  <a:pt x="18267" y="1631"/>
                  <a:pt x="18260" y="1631"/>
                  <a:pt x="18260" y="1625"/>
                </a:cubicBezTo>
                <a:cubicBezTo>
                  <a:pt x="18249" y="1625"/>
                  <a:pt x="18243" y="1619"/>
                  <a:pt x="18237" y="1619"/>
                </a:cubicBezTo>
                <a:cubicBezTo>
                  <a:pt x="18213" y="1613"/>
                  <a:pt x="18195" y="1619"/>
                  <a:pt x="18172" y="1619"/>
                </a:cubicBezTo>
                <a:cubicBezTo>
                  <a:pt x="18124" y="1619"/>
                  <a:pt x="18124" y="1619"/>
                  <a:pt x="18124" y="1619"/>
                </a:cubicBezTo>
                <a:cubicBezTo>
                  <a:pt x="18118" y="1619"/>
                  <a:pt x="18112" y="1619"/>
                  <a:pt x="18106" y="1619"/>
                </a:cubicBezTo>
                <a:cubicBezTo>
                  <a:pt x="18095" y="1619"/>
                  <a:pt x="18089" y="1631"/>
                  <a:pt x="18077" y="1631"/>
                </a:cubicBezTo>
                <a:cubicBezTo>
                  <a:pt x="18071" y="1631"/>
                  <a:pt x="18071" y="1631"/>
                  <a:pt x="18059" y="1631"/>
                </a:cubicBezTo>
                <a:cubicBezTo>
                  <a:pt x="18053" y="1631"/>
                  <a:pt x="18053" y="1631"/>
                  <a:pt x="18047" y="1631"/>
                </a:cubicBezTo>
                <a:cubicBezTo>
                  <a:pt x="18041" y="1631"/>
                  <a:pt x="18035" y="1631"/>
                  <a:pt x="18029" y="1625"/>
                </a:cubicBezTo>
                <a:cubicBezTo>
                  <a:pt x="18024" y="1619"/>
                  <a:pt x="18024" y="1613"/>
                  <a:pt x="18017" y="1613"/>
                </a:cubicBezTo>
                <a:cubicBezTo>
                  <a:pt x="18017" y="1607"/>
                  <a:pt x="18012" y="1607"/>
                  <a:pt x="18006" y="1607"/>
                </a:cubicBezTo>
                <a:cubicBezTo>
                  <a:pt x="17982" y="1607"/>
                  <a:pt x="17982" y="1607"/>
                  <a:pt x="17982" y="1607"/>
                </a:cubicBezTo>
                <a:cubicBezTo>
                  <a:pt x="17982" y="1613"/>
                  <a:pt x="17982" y="1619"/>
                  <a:pt x="17982" y="1625"/>
                </a:cubicBezTo>
                <a:cubicBezTo>
                  <a:pt x="17982" y="1631"/>
                  <a:pt x="17982" y="1631"/>
                  <a:pt x="17982" y="1636"/>
                </a:cubicBezTo>
                <a:cubicBezTo>
                  <a:pt x="17982" y="1672"/>
                  <a:pt x="17982" y="1672"/>
                  <a:pt x="17982" y="1672"/>
                </a:cubicBezTo>
                <a:cubicBezTo>
                  <a:pt x="17970" y="1678"/>
                  <a:pt x="17970" y="1678"/>
                  <a:pt x="17970" y="1678"/>
                </a:cubicBezTo>
                <a:cubicBezTo>
                  <a:pt x="17958" y="1672"/>
                  <a:pt x="17958" y="1672"/>
                  <a:pt x="17958" y="1672"/>
                </a:cubicBezTo>
                <a:cubicBezTo>
                  <a:pt x="17958" y="1648"/>
                  <a:pt x="17958" y="1648"/>
                  <a:pt x="17958" y="1648"/>
                </a:cubicBezTo>
                <a:cubicBezTo>
                  <a:pt x="17958" y="1642"/>
                  <a:pt x="17958" y="1631"/>
                  <a:pt x="17952" y="1625"/>
                </a:cubicBezTo>
                <a:cubicBezTo>
                  <a:pt x="17952" y="1619"/>
                  <a:pt x="17946" y="1619"/>
                  <a:pt x="17940" y="1619"/>
                </a:cubicBezTo>
                <a:cubicBezTo>
                  <a:pt x="17940" y="1613"/>
                  <a:pt x="17935" y="1613"/>
                  <a:pt x="17929" y="1613"/>
                </a:cubicBezTo>
                <a:cubicBezTo>
                  <a:pt x="17929" y="1613"/>
                  <a:pt x="17923" y="1607"/>
                  <a:pt x="17917" y="1607"/>
                </a:cubicBezTo>
                <a:cubicBezTo>
                  <a:pt x="17917" y="1607"/>
                  <a:pt x="17911" y="1607"/>
                  <a:pt x="17905" y="1601"/>
                </a:cubicBezTo>
                <a:cubicBezTo>
                  <a:pt x="17905" y="1601"/>
                  <a:pt x="17899" y="1595"/>
                  <a:pt x="17893" y="1589"/>
                </a:cubicBezTo>
                <a:cubicBezTo>
                  <a:pt x="17893" y="1583"/>
                  <a:pt x="17887" y="1577"/>
                  <a:pt x="17887" y="1571"/>
                </a:cubicBezTo>
                <a:cubicBezTo>
                  <a:pt x="17887" y="1559"/>
                  <a:pt x="17893" y="1554"/>
                  <a:pt x="17893" y="1542"/>
                </a:cubicBezTo>
                <a:cubicBezTo>
                  <a:pt x="17893" y="1542"/>
                  <a:pt x="17899" y="1536"/>
                  <a:pt x="17899" y="1530"/>
                </a:cubicBezTo>
                <a:cubicBezTo>
                  <a:pt x="17899" y="1524"/>
                  <a:pt x="17893" y="1524"/>
                  <a:pt x="17893" y="1518"/>
                </a:cubicBezTo>
                <a:cubicBezTo>
                  <a:pt x="17893" y="1512"/>
                  <a:pt x="17887" y="1512"/>
                  <a:pt x="17887" y="1506"/>
                </a:cubicBezTo>
                <a:cubicBezTo>
                  <a:pt x="17881" y="1506"/>
                  <a:pt x="17881" y="1500"/>
                  <a:pt x="17881" y="1494"/>
                </a:cubicBezTo>
                <a:cubicBezTo>
                  <a:pt x="17875" y="1494"/>
                  <a:pt x="17869" y="1494"/>
                  <a:pt x="17869" y="1494"/>
                </a:cubicBezTo>
                <a:cubicBezTo>
                  <a:pt x="17863" y="1488"/>
                  <a:pt x="17858" y="1488"/>
                  <a:pt x="17858" y="1488"/>
                </a:cubicBezTo>
                <a:cubicBezTo>
                  <a:pt x="17851" y="1482"/>
                  <a:pt x="17858" y="1476"/>
                  <a:pt x="17851" y="1476"/>
                </a:cubicBezTo>
                <a:cubicBezTo>
                  <a:pt x="17851" y="1470"/>
                  <a:pt x="17846" y="1470"/>
                  <a:pt x="17840" y="1470"/>
                </a:cubicBezTo>
                <a:cubicBezTo>
                  <a:pt x="17840" y="1470"/>
                  <a:pt x="17834" y="1470"/>
                  <a:pt x="17828" y="1470"/>
                </a:cubicBezTo>
                <a:cubicBezTo>
                  <a:pt x="17828" y="1470"/>
                  <a:pt x="17822" y="1465"/>
                  <a:pt x="17816" y="1465"/>
                </a:cubicBezTo>
                <a:cubicBezTo>
                  <a:pt x="17816" y="1465"/>
                  <a:pt x="17810" y="1465"/>
                  <a:pt x="17804" y="1465"/>
                </a:cubicBezTo>
                <a:cubicBezTo>
                  <a:pt x="17798" y="1465"/>
                  <a:pt x="17798" y="1459"/>
                  <a:pt x="17792" y="1459"/>
                </a:cubicBezTo>
                <a:cubicBezTo>
                  <a:pt x="17786" y="1459"/>
                  <a:pt x="17780" y="1459"/>
                  <a:pt x="17769" y="1459"/>
                </a:cubicBezTo>
                <a:cubicBezTo>
                  <a:pt x="17763" y="1459"/>
                  <a:pt x="17757" y="1459"/>
                  <a:pt x="17745" y="1459"/>
                </a:cubicBezTo>
                <a:cubicBezTo>
                  <a:pt x="17739" y="1459"/>
                  <a:pt x="17739" y="1459"/>
                  <a:pt x="17733" y="1459"/>
                </a:cubicBezTo>
                <a:cubicBezTo>
                  <a:pt x="17727" y="1459"/>
                  <a:pt x="17727" y="1459"/>
                  <a:pt x="17721" y="1465"/>
                </a:cubicBezTo>
                <a:cubicBezTo>
                  <a:pt x="17715" y="1465"/>
                  <a:pt x="17715" y="1465"/>
                  <a:pt x="17709" y="1470"/>
                </a:cubicBezTo>
                <a:cubicBezTo>
                  <a:pt x="17703" y="1470"/>
                  <a:pt x="17709" y="1476"/>
                  <a:pt x="17703" y="1482"/>
                </a:cubicBezTo>
                <a:cubicBezTo>
                  <a:pt x="17697" y="1482"/>
                  <a:pt x="17691" y="1482"/>
                  <a:pt x="17685" y="1482"/>
                </a:cubicBezTo>
                <a:cubicBezTo>
                  <a:pt x="17685" y="1482"/>
                  <a:pt x="17680" y="1488"/>
                  <a:pt x="17674" y="1488"/>
                </a:cubicBezTo>
                <a:cubicBezTo>
                  <a:pt x="17650" y="1488"/>
                  <a:pt x="17650" y="1488"/>
                  <a:pt x="17650" y="1488"/>
                </a:cubicBezTo>
                <a:cubicBezTo>
                  <a:pt x="17644" y="1488"/>
                  <a:pt x="17638" y="1488"/>
                  <a:pt x="17638" y="1488"/>
                </a:cubicBezTo>
                <a:cubicBezTo>
                  <a:pt x="17620" y="1488"/>
                  <a:pt x="17614" y="1488"/>
                  <a:pt x="17597" y="1488"/>
                </a:cubicBezTo>
                <a:cubicBezTo>
                  <a:pt x="17585" y="1488"/>
                  <a:pt x="17579" y="1488"/>
                  <a:pt x="17573" y="1494"/>
                </a:cubicBezTo>
                <a:cubicBezTo>
                  <a:pt x="17567" y="1494"/>
                  <a:pt x="17567" y="1500"/>
                  <a:pt x="17561" y="1500"/>
                </a:cubicBezTo>
                <a:cubicBezTo>
                  <a:pt x="17549" y="1500"/>
                  <a:pt x="17549" y="1500"/>
                  <a:pt x="17549" y="1500"/>
                </a:cubicBezTo>
                <a:cubicBezTo>
                  <a:pt x="17543" y="1500"/>
                  <a:pt x="17537" y="1500"/>
                  <a:pt x="17537" y="1500"/>
                </a:cubicBezTo>
                <a:cubicBezTo>
                  <a:pt x="17531" y="1500"/>
                  <a:pt x="17531" y="1494"/>
                  <a:pt x="17525" y="1494"/>
                </a:cubicBezTo>
                <a:cubicBezTo>
                  <a:pt x="17519" y="1494"/>
                  <a:pt x="17519" y="1494"/>
                  <a:pt x="17514" y="1494"/>
                </a:cubicBezTo>
                <a:cubicBezTo>
                  <a:pt x="17508" y="1488"/>
                  <a:pt x="17508" y="1482"/>
                  <a:pt x="17502" y="1482"/>
                </a:cubicBezTo>
                <a:cubicBezTo>
                  <a:pt x="17496" y="1476"/>
                  <a:pt x="17496" y="1470"/>
                  <a:pt x="17490" y="1470"/>
                </a:cubicBezTo>
                <a:cubicBezTo>
                  <a:pt x="17484" y="1470"/>
                  <a:pt x="17478" y="1470"/>
                  <a:pt x="17478" y="1470"/>
                </a:cubicBezTo>
                <a:cubicBezTo>
                  <a:pt x="17448" y="1470"/>
                  <a:pt x="17448" y="1470"/>
                  <a:pt x="17448" y="1470"/>
                </a:cubicBezTo>
                <a:cubicBezTo>
                  <a:pt x="17442" y="1470"/>
                  <a:pt x="17442" y="1465"/>
                  <a:pt x="17436" y="1465"/>
                </a:cubicBezTo>
                <a:cubicBezTo>
                  <a:pt x="17431" y="1465"/>
                  <a:pt x="17425" y="1465"/>
                  <a:pt x="17419" y="1465"/>
                </a:cubicBezTo>
                <a:cubicBezTo>
                  <a:pt x="17413" y="1465"/>
                  <a:pt x="17407" y="1459"/>
                  <a:pt x="17401" y="1459"/>
                </a:cubicBezTo>
                <a:cubicBezTo>
                  <a:pt x="17395" y="1459"/>
                  <a:pt x="17395" y="1453"/>
                  <a:pt x="17389" y="1453"/>
                </a:cubicBezTo>
                <a:cubicBezTo>
                  <a:pt x="17401" y="1441"/>
                  <a:pt x="17401" y="1441"/>
                  <a:pt x="17401" y="1441"/>
                </a:cubicBezTo>
                <a:cubicBezTo>
                  <a:pt x="17389" y="1435"/>
                  <a:pt x="17383" y="1435"/>
                  <a:pt x="17377" y="1429"/>
                </a:cubicBezTo>
                <a:cubicBezTo>
                  <a:pt x="17371" y="1423"/>
                  <a:pt x="17371" y="1423"/>
                  <a:pt x="17365" y="1417"/>
                </a:cubicBezTo>
                <a:cubicBezTo>
                  <a:pt x="17359" y="1417"/>
                  <a:pt x="17365" y="1411"/>
                  <a:pt x="17359" y="1411"/>
                </a:cubicBezTo>
                <a:cubicBezTo>
                  <a:pt x="17353" y="1405"/>
                  <a:pt x="17348" y="1405"/>
                  <a:pt x="17336" y="1405"/>
                </a:cubicBezTo>
                <a:cubicBezTo>
                  <a:pt x="17312" y="1405"/>
                  <a:pt x="17312" y="1405"/>
                  <a:pt x="17312" y="1405"/>
                </a:cubicBezTo>
                <a:cubicBezTo>
                  <a:pt x="17306" y="1393"/>
                  <a:pt x="17306" y="1393"/>
                  <a:pt x="17306" y="1393"/>
                </a:cubicBezTo>
                <a:cubicBezTo>
                  <a:pt x="17312" y="1393"/>
                  <a:pt x="17312" y="1387"/>
                  <a:pt x="17318" y="1382"/>
                </a:cubicBezTo>
                <a:cubicBezTo>
                  <a:pt x="17324" y="1376"/>
                  <a:pt x="17330" y="1376"/>
                  <a:pt x="17342" y="1370"/>
                </a:cubicBezTo>
                <a:cubicBezTo>
                  <a:pt x="17336" y="1358"/>
                  <a:pt x="17336" y="1358"/>
                  <a:pt x="17336" y="1358"/>
                </a:cubicBezTo>
                <a:cubicBezTo>
                  <a:pt x="17330" y="1358"/>
                  <a:pt x="17324" y="1358"/>
                  <a:pt x="17324" y="1358"/>
                </a:cubicBezTo>
                <a:cubicBezTo>
                  <a:pt x="17318" y="1358"/>
                  <a:pt x="17312" y="1352"/>
                  <a:pt x="17306" y="1352"/>
                </a:cubicBezTo>
                <a:cubicBezTo>
                  <a:pt x="17164" y="1352"/>
                  <a:pt x="17164" y="1352"/>
                  <a:pt x="17164" y="1352"/>
                </a:cubicBezTo>
                <a:cubicBezTo>
                  <a:pt x="17164" y="1364"/>
                  <a:pt x="17164" y="1364"/>
                  <a:pt x="17164" y="1376"/>
                </a:cubicBezTo>
                <a:cubicBezTo>
                  <a:pt x="17164" y="1382"/>
                  <a:pt x="17158" y="1382"/>
                  <a:pt x="17152" y="1387"/>
                </a:cubicBezTo>
                <a:cubicBezTo>
                  <a:pt x="17146" y="1393"/>
                  <a:pt x="17146" y="1399"/>
                  <a:pt x="17134" y="1405"/>
                </a:cubicBezTo>
                <a:cubicBezTo>
                  <a:pt x="17128" y="1405"/>
                  <a:pt x="17128" y="1405"/>
                  <a:pt x="17122" y="1405"/>
                </a:cubicBezTo>
                <a:cubicBezTo>
                  <a:pt x="17110" y="1405"/>
                  <a:pt x="17110" y="1405"/>
                  <a:pt x="17110" y="1405"/>
                </a:cubicBezTo>
                <a:cubicBezTo>
                  <a:pt x="17104" y="1405"/>
                  <a:pt x="17104" y="1399"/>
                  <a:pt x="17099" y="1399"/>
                </a:cubicBezTo>
                <a:cubicBezTo>
                  <a:pt x="17104" y="1393"/>
                  <a:pt x="17104" y="1387"/>
                  <a:pt x="17104" y="1387"/>
                </a:cubicBezTo>
                <a:cubicBezTo>
                  <a:pt x="17104" y="1382"/>
                  <a:pt x="17110" y="1376"/>
                  <a:pt x="17110" y="1370"/>
                </a:cubicBezTo>
                <a:cubicBezTo>
                  <a:pt x="17110" y="1370"/>
                  <a:pt x="17110" y="1364"/>
                  <a:pt x="17110" y="1358"/>
                </a:cubicBezTo>
                <a:cubicBezTo>
                  <a:pt x="17110" y="1358"/>
                  <a:pt x="17116" y="1352"/>
                  <a:pt x="17122" y="1346"/>
                </a:cubicBezTo>
                <a:lnTo>
                  <a:pt x="17128" y="1346"/>
                </a:lnTo>
                <a:cubicBezTo>
                  <a:pt x="17134" y="1346"/>
                  <a:pt x="17128" y="1340"/>
                  <a:pt x="17128" y="1334"/>
                </a:cubicBezTo>
                <a:cubicBezTo>
                  <a:pt x="17122" y="1334"/>
                  <a:pt x="17116" y="1334"/>
                  <a:pt x="17110" y="1334"/>
                </a:cubicBezTo>
                <a:cubicBezTo>
                  <a:pt x="17104" y="1334"/>
                  <a:pt x="17099" y="1328"/>
                  <a:pt x="17093" y="1328"/>
                </a:cubicBezTo>
                <a:cubicBezTo>
                  <a:pt x="17087" y="1328"/>
                  <a:pt x="17087" y="1322"/>
                  <a:pt x="17081" y="1322"/>
                </a:cubicBezTo>
                <a:cubicBezTo>
                  <a:pt x="17075" y="1322"/>
                  <a:pt x="17075" y="1322"/>
                  <a:pt x="17069" y="1322"/>
                </a:cubicBezTo>
                <a:cubicBezTo>
                  <a:pt x="17057" y="1316"/>
                  <a:pt x="17057" y="1310"/>
                  <a:pt x="17045" y="1310"/>
                </a:cubicBezTo>
                <a:cubicBezTo>
                  <a:pt x="17039" y="1310"/>
                  <a:pt x="17039" y="1310"/>
                  <a:pt x="17033" y="1310"/>
                </a:cubicBezTo>
                <a:cubicBezTo>
                  <a:pt x="17027" y="1310"/>
                  <a:pt x="17027" y="1310"/>
                  <a:pt x="17021" y="1310"/>
                </a:cubicBezTo>
                <a:cubicBezTo>
                  <a:pt x="17010" y="1310"/>
                  <a:pt x="17004" y="1310"/>
                  <a:pt x="16992" y="1310"/>
                </a:cubicBezTo>
                <a:cubicBezTo>
                  <a:pt x="16986" y="1310"/>
                  <a:pt x="16980" y="1310"/>
                  <a:pt x="16968" y="1310"/>
                </a:cubicBezTo>
                <a:cubicBezTo>
                  <a:pt x="16962" y="1304"/>
                  <a:pt x="16962" y="1299"/>
                  <a:pt x="16956" y="1299"/>
                </a:cubicBezTo>
                <a:cubicBezTo>
                  <a:pt x="16950" y="1299"/>
                  <a:pt x="16944" y="1299"/>
                  <a:pt x="16938" y="1299"/>
                </a:cubicBezTo>
                <a:cubicBezTo>
                  <a:pt x="16933" y="1299"/>
                  <a:pt x="16926" y="1293"/>
                  <a:pt x="16915" y="1293"/>
                </a:cubicBezTo>
                <a:cubicBezTo>
                  <a:pt x="16903" y="1287"/>
                  <a:pt x="16891" y="1293"/>
                  <a:pt x="16879" y="1293"/>
                </a:cubicBezTo>
                <a:cubicBezTo>
                  <a:pt x="16873" y="1293"/>
                  <a:pt x="16867" y="1287"/>
                  <a:pt x="16855" y="1287"/>
                </a:cubicBezTo>
                <a:cubicBezTo>
                  <a:pt x="16855" y="1287"/>
                  <a:pt x="16849" y="1281"/>
                  <a:pt x="16844" y="1281"/>
                </a:cubicBezTo>
                <a:cubicBezTo>
                  <a:pt x="16838" y="1281"/>
                  <a:pt x="16838" y="1287"/>
                  <a:pt x="16832" y="1293"/>
                </a:cubicBezTo>
                <a:cubicBezTo>
                  <a:pt x="16832" y="1293"/>
                  <a:pt x="16838" y="1299"/>
                  <a:pt x="16832" y="1304"/>
                </a:cubicBezTo>
                <a:cubicBezTo>
                  <a:pt x="16832" y="1310"/>
                  <a:pt x="16832" y="1316"/>
                  <a:pt x="16832" y="1328"/>
                </a:cubicBezTo>
                <a:cubicBezTo>
                  <a:pt x="16767" y="1328"/>
                  <a:pt x="16767" y="1328"/>
                  <a:pt x="16767" y="1328"/>
                </a:cubicBezTo>
                <a:cubicBezTo>
                  <a:pt x="16760" y="1328"/>
                  <a:pt x="16755" y="1334"/>
                  <a:pt x="16743" y="1334"/>
                </a:cubicBezTo>
                <a:cubicBezTo>
                  <a:pt x="16743" y="1340"/>
                  <a:pt x="16743" y="1340"/>
                  <a:pt x="16743" y="1346"/>
                </a:cubicBezTo>
                <a:cubicBezTo>
                  <a:pt x="16743" y="1352"/>
                  <a:pt x="16743" y="1358"/>
                  <a:pt x="16749" y="1358"/>
                </a:cubicBezTo>
                <a:cubicBezTo>
                  <a:pt x="16749" y="1364"/>
                  <a:pt x="16755" y="1370"/>
                  <a:pt x="16755" y="1370"/>
                </a:cubicBezTo>
                <a:cubicBezTo>
                  <a:pt x="16760" y="1376"/>
                  <a:pt x="16767" y="1376"/>
                  <a:pt x="16767" y="1376"/>
                </a:cubicBezTo>
                <a:cubicBezTo>
                  <a:pt x="16772" y="1382"/>
                  <a:pt x="16778" y="1376"/>
                  <a:pt x="16778" y="1382"/>
                </a:cubicBezTo>
                <a:cubicBezTo>
                  <a:pt x="16784" y="1382"/>
                  <a:pt x="16784" y="1387"/>
                  <a:pt x="16784" y="1393"/>
                </a:cubicBezTo>
                <a:cubicBezTo>
                  <a:pt x="16790" y="1393"/>
                  <a:pt x="16796" y="1393"/>
                  <a:pt x="16796" y="1399"/>
                </a:cubicBezTo>
                <a:cubicBezTo>
                  <a:pt x="16796" y="1405"/>
                  <a:pt x="16796" y="1405"/>
                  <a:pt x="16802" y="1411"/>
                </a:cubicBezTo>
                <a:cubicBezTo>
                  <a:pt x="16802" y="1417"/>
                  <a:pt x="16802" y="1417"/>
                  <a:pt x="16802" y="1423"/>
                </a:cubicBezTo>
                <a:cubicBezTo>
                  <a:pt x="16802" y="1429"/>
                  <a:pt x="16802" y="1429"/>
                  <a:pt x="16802" y="1435"/>
                </a:cubicBezTo>
                <a:cubicBezTo>
                  <a:pt x="16790" y="1435"/>
                  <a:pt x="16790" y="1435"/>
                  <a:pt x="16790" y="1435"/>
                </a:cubicBezTo>
                <a:cubicBezTo>
                  <a:pt x="16778" y="1435"/>
                  <a:pt x="16772" y="1429"/>
                  <a:pt x="16767" y="1429"/>
                </a:cubicBezTo>
                <a:cubicBezTo>
                  <a:pt x="16760" y="1429"/>
                  <a:pt x="16760" y="1423"/>
                  <a:pt x="16755" y="1423"/>
                </a:cubicBezTo>
                <a:cubicBezTo>
                  <a:pt x="16749" y="1423"/>
                  <a:pt x="16743" y="1429"/>
                  <a:pt x="16737" y="1423"/>
                </a:cubicBezTo>
                <a:lnTo>
                  <a:pt x="16731" y="1423"/>
                </a:lnTo>
                <a:cubicBezTo>
                  <a:pt x="16725" y="1423"/>
                  <a:pt x="16719" y="1417"/>
                  <a:pt x="16719" y="1417"/>
                </a:cubicBezTo>
                <a:cubicBezTo>
                  <a:pt x="16713" y="1411"/>
                  <a:pt x="16707" y="1411"/>
                  <a:pt x="16707" y="1411"/>
                </a:cubicBezTo>
                <a:cubicBezTo>
                  <a:pt x="16701" y="1411"/>
                  <a:pt x="16701" y="1417"/>
                  <a:pt x="16695" y="1417"/>
                </a:cubicBezTo>
                <a:cubicBezTo>
                  <a:pt x="16683" y="1417"/>
                  <a:pt x="16678" y="1411"/>
                  <a:pt x="16666" y="1411"/>
                </a:cubicBezTo>
                <a:cubicBezTo>
                  <a:pt x="16666" y="1429"/>
                  <a:pt x="16666" y="1429"/>
                  <a:pt x="16666" y="1429"/>
                </a:cubicBezTo>
                <a:cubicBezTo>
                  <a:pt x="16678" y="1435"/>
                  <a:pt x="16678" y="1435"/>
                  <a:pt x="16678" y="1435"/>
                </a:cubicBezTo>
                <a:cubicBezTo>
                  <a:pt x="16683" y="1435"/>
                  <a:pt x="16683" y="1435"/>
                  <a:pt x="16689" y="1441"/>
                </a:cubicBezTo>
                <a:cubicBezTo>
                  <a:pt x="16695" y="1441"/>
                  <a:pt x="16701" y="1447"/>
                  <a:pt x="16701" y="1453"/>
                </a:cubicBezTo>
                <a:cubicBezTo>
                  <a:pt x="16701" y="1465"/>
                  <a:pt x="16695" y="1465"/>
                  <a:pt x="16695" y="1476"/>
                </a:cubicBezTo>
                <a:cubicBezTo>
                  <a:pt x="16683" y="1470"/>
                  <a:pt x="16678" y="1470"/>
                  <a:pt x="16666" y="1465"/>
                </a:cubicBezTo>
                <a:cubicBezTo>
                  <a:pt x="16666" y="1459"/>
                  <a:pt x="16660" y="1459"/>
                  <a:pt x="16660" y="1453"/>
                </a:cubicBezTo>
                <a:cubicBezTo>
                  <a:pt x="16654" y="1453"/>
                  <a:pt x="16648" y="1447"/>
                  <a:pt x="16648" y="1441"/>
                </a:cubicBezTo>
                <a:cubicBezTo>
                  <a:pt x="16642" y="1441"/>
                  <a:pt x="16636" y="1441"/>
                  <a:pt x="16636" y="1435"/>
                </a:cubicBezTo>
                <a:cubicBezTo>
                  <a:pt x="16630" y="1435"/>
                  <a:pt x="16630" y="1429"/>
                  <a:pt x="16624" y="1423"/>
                </a:cubicBezTo>
                <a:cubicBezTo>
                  <a:pt x="16624" y="1423"/>
                  <a:pt x="16630" y="1417"/>
                  <a:pt x="16624" y="1417"/>
                </a:cubicBezTo>
                <a:cubicBezTo>
                  <a:pt x="16624" y="1411"/>
                  <a:pt x="16618" y="1411"/>
                  <a:pt x="16612" y="1411"/>
                </a:cubicBezTo>
                <a:cubicBezTo>
                  <a:pt x="16606" y="1411"/>
                  <a:pt x="16601" y="1411"/>
                  <a:pt x="16589" y="1411"/>
                </a:cubicBezTo>
                <a:cubicBezTo>
                  <a:pt x="16583" y="1411"/>
                  <a:pt x="16583" y="1411"/>
                  <a:pt x="16577" y="1411"/>
                </a:cubicBezTo>
                <a:cubicBezTo>
                  <a:pt x="16571" y="1411"/>
                  <a:pt x="16571" y="1411"/>
                  <a:pt x="16565" y="1411"/>
                </a:cubicBezTo>
                <a:cubicBezTo>
                  <a:pt x="16565" y="1411"/>
                  <a:pt x="16565" y="1417"/>
                  <a:pt x="16565" y="1423"/>
                </a:cubicBezTo>
                <a:cubicBezTo>
                  <a:pt x="16565" y="1429"/>
                  <a:pt x="16559" y="1429"/>
                  <a:pt x="16553" y="1429"/>
                </a:cubicBezTo>
                <a:cubicBezTo>
                  <a:pt x="16547" y="1441"/>
                  <a:pt x="16535" y="1441"/>
                  <a:pt x="16517" y="1441"/>
                </a:cubicBezTo>
                <a:cubicBezTo>
                  <a:pt x="16506" y="1441"/>
                  <a:pt x="16500" y="1435"/>
                  <a:pt x="16488" y="1429"/>
                </a:cubicBezTo>
                <a:cubicBezTo>
                  <a:pt x="16476" y="1429"/>
                  <a:pt x="16470" y="1429"/>
                  <a:pt x="16458" y="1423"/>
                </a:cubicBezTo>
                <a:cubicBezTo>
                  <a:pt x="16458" y="1423"/>
                  <a:pt x="16452" y="1429"/>
                  <a:pt x="16446" y="1423"/>
                </a:cubicBezTo>
                <a:cubicBezTo>
                  <a:pt x="16446" y="1423"/>
                  <a:pt x="16446" y="1417"/>
                  <a:pt x="16440" y="1417"/>
                </a:cubicBezTo>
                <a:cubicBezTo>
                  <a:pt x="16435" y="1411"/>
                  <a:pt x="16435" y="1411"/>
                  <a:pt x="16428" y="1411"/>
                </a:cubicBezTo>
                <a:cubicBezTo>
                  <a:pt x="16423" y="1411"/>
                  <a:pt x="16423" y="1411"/>
                  <a:pt x="16417" y="1417"/>
                </a:cubicBezTo>
                <a:cubicBezTo>
                  <a:pt x="16411" y="1417"/>
                  <a:pt x="16417" y="1423"/>
                  <a:pt x="16411" y="1423"/>
                </a:cubicBezTo>
                <a:cubicBezTo>
                  <a:pt x="16393" y="1423"/>
                  <a:pt x="16393" y="1417"/>
                  <a:pt x="16375" y="1417"/>
                </a:cubicBezTo>
                <a:cubicBezTo>
                  <a:pt x="16369" y="1417"/>
                  <a:pt x="16363" y="1417"/>
                  <a:pt x="16357" y="1423"/>
                </a:cubicBezTo>
                <a:cubicBezTo>
                  <a:pt x="16357" y="1429"/>
                  <a:pt x="16363" y="1441"/>
                  <a:pt x="16363" y="1447"/>
                </a:cubicBezTo>
                <a:cubicBezTo>
                  <a:pt x="16363" y="1465"/>
                  <a:pt x="16363" y="1470"/>
                  <a:pt x="16363" y="1482"/>
                </a:cubicBezTo>
                <a:cubicBezTo>
                  <a:pt x="16363" y="1494"/>
                  <a:pt x="16363" y="1494"/>
                  <a:pt x="16357" y="1506"/>
                </a:cubicBezTo>
                <a:cubicBezTo>
                  <a:pt x="16298" y="1506"/>
                  <a:pt x="16298" y="1506"/>
                  <a:pt x="16298" y="1506"/>
                </a:cubicBezTo>
                <a:cubicBezTo>
                  <a:pt x="16298" y="1494"/>
                  <a:pt x="16304" y="1482"/>
                  <a:pt x="16292" y="1470"/>
                </a:cubicBezTo>
                <a:cubicBezTo>
                  <a:pt x="16292" y="1465"/>
                  <a:pt x="16286" y="1465"/>
                  <a:pt x="16280" y="1465"/>
                </a:cubicBezTo>
                <a:cubicBezTo>
                  <a:pt x="16280" y="1459"/>
                  <a:pt x="16274" y="1453"/>
                  <a:pt x="16269" y="1453"/>
                </a:cubicBezTo>
                <a:cubicBezTo>
                  <a:pt x="16262" y="1453"/>
                  <a:pt x="16262" y="1453"/>
                  <a:pt x="16257" y="1447"/>
                </a:cubicBezTo>
                <a:cubicBezTo>
                  <a:pt x="16251" y="1447"/>
                  <a:pt x="16251" y="1441"/>
                  <a:pt x="16245" y="1441"/>
                </a:cubicBezTo>
                <a:cubicBezTo>
                  <a:pt x="16239" y="1435"/>
                  <a:pt x="16239" y="1435"/>
                  <a:pt x="16233" y="1429"/>
                </a:cubicBezTo>
                <a:cubicBezTo>
                  <a:pt x="16227" y="1429"/>
                  <a:pt x="16227" y="1423"/>
                  <a:pt x="16221" y="1417"/>
                </a:cubicBezTo>
                <a:cubicBezTo>
                  <a:pt x="16209" y="1411"/>
                  <a:pt x="16203" y="1405"/>
                  <a:pt x="16203" y="1393"/>
                </a:cubicBezTo>
                <a:cubicBezTo>
                  <a:pt x="16203" y="1387"/>
                  <a:pt x="16203" y="1387"/>
                  <a:pt x="16203" y="1387"/>
                </a:cubicBezTo>
                <a:cubicBezTo>
                  <a:pt x="16203" y="1382"/>
                  <a:pt x="16203" y="1382"/>
                  <a:pt x="16203" y="1376"/>
                </a:cubicBezTo>
                <a:cubicBezTo>
                  <a:pt x="16203" y="1376"/>
                  <a:pt x="16215" y="1376"/>
                  <a:pt x="16215" y="1370"/>
                </a:cubicBezTo>
                <a:cubicBezTo>
                  <a:pt x="16215" y="1364"/>
                  <a:pt x="16209" y="1364"/>
                  <a:pt x="16209" y="1358"/>
                </a:cubicBezTo>
                <a:cubicBezTo>
                  <a:pt x="16209" y="1346"/>
                  <a:pt x="16209" y="1340"/>
                  <a:pt x="16209" y="1334"/>
                </a:cubicBezTo>
                <a:cubicBezTo>
                  <a:pt x="16209" y="1322"/>
                  <a:pt x="16209" y="1316"/>
                  <a:pt x="16209" y="1310"/>
                </a:cubicBezTo>
                <a:cubicBezTo>
                  <a:pt x="16209" y="1299"/>
                  <a:pt x="16203" y="1293"/>
                  <a:pt x="16203" y="1281"/>
                </a:cubicBezTo>
                <a:cubicBezTo>
                  <a:pt x="16203" y="1275"/>
                  <a:pt x="16209" y="1269"/>
                  <a:pt x="16203" y="1263"/>
                </a:cubicBezTo>
                <a:cubicBezTo>
                  <a:pt x="16203" y="1257"/>
                  <a:pt x="16203" y="1251"/>
                  <a:pt x="16203" y="1251"/>
                </a:cubicBezTo>
                <a:cubicBezTo>
                  <a:pt x="16197" y="1245"/>
                  <a:pt x="16191" y="1245"/>
                  <a:pt x="16191" y="1239"/>
                </a:cubicBezTo>
                <a:cubicBezTo>
                  <a:pt x="16185" y="1233"/>
                  <a:pt x="16180" y="1233"/>
                  <a:pt x="16174" y="1227"/>
                </a:cubicBezTo>
                <a:cubicBezTo>
                  <a:pt x="16168" y="1227"/>
                  <a:pt x="16168" y="1221"/>
                  <a:pt x="16162" y="1221"/>
                </a:cubicBezTo>
                <a:cubicBezTo>
                  <a:pt x="16156" y="1221"/>
                  <a:pt x="16150" y="1221"/>
                  <a:pt x="16138" y="1221"/>
                </a:cubicBezTo>
                <a:cubicBezTo>
                  <a:pt x="16132" y="1221"/>
                  <a:pt x="16126" y="1221"/>
                  <a:pt x="16120" y="1227"/>
                </a:cubicBezTo>
                <a:cubicBezTo>
                  <a:pt x="16120" y="1227"/>
                  <a:pt x="16120" y="1233"/>
                  <a:pt x="16114" y="1239"/>
                </a:cubicBezTo>
                <a:cubicBezTo>
                  <a:pt x="16114" y="1239"/>
                  <a:pt x="16114" y="1245"/>
                  <a:pt x="16114" y="1251"/>
                </a:cubicBezTo>
                <a:cubicBezTo>
                  <a:pt x="16108" y="1251"/>
                  <a:pt x="16102" y="1251"/>
                  <a:pt x="16091" y="1251"/>
                </a:cubicBezTo>
                <a:cubicBezTo>
                  <a:pt x="16079" y="1251"/>
                  <a:pt x="16067" y="1251"/>
                  <a:pt x="16061" y="1239"/>
                </a:cubicBezTo>
                <a:cubicBezTo>
                  <a:pt x="16061" y="1233"/>
                  <a:pt x="16061" y="1227"/>
                  <a:pt x="16055" y="1227"/>
                </a:cubicBezTo>
                <a:cubicBezTo>
                  <a:pt x="16055" y="1221"/>
                  <a:pt x="16049" y="1215"/>
                  <a:pt x="16049" y="1215"/>
                </a:cubicBezTo>
                <a:cubicBezTo>
                  <a:pt x="16043" y="1210"/>
                  <a:pt x="16043" y="1204"/>
                  <a:pt x="16037" y="1204"/>
                </a:cubicBezTo>
                <a:cubicBezTo>
                  <a:pt x="16031" y="1204"/>
                  <a:pt x="16031" y="1204"/>
                  <a:pt x="16025" y="1204"/>
                </a:cubicBezTo>
                <a:cubicBezTo>
                  <a:pt x="16014" y="1204"/>
                  <a:pt x="16008" y="1204"/>
                  <a:pt x="15996" y="1198"/>
                </a:cubicBezTo>
                <a:cubicBezTo>
                  <a:pt x="15990" y="1198"/>
                  <a:pt x="15996" y="1192"/>
                  <a:pt x="15990" y="1186"/>
                </a:cubicBezTo>
                <a:cubicBezTo>
                  <a:pt x="15978" y="1180"/>
                  <a:pt x="15972" y="1180"/>
                  <a:pt x="15960" y="1180"/>
                </a:cubicBezTo>
                <a:cubicBezTo>
                  <a:pt x="15954" y="1180"/>
                  <a:pt x="15948" y="1180"/>
                  <a:pt x="15942" y="1186"/>
                </a:cubicBezTo>
                <a:cubicBezTo>
                  <a:pt x="15936" y="1186"/>
                  <a:pt x="15930" y="1186"/>
                  <a:pt x="15925" y="1186"/>
                </a:cubicBezTo>
                <a:cubicBezTo>
                  <a:pt x="15919" y="1192"/>
                  <a:pt x="15919" y="1192"/>
                  <a:pt x="15913" y="1198"/>
                </a:cubicBezTo>
                <a:cubicBezTo>
                  <a:pt x="15907" y="1198"/>
                  <a:pt x="15901" y="1204"/>
                  <a:pt x="15895" y="1204"/>
                </a:cubicBezTo>
                <a:cubicBezTo>
                  <a:pt x="15889" y="1204"/>
                  <a:pt x="15889" y="1210"/>
                  <a:pt x="15883" y="1215"/>
                </a:cubicBezTo>
                <a:cubicBezTo>
                  <a:pt x="15895" y="1239"/>
                  <a:pt x="15895" y="1239"/>
                  <a:pt x="15895" y="1239"/>
                </a:cubicBezTo>
                <a:cubicBezTo>
                  <a:pt x="15895" y="1245"/>
                  <a:pt x="15901" y="1245"/>
                  <a:pt x="15901" y="1251"/>
                </a:cubicBezTo>
                <a:cubicBezTo>
                  <a:pt x="15907" y="1251"/>
                  <a:pt x="15913" y="1257"/>
                  <a:pt x="15913" y="1263"/>
                </a:cubicBezTo>
                <a:cubicBezTo>
                  <a:pt x="15913" y="1263"/>
                  <a:pt x="15913" y="1269"/>
                  <a:pt x="15913" y="1275"/>
                </a:cubicBezTo>
                <a:cubicBezTo>
                  <a:pt x="15913" y="1281"/>
                  <a:pt x="15913" y="1281"/>
                  <a:pt x="15913" y="1287"/>
                </a:cubicBezTo>
                <a:cubicBezTo>
                  <a:pt x="15836" y="1287"/>
                  <a:pt x="15836" y="1287"/>
                  <a:pt x="15836" y="1287"/>
                </a:cubicBezTo>
                <a:cubicBezTo>
                  <a:pt x="15830" y="1287"/>
                  <a:pt x="15830" y="1293"/>
                  <a:pt x="15824" y="1293"/>
                </a:cubicBezTo>
                <a:cubicBezTo>
                  <a:pt x="15812" y="1299"/>
                  <a:pt x="15806" y="1304"/>
                  <a:pt x="15788" y="1304"/>
                </a:cubicBezTo>
                <a:cubicBezTo>
                  <a:pt x="15776" y="1304"/>
                  <a:pt x="15770" y="1299"/>
                  <a:pt x="15759" y="1293"/>
                </a:cubicBezTo>
                <a:cubicBezTo>
                  <a:pt x="15753" y="1293"/>
                  <a:pt x="15747" y="1287"/>
                  <a:pt x="15741" y="1287"/>
                </a:cubicBezTo>
                <a:cubicBezTo>
                  <a:pt x="15729" y="1281"/>
                  <a:pt x="15723" y="1281"/>
                  <a:pt x="15717" y="1281"/>
                </a:cubicBezTo>
                <a:cubicBezTo>
                  <a:pt x="15711" y="1281"/>
                  <a:pt x="15711" y="1269"/>
                  <a:pt x="15705" y="1269"/>
                </a:cubicBezTo>
                <a:cubicBezTo>
                  <a:pt x="15699" y="1263"/>
                  <a:pt x="15693" y="1263"/>
                  <a:pt x="15687" y="1263"/>
                </a:cubicBezTo>
                <a:cubicBezTo>
                  <a:pt x="15681" y="1263"/>
                  <a:pt x="15681" y="1269"/>
                  <a:pt x="15676" y="1269"/>
                </a:cubicBezTo>
                <a:cubicBezTo>
                  <a:pt x="15670" y="1269"/>
                  <a:pt x="15670" y="1281"/>
                  <a:pt x="15664" y="1281"/>
                </a:cubicBezTo>
                <a:cubicBezTo>
                  <a:pt x="15658" y="1281"/>
                  <a:pt x="15652" y="1275"/>
                  <a:pt x="15646" y="1269"/>
                </a:cubicBezTo>
                <a:cubicBezTo>
                  <a:pt x="15640" y="1263"/>
                  <a:pt x="15646" y="1257"/>
                  <a:pt x="15646" y="1251"/>
                </a:cubicBezTo>
                <a:cubicBezTo>
                  <a:pt x="15646" y="1227"/>
                  <a:pt x="15646" y="1227"/>
                  <a:pt x="15646" y="1227"/>
                </a:cubicBezTo>
                <a:cubicBezTo>
                  <a:pt x="15640" y="1221"/>
                  <a:pt x="15634" y="1215"/>
                  <a:pt x="15628" y="1215"/>
                </a:cubicBezTo>
                <a:cubicBezTo>
                  <a:pt x="15622" y="1210"/>
                  <a:pt x="15622" y="1204"/>
                  <a:pt x="15616" y="1204"/>
                </a:cubicBezTo>
                <a:cubicBezTo>
                  <a:pt x="15616" y="1204"/>
                  <a:pt x="15610" y="1204"/>
                  <a:pt x="15604" y="1204"/>
                </a:cubicBezTo>
                <a:cubicBezTo>
                  <a:pt x="15604" y="1204"/>
                  <a:pt x="15598" y="1204"/>
                  <a:pt x="15592" y="1204"/>
                </a:cubicBezTo>
                <a:cubicBezTo>
                  <a:pt x="15592" y="1204"/>
                  <a:pt x="15587" y="1204"/>
                  <a:pt x="15581" y="1210"/>
                </a:cubicBezTo>
                <a:cubicBezTo>
                  <a:pt x="15581" y="1210"/>
                  <a:pt x="15581" y="1221"/>
                  <a:pt x="15575" y="1221"/>
                </a:cubicBezTo>
                <a:cubicBezTo>
                  <a:pt x="15569" y="1221"/>
                  <a:pt x="15563" y="1215"/>
                  <a:pt x="15557" y="1215"/>
                </a:cubicBezTo>
                <a:cubicBezTo>
                  <a:pt x="15545" y="1215"/>
                  <a:pt x="15545" y="1215"/>
                  <a:pt x="15545" y="1215"/>
                </a:cubicBezTo>
                <a:cubicBezTo>
                  <a:pt x="15539" y="1215"/>
                  <a:pt x="15539" y="1210"/>
                  <a:pt x="15533" y="1210"/>
                </a:cubicBezTo>
                <a:cubicBezTo>
                  <a:pt x="15474" y="1210"/>
                  <a:pt x="15474" y="1210"/>
                  <a:pt x="15474" y="1210"/>
                </a:cubicBezTo>
                <a:cubicBezTo>
                  <a:pt x="15450" y="1215"/>
                  <a:pt x="15450" y="1215"/>
                  <a:pt x="15450" y="1215"/>
                </a:cubicBezTo>
                <a:cubicBezTo>
                  <a:pt x="15438" y="1215"/>
                  <a:pt x="15432" y="1210"/>
                  <a:pt x="15421" y="1210"/>
                </a:cubicBezTo>
                <a:cubicBezTo>
                  <a:pt x="15415" y="1210"/>
                  <a:pt x="15415" y="1210"/>
                  <a:pt x="15409" y="1210"/>
                </a:cubicBezTo>
                <a:lnTo>
                  <a:pt x="15409" y="1221"/>
                </a:lnTo>
                <a:cubicBezTo>
                  <a:pt x="15403" y="1227"/>
                  <a:pt x="15397" y="1221"/>
                  <a:pt x="15385" y="1221"/>
                </a:cubicBezTo>
                <a:cubicBezTo>
                  <a:pt x="15367" y="1221"/>
                  <a:pt x="15367" y="1221"/>
                  <a:pt x="15367" y="1221"/>
                </a:cubicBezTo>
                <a:cubicBezTo>
                  <a:pt x="15367" y="1221"/>
                  <a:pt x="15361" y="1221"/>
                  <a:pt x="15355" y="1221"/>
                </a:cubicBezTo>
                <a:cubicBezTo>
                  <a:pt x="15355" y="1221"/>
                  <a:pt x="15349" y="1221"/>
                  <a:pt x="15344" y="1221"/>
                </a:cubicBezTo>
                <a:cubicBezTo>
                  <a:pt x="15344" y="1215"/>
                  <a:pt x="15349" y="1210"/>
                  <a:pt x="15349" y="1198"/>
                </a:cubicBezTo>
                <a:cubicBezTo>
                  <a:pt x="15349" y="1198"/>
                  <a:pt x="15344" y="1192"/>
                  <a:pt x="15344" y="1186"/>
                </a:cubicBezTo>
                <a:lnTo>
                  <a:pt x="15344" y="1180"/>
                </a:lnTo>
                <a:cubicBezTo>
                  <a:pt x="15326" y="1174"/>
                  <a:pt x="15326" y="1174"/>
                  <a:pt x="15326" y="1174"/>
                </a:cubicBezTo>
                <a:cubicBezTo>
                  <a:pt x="15326" y="1174"/>
                  <a:pt x="15320" y="1174"/>
                  <a:pt x="15314" y="1180"/>
                </a:cubicBezTo>
                <a:cubicBezTo>
                  <a:pt x="15314" y="1180"/>
                  <a:pt x="15314" y="1186"/>
                  <a:pt x="15308" y="1186"/>
                </a:cubicBezTo>
                <a:cubicBezTo>
                  <a:pt x="15302" y="1198"/>
                  <a:pt x="15296" y="1204"/>
                  <a:pt x="15278" y="1204"/>
                </a:cubicBezTo>
                <a:cubicBezTo>
                  <a:pt x="15272" y="1204"/>
                  <a:pt x="15272" y="1204"/>
                  <a:pt x="15266" y="1198"/>
                </a:cubicBezTo>
                <a:cubicBezTo>
                  <a:pt x="15260" y="1198"/>
                  <a:pt x="15255" y="1192"/>
                  <a:pt x="15255" y="1186"/>
                </a:cubicBezTo>
                <a:cubicBezTo>
                  <a:pt x="15255" y="1180"/>
                  <a:pt x="15255" y="1180"/>
                  <a:pt x="15255" y="1180"/>
                </a:cubicBezTo>
                <a:cubicBezTo>
                  <a:pt x="15266" y="1180"/>
                  <a:pt x="15272" y="1180"/>
                  <a:pt x="15278" y="1180"/>
                </a:cubicBezTo>
                <a:cubicBezTo>
                  <a:pt x="15284" y="1180"/>
                  <a:pt x="15284" y="1180"/>
                  <a:pt x="15290" y="1180"/>
                </a:cubicBezTo>
                <a:cubicBezTo>
                  <a:pt x="15296" y="1174"/>
                  <a:pt x="15296" y="1174"/>
                  <a:pt x="15302" y="1168"/>
                </a:cubicBezTo>
                <a:cubicBezTo>
                  <a:pt x="15302" y="1168"/>
                  <a:pt x="15302" y="1162"/>
                  <a:pt x="15308" y="1156"/>
                </a:cubicBezTo>
                <a:cubicBezTo>
                  <a:pt x="15308" y="1156"/>
                  <a:pt x="15314" y="1156"/>
                  <a:pt x="15320" y="1156"/>
                </a:cubicBezTo>
                <a:cubicBezTo>
                  <a:pt x="15320" y="1150"/>
                  <a:pt x="15326" y="1150"/>
                  <a:pt x="15332" y="1150"/>
                </a:cubicBezTo>
                <a:cubicBezTo>
                  <a:pt x="15337" y="1144"/>
                  <a:pt x="15337" y="1138"/>
                  <a:pt x="15337" y="1132"/>
                </a:cubicBezTo>
                <a:cubicBezTo>
                  <a:pt x="15337" y="1127"/>
                  <a:pt x="15337" y="1127"/>
                  <a:pt x="15337" y="1127"/>
                </a:cubicBezTo>
                <a:cubicBezTo>
                  <a:pt x="15337" y="1121"/>
                  <a:pt x="15337" y="1121"/>
                  <a:pt x="15332" y="1115"/>
                </a:cubicBezTo>
                <a:cubicBezTo>
                  <a:pt x="15326" y="1109"/>
                  <a:pt x="15320" y="1115"/>
                  <a:pt x="15314" y="1115"/>
                </a:cubicBezTo>
                <a:cubicBezTo>
                  <a:pt x="15302" y="1115"/>
                  <a:pt x="15296" y="1115"/>
                  <a:pt x="15284" y="1115"/>
                </a:cubicBezTo>
                <a:cubicBezTo>
                  <a:pt x="15284" y="1121"/>
                  <a:pt x="15278" y="1121"/>
                  <a:pt x="15278" y="1127"/>
                </a:cubicBezTo>
                <a:cubicBezTo>
                  <a:pt x="15272" y="1127"/>
                  <a:pt x="15266" y="1127"/>
                  <a:pt x="15266" y="1132"/>
                </a:cubicBezTo>
                <a:cubicBezTo>
                  <a:pt x="15260" y="1132"/>
                  <a:pt x="15260" y="1144"/>
                  <a:pt x="15260" y="1144"/>
                </a:cubicBezTo>
                <a:cubicBezTo>
                  <a:pt x="15255" y="1150"/>
                  <a:pt x="15255" y="1156"/>
                  <a:pt x="15249" y="1156"/>
                </a:cubicBezTo>
                <a:cubicBezTo>
                  <a:pt x="15249" y="1162"/>
                  <a:pt x="15243" y="1162"/>
                  <a:pt x="15237" y="1168"/>
                </a:cubicBezTo>
                <a:cubicBezTo>
                  <a:pt x="15231" y="1168"/>
                  <a:pt x="15231" y="1180"/>
                  <a:pt x="15225" y="1180"/>
                </a:cubicBezTo>
                <a:cubicBezTo>
                  <a:pt x="15154" y="1180"/>
                  <a:pt x="15154" y="1180"/>
                  <a:pt x="15154" y="1180"/>
                </a:cubicBezTo>
                <a:cubicBezTo>
                  <a:pt x="15142" y="1186"/>
                  <a:pt x="15142" y="1186"/>
                  <a:pt x="15142" y="1186"/>
                </a:cubicBezTo>
                <a:lnTo>
                  <a:pt x="15142" y="1192"/>
                </a:lnTo>
                <a:cubicBezTo>
                  <a:pt x="15148" y="1204"/>
                  <a:pt x="15154" y="1204"/>
                  <a:pt x="15154" y="1210"/>
                </a:cubicBezTo>
                <a:cubicBezTo>
                  <a:pt x="15154" y="1215"/>
                  <a:pt x="15154" y="1215"/>
                  <a:pt x="15154" y="1215"/>
                </a:cubicBezTo>
                <a:cubicBezTo>
                  <a:pt x="15154" y="1221"/>
                  <a:pt x="15142" y="1221"/>
                  <a:pt x="15142" y="1221"/>
                </a:cubicBezTo>
                <a:cubicBezTo>
                  <a:pt x="15136" y="1227"/>
                  <a:pt x="15136" y="1233"/>
                  <a:pt x="15130" y="1233"/>
                </a:cubicBezTo>
                <a:cubicBezTo>
                  <a:pt x="15124" y="1239"/>
                  <a:pt x="15118" y="1239"/>
                  <a:pt x="15112" y="1239"/>
                </a:cubicBezTo>
                <a:cubicBezTo>
                  <a:pt x="15106" y="1239"/>
                  <a:pt x="15106" y="1239"/>
                  <a:pt x="15106" y="1239"/>
                </a:cubicBezTo>
                <a:cubicBezTo>
                  <a:pt x="15100" y="1239"/>
                  <a:pt x="15100" y="1233"/>
                  <a:pt x="15094" y="1233"/>
                </a:cubicBezTo>
                <a:cubicBezTo>
                  <a:pt x="15089" y="1233"/>
                  <a:pt x="15083" y="1233"/>
                  <a:pt x="15071" y="1233"/>
                </a:cubicBezTo>
                <a:cubicBezTo>
                  <a:pt x="15065" y="1233"/>
                  <a:pt x="15065" y="1239"/>
                  <a:pt x="15059" y="1239"/>
                </a:cubicBezTo>
                <a:cubicBezTo>
                  <a:pt x="15053" y="1245"/>
                  <a:pt x="15053" y="1245"/>
                  <a:pt x="15047" y="1251"/>
                </a:cubicBezTo>
                <a:cubicBezTo>
                  <a:pt x="15041" y="1251"/>
                  <a:pt x="15035" y="1251"/>
                  <a:pt x="15023" y="1251"/>
                </a:cubicBezTo>
                <a:cubicBezTo>
                  <a:pt x="15000" y="1251"/>
                  <a:pt x="15000" y="1251"/>
                  <a:pt x="15000" y="1251"/>
                </a:cubicBezTo>
                <a:cubicBezTo>
                  <a:pt x="14988" y="1251"/>
                  <a:pt x="14982" y="1257"/>
                  <a:pt x="14970" y="1257"/>
                </a:cubicBezTo>
                <a:cubicBezTo>
                  <a:pt x="14964" y="1257"/>
                  <a:pt x="14964" y="1257"/>
                  <a:pt x="14964" y="1257"/>
                </a:cubicBezTo>
                <a:lnTo>
                  <a:pt x="14964" y="1251"/>
                </a:lnTo>
                <a:cubicBezTo>
                  <a:pt x="14970" y="1251"/>
                  <a:pt x="14976" y="1251"/>
                  <a:pt x="14976" y="1251"/>
                </a:cubicBezTo>
                <a:cubicBezTo>
                  <a:pt x="14982" y="1245"/>
                  <a:pt x="14982" y="1239"/>
                  <a:pt x="14988" y="1239"/>
                </a:cubicBezTo>
                <a:cubicBezTo>
                  <a:pt x="14988" y="1233"/>
                  <a:pt x="14994" y="1233"/>
                  <a:pt x="15000" y="1227"/>
                </a:cubicBezTo>
                <a:cubicBezTo>
                  <a:pt x="15000" y="1227"/>
                  <a:pt x="15005" y="1221"/>
                  <a:pt x="15005" y="1215"/>
                </a:cubicBezTo>
                <a:cubicBezTo>
                  <a:pt x="15012" y="1215"/>
                  <a:pt x="15012" y="1215"/>
                  <a:pt x="15017" y="1210"/>
                </a:cubicBezTo>
                <a:cubicBezTo>
                  <a:pt x="15023" y="1210"/>
                  <a:pt x="15035" y="1215"/>
                  <a:pt x="15041" y="1210"/>
                </a:cubicBezTo>
                <a:cubicBezTo>
                  <a:pt x="15047" y="1210"/>
                  <a:pt x="15047" y="1215"/>
                  <a:pt x="15053" y="1210"/>
                </a:cubicBezTo>
                <a:cubicBezTo>
                  <a:pt x="15059" y="1210"/>
                  <a:pt x="15053" y="1204"/>
                  <a:pt x="15059" y="1198"/>
                </a:cubicBezTo>
                <a:cubicBezTo>
                  <a:pt x="15065" y="1198"/>
                  <a:pt x="15065" y="1192"/>
                  <a:pt x="15071" y="1192"/>
                </a:cubicBezTo>
                <a:cubicBezTo>
                  <a:pt x="15077" y="1186"/>
                  <a:pt x="15089" y="1186"/>
                  <a:pt x="15094" y="1174"/>
                </a:cubicBezTo>
                <a:cubicBezTo>
                  <a:pt x="15100" y="1168"/>
                  <a:pt x="15100" y="1156"/>
                  <a:pt x="15106" y="1150"/>
                </a:cubicBezTo>
                <a:cubicBezTo>
                  <a:pt x="15112" y="1144"/>
                  <a:pt x="15118" y="1144"/>
                  <a:pt x="15130" y="1144"/>
                </a:cubicBezTo>
                <a:cubicBezTo>
                  <a:pt x="15142" y="1144"/>
                  <a:pt x="15142" y="1144"/>
                  <a:pt x="15142" y="1144"/>
                </a:cubicBezTo>
                <a:cubicBezTo>
                  <a:pt x="15148" y="1144"/>
                  <a:pt x="15148" y="1144"/>
                  <a:pt x="15154" y="1144"/>
                </a:cubicBezTo>
                <a:cubicBezTo>
                  <a:pt x="15154" y="1144"/>
                  <a:pt x="15160" y="1144"/>
                  <a:pt x="15166" y="1144"/>
                </a:cubicBezTo>
                <a:cubicBezTo>
                  <a:pt x="15166" y="1144"/>
                  <a:pt x="15171" y="1138"/>
                  <a:pt x="15178" y="1138"/>
                </a:cubicBezTo>
                <a:cubicBezTo>
                  <a:pt x="15178" y="1132"/>
                  <a:pt x="15178" y="1127"/>
                  <a:pt x="15178" y="1127"/>
                </a:cubicBezTo>
                <a:cubicBezTo>
                  <a:pt x="15183" y="1121"/>
                  <a:pt x="15183" y="1121"/>
                  <a:pt x="15189" y="1115"/>
                </a:cubicBezTo>
                <a:cubicBezTo>
                  <a:pt x="15195" y="1109"/>
                  <a:pt x="15201" y="1109"/>
                  <a:pt x="15207" y="1109"/>
                </a:cubicBezTo>
                <a:cubicBezTo>
                  <a:pt x="15219" y="1109"/>
                  <a:pt x="15219" y="1109"/>
                  <a:pt x="15219" y="1109"/>
                </a:cubicBezTo>
                <a:cubicBezTo>
                  <a:pt x="15225" y="1109"/>
                  <a:pt x="15231" y="1109"/>
                  <a:pt x="15231" y="1109"/>
                </a:cubicBezTo>
                <a:cubicBezTo>
                  <a:pt x="15237" y="1109"/>
                  <a:pt x="15243" y="1109"/>
                  <a:pt x="15249" y="1109"/>
                </a:cubicBezTo>
                <a:cubicBezTo>
                  <a:pt x="15249" y="1103"/>
                  <a:pt x="15255" y="1103"/>
                  <a:pt x="15260" y="1103"/>
                </a:cubicBezTo>
                <a:cubicBezTo>
                  <a:pt x="15260" y="1103"/>
                  <a:pt x="15266" y="1097"/>
                  <a:pt x="15272" y="1097"/>
                </a:cubicBezTo>
                <a:cubicBezTo>
                  <a:pt x="15272" y="1091"/>
                  <a:pt x="15278" y="1091"/>
                  <a:pt x="15278" y="1085"/>
                </a:cubicBezTo>
                <a:cubicBezTo>
                  <a:pt x="15284" y="1085"/>
                  <a:pt x="15278" y="1079"/>
                  <a:pt x="15278" y="1073"/>
                </a:cubicBezTo>
                <a:cubicBezTo>
                  <a:pt x="15284" y="1067"/>
                  <a:pt x="15284" y="1061"/>
                  <a:pt x="15284" y="1050"/>
                </a:cubicBezTo>
                <a:cubicBezTo>
                  <a:pt x="15344" y="1050"/>
                  <a:pt x="15344" y="1050"/>
                  <a:pt x="15344" y="1050"/>
                </a:cubicBezTo>
                <a:cubicBezTo>
                  <a:pt x="15344" y="1044"/>
                  <a:pt x="15344" y="1044"/>
                  <a:pt x="15349" y="1032"/>
                </a:cubicBezTo>
                <a:cubicBezTo>
                  <a:pt x="15349" y="1032"/>
                  <a:pt x="15344" y="1026"/>
                  <a:pt x="15349" y="1026"/>
                </a:cubicBezTo>
                <a:cubicBezTo>
                  <a:pt x="15349" y="1020"/>
                  <a:pt x="15349" y="1014"/>
                  <a:pt x="15349" y="1014"/>
                </a:cubicBezTo>
                <a:cubicBezTo>
                  <a:pt x="15355" y="1008"/>
                  <a:pt x="15361" y="1014"/>
                  <a:pt x="15361" y="1014"/>
                </a:cubicBezTo>
                <a:cubicBezTo>
                  <a:pt x="15367" y="1008"/>
                  <a:pt x="15367" y="1008"/>
                  <a:pt x="15367" y="1002"/>
                </a:cubicBezTo>
                <a:cubicBezTo>
                  <a:pt x="15367" y="996"/>
                  <a:pt x="15367" y="990"/>
                  <a:pt x="15367" y="990"/>
                </a:cubicBezTo>
                <a:cubicBezTo>
                  <a:pt x="15367" y="984"/>
                  <a:pt x="15367" y="978"/>
                  <a:pt x="15361" y="978"/>
                </a:cubicBezTo>
                <a:cubicBezTo>
                  <a:pt x="15361" y="972"/>
                  <a:pt x="15355" y="978"/>
                  <a:pt x="15349" y="972"/>
                </a:cubicBezTo>
                <a:cubicBezTo>
                  <a:pt x="15349" y="972"/>
                  <a:pt x="15355" y="966"/>
                  <a:pt x="15349" y="961"/>
                </a:cubicBezTo>
                <a:lnTo>
                  <a:pt x="15349" y="955"/>
                </a:lnTo>
                <a:cubicBezTo>
                  <a:pt x="15344" y="949"/>
                  <a:pt x="15337" y="955"/>
                  <a:pt x="15337" y="955"/>
                </a:cubicBezTo>
                <a:cubicBezTo>
                  <a:pt x="15332" y="949"/>
                  <a:pt x="15337" y="943"/>
                  <a:pt x="15337" y="943"/>
                </a:cubicBezTo>
                <a:cubicBezTo>
                  <a:pt x="15332" y="937"/>
                  <a:pt x="15332" y="931"/>
                  <a:pt x="15332" y="925"/>
                </a:cubicBezTo>
                <a:cubicBezTo>
                  <a:pt x="15326" y="919"/>
                  <a:pt x="15320" y="919"/>
                  <a:pt x="15314" y="913"/>
                </a:cubicBezTo>
                <a:cubicBezTo>
                  <a:pt x="15308" y="913"/>
                  <a:pt x="15308" y="907"/>
                  <a:pt x="15302" y="907"/>
                </a:cubicBezTo>
                <a:cubicBezTo>
                  <a:pt x="15296" y="907"/>
                  <a:pt x="15296" y="907"/>
                  <a:pt x="15290" y="907"/>
                </a:cubicBezTo>
                <a:cubicBezTo>
                  <a:pt x="15284" y="907"/>
                  <a:pt x="15284" y="901"/>
                  <a:pt x="15278" y="901"/>
                </a:cubicBezTo>
                <a:cubicBezTo>
                  <a:pt x="15278" y="889"/>
                  <a:pt x="15278" y="884"/>
                  <a:pt x="15278" y="872"/>
                </a:cubicBezTo>
                <a:cubicBezTo>
                  <a:pt x="15195" y="872"/>
                  <a:pt x="15195" y="872"/>
                  <a:pt x="15195" y="872"/>
                </a:cubicBezTo>
                <a:cubicBezTo>
                  <a:pt x="15183" y="872"/>
                  <a:pt x="15178" y="866"/>
                  <a:pt x="15171" y="866"/>
                </a:cubicBezTo>
                <a:cubicBezTo>
                  <a:pt x="15160" y="860"/>
                  <a:pt x="15154" y="860"/>
                  <a:pt x="15142" y="860"/>
                </a:cubicBezTo>
                <a:cubicBezTo>
                  <a:pt x="15142" y="860"/>
                  <a:pt x="15136" y="860"/>
                  <a:pt x="15130" y="860"/>
                </a:cubicBezTo>
                <a:cubicBezTo>
                  <a:pt x="15130" y="860"/>
                  <a:pt x="15124" y="866"/>
                  <a:pt x="15118" y="866"/>
                </a:cubicBezTo>
                <a:cubicBezTo>
                  <a:pt x="15118" y="866"/>
                  <a:pt x="15118" y="877"/>
                  <a:pt x="15112" y="877"/>
                </a:cubicBezTo>
                <a:cubicBezTo>
                  <a:pt x="15112" y="877"/>
                  <a:pt x="15106" y="877"/>
                  <a:pt x="15100" y="877"/>
                </a:cubicBezTo>
                <a:cubicBezTo>
                  <a:pt x="15094" y="872"/>
                  <a:pt x="15089" y="866"/>
                  <a:pt x="15083" y="860"/>
                </a:cubicBezTo>
                <a:cubicBezTo>
                  <a:pt x="15077" y="860"/>
                  <a:pt x="15071" y="860"/>
                  <a:pt x="15071" y="860"/>
                </a:cubicBezTo>
                <a:cubicBezTo>
                  <a:pt x="15065" y="854"/>
                  <a:pt x="15059" y="854"/>
                  <a:pt x="15053" y="854"/>
                </a:cubicBezTo>
                <a:cubicBezTo>
                  <a:pt x="15047" y="854"/>
                  <a:pt x="15041" y="860"/>
                  <a:pt x="15035" y="860"/>
                </a:cubicBezTo>
                <a:cubicBezTo>
                  <a:pt x="15035" y="889"/>
                  <a:pt x="15035" y="889"/>
                  <a:pt x="15035" y="889"/>
                </a:cubicBezTo>
                <a:cubicBezTo>
                  <a:pt x="15000" y="889"/>
                  <a:pt x="15000" y="889"/>
                  <a:pt x="15000" y="889"/>
                </a:cubicBezTo>
                <a:cubicBezTo>
                  <a:pt x="14988" y="884"/>
                  <a:pt x="14988" y="884"/>
                  <a:pt x="14988" y="884"/>
                </a:cubicBezTo>
                <a:cubicBezTo>
                  <a:pt x="14994" y="877"/>
                  <a:pt x="14994" y="872"/>
                  <a:pt x="14994" y="872"/>
                </a:cubicBezTo>
                <a:cubicBezTo>
                  <a:pt x="15000" y="872"/>
                  <a:pt x="15005" y="872"/>
                  <a:pt x="15005" y="872"/>
                </a:cubicBezTo>
                <a:cubicBezTo>
                  <a:pt x="15012" y="860"/>
                  <a:pt x="15017" y="854"/>
                  <a:pt x="15017" y="848"/>
                </a:cubicBezTo>
                <a:cubicBezTo>
                  <a:pt x="15017" y="842"/>
                  <a:pt x="15017" y="842"/>
                  <a:pt x="15017" y="836"/>
                </a:cubicBezTo>
                <a:cubicBezTo>
                  <a:pt x="14952" y="836"/>
                  <a:pt x="14952" y="836"/>
                  <a:pt x="14952" y="836"/>
                </a:cubicBezTo>
                <a:cubicBezTo>
                  <a:pt x="14946" y="836"/>
                  <a:pt x="14940" y="830"/>
                  <a:pt x="14928" y="830"/>
                </a:cubicBezTo>
                <a:cubicBezTo>
                  <a:pt x="14917" y="830"/>
                  <a:pt x="14911" y="830"/>
                  <a:pt x="14899" y="830"/>
                </a:cubicBezTo>
                <a:lnTo>
                  <a:pt x="14893" y="824"/>
                </a:lnTo>
                <a:cubicBezTo>
                  <a:pt x="14893" y="824"/>
                  <a:pt x="14893" y="818"/>
                  <a:pt x="14893" y="812"/>
                </a:cubicBezTo>
                <a:cubicBezTo>
                  <a:pt x="14899" y="806"/>
                  <a:pt x="14905" y="800"/>
                  <a:pt x="14917" y="795"/>
                </a:cubicBezTo>
                <a:cubicBezTo>
                  <a:pt x="14917" y="795"/>
                  <a:pt x="14923" y="795"/>
                  <a:pt x="14928" y="795"/>
                </a:cubicBezTo>
                <a:cubicBezTo>
                  <a:pt x="14934" y="795"/>
                  <a:pt x="14934" y="789"/>
                  <a:pt x="14940" y="789"/>
                </a:cubicBezTo>
                <a:cubicBezTo>
                  <a:pt x="14940" y="765"/>
                  <a:pt x="14940" y="765"/>
                  <a:pt x="14940" y="765"/>
                </a:cubicBezTo>
                <a:cubicBezTo>
                  <a:pt x="14810" y="765"/>
                  <a:pt x="14810" y="765"/>
                  <a:pt x="14810" y="765"/>
                </a:cubicBezTo>
                <a:cubicBezTo>
                  <a:pt x="14804" y="765"/>
                  <a:pt x="14798" y="765"/>
                  <a:pt x="14798" y="771"/>
                </a:cubicBezTo>
                <a:cubicBezTo>
                  <a:pt x="14786" y="771"/>
                  <a:pt x="14780" y="777"/>
                  <a:pt x="14774" y="777"/>
                </a:cubicBezTo>
                <a:cubicBezTo>
                  <a:pt x="14768" y="777"/>
                  <a:pt x="14762" y="777"/>
                  <a:pt x="14762" y="777"/>
                </a:cubicBezTo>
                <a:cubicBezTo>
                  <a:pt x="14751" y="783"/>
                  <a:pt x="14739" y="783"/>
                  <a:pt x="14727" y="789"/>
                </a:cubicBezTo>
                <a:cubicBezTo>
                  <a:pt x="14721" y="789"/>
                  <a:pt x="14721" y="789"/>
                  <a:pt x="14715" y="795"/>
                </a:cubicBezTo>
                <a:cubicBezTo>
                  <a:pt x="14709" y="795"/>
                  <a:pt x="14709" y="800"/>
                  <a:pt x="14703" y="800"/>
                </a:cubicBezTo>
                <a:cubicBezTo>
                  <a:pt x="14697" y="806"/>
                  <a:pt x="14697" y="806"/>
                  <a:pt x="14697" y="812"/>
                </a:cubicBezTo>
                <a:cubicBezTo>
                  <a:pt x="14697" y="818"/>
                  <a:pt x="14697" y="824"/>
                  <a:pt x="14697" y="824"/>
                </a:cubicBezTo>
                <a:cubicBezTo>
                  <a:pt x="14697" y="830"/>
                  <a:pt x="14697" y="836"/>
                  <a:pt x="14697" y="836"/>
                </a:cubicBezTo>
                <a:cubicBezTo>
                  <a:pt x="14691" y="842"/>
                  <a:pt x="14691" y="848"/>
                  <a:pt x="14685" y="848"/>
                </a:cubicBezTo>
                <a:cubicBezTo>
                  <a:pt x="14679" y="854"/>
                  <a:pt x="14673" y="854"/>
                  <a:pt x="14662" y="860"/>
                </a:cubicBezTo>
                <a:cubicBezTo>
                  <a:pt x="14668" y="866"/>
                  <a:pt x="14668" y="866"/>
                  <a:pt x="14668" y="872"/>
                </a:cubicBezTo>
                <a:cubicBezTo>
                  <a:pt x="14673" y="877"/>
                  <a:pt x="14679" y="877"/>
                  <a:pt x="14679" y="877"/>
                </a:cubicBezTo>
                <a:cubicBezTo>
                  <a:pt x="14679" y="889"/>
                  <a:pt x="14679" y="889"/>
                  <a:pt x="14679" y="889"/>
                </a:cubicBezTo>
                <a:cubicBezTo>
                  <a:pt x="14567" y="889"/>
                  <a:pt x="14567" y="889"/>
                  <a:pt x="14567" y="889"/>
                </a:cubicBezTo>
                <a:cubicBezTo>
                  <a:pt x="14561" y="901"/>
                  <a:pt x="14567" y="907"/>
                  <a:pt x="14561" y="913"/>
                </a:cubicBezTo>
                <a:cubicBezTo>
                  <a:pt x="14549" y="919"/>
                  <a:pt x="14543" y="913"/>
                  <a:pt x="14531" y="919"/>
                </a:cubicBezTo>
                <a:cubicBezTo>
                  <a:pt x="14531" y="925"/>
                  <a:pt x="14537" y="931"/>
                  <a:pt x="14531" y="931"/>
                </a:cubicBezTo>
                <a:cubicBezTo>
                  <a:pt x="14531" y="937"/>
                  <a:pt x="14525" y="943"/>
                  <a:pt x="14525" y="943"/>
                </a:cubicBezTo>
                <a:cubicBezTo>
                  <a:pt x="14519" y="949"/>
                  <a:pt x="14519" y="949"/>
                  <a:pt x="14513" y="949"/>
                </a:cubicBezTo>
                <a:cubicBezTo>
                  <a:pt x="14502" y="955"/>
                  <a:pt x="14496" y="955"/>
                  <a:pt x="14484" y="955"/>
                </a:cubicBezTo>
                <a:cubicBezTo>
                  <a:pt x="14472" y="955"/>
                  <a:pt x="14466" y="955"/>
                  <a:pt x="14460" y="955"/>
                </a:cubicBezTo>
                <a:cubicBezTo>
                  <a:pt x="14460" y="949"/>
                  <a:pt x="14454" y="949"/>
                  <a:pt x="14448" y="949"/>
                </a:cubicBezTo>
                <a:cubicBezTo>
                  <a:pt x="14448" y="943"/>
                  <a:pt x="14442" y="943"/>
                  <a:pt x="14436" y="937"/>
                </a:cubicBezTo>
                <a:cubicBezTo>
                  <a:pt x="14436" y="937"/>
                  <a:pt x="14436" y="931"/>
                  <a:pt x="14430" y="925"/>
                </a:cubicBezTo>
                <a:cubicBezTo>
                  <a:pt x="14424" y="925"/>
                  <a:pt x="14424" y="925"/>
                  <a:pt x="14419" y="925"/>
                </a:cubicBezTo>
                <a:cubicBezTo>
                  <a:pt x="14413" y="925"/>
                  <a:pt x="14413" y="925"/>
                  <a:pt x="14407" y="925"/>
                </a:cubicBezTo>
                <a:cubicBezTo>
                  <a:pt x="14395" y="925"/>
                  <a:pt x="14389" y="925"/>
                  <a:pt x="14377" y="925"/>
                </a:cubicBezTo>
                <a:cubicBezTo>
                  <a:pt x="14365" y="925"/>
                  <a:pt x="14365" y="925"/>
                  <a:pt x="14365" y="925"/>
                </a:cubicBezTo>
                <a:cubicBezTo>
                  <a:pt x="14359" y="925"/>
                  <a:pt x="14353" y="913"/>
                  <a:pt x="14341" y="913"/>
                </a:cubicBezTo>
                <a:cubicBezTo>
                  <a:pt x="14336" y="913"/>
                  <a:pt x="14330" y="919"/>
                  <a:pt x="14330" y="919"/>
                </a:cubicBezTo>
                <a:cubicBezTo>
                  <a:pt x="14324" y="919"/>
                  <a:pt x="14318" y="913"/>
                  <a:pt x="14312" y="919"/>
                </a:cubicBezTo>
                <a:cubicBezTo>
                  <a:pt x="14312" y="925"/>
                  <a:pt x="14306" y="925"/>
                  <a:pt x="14306" y="931"/>
                </a:cubicBezTo>
                <a:cubicBezTo>
                  <a:pt x="14300" y="937"/>
                  <a:pt x="14312" y="943"/>
                  <a:pt x="14306" y="949"/>
                </a:cubicBezTo>
                <a:lnTo>
                  <a:pt x="14306" y="955"/>
                </a:lnTo>
                <a:cubicBezTo>
                  <a:pt x="14306" y="961"/>
                  <a:pt x="14294" y="961"/>
                  <a:pt x="14294" y="961"/>
                </a:cubicBezTo>
                <a:cubicBezTo>
                  <a:pt x="14288" y="966"/>
                  <a:pt x="14282" y="966"/>
                  <a:pt x="14276" y="966"/>
                </a:cubicBezTo>
                <a:cubicBezTo>
                  <a:pt x="14217" y="966"/>
                  <a:pt x="14217" y="966"/>
                  <a:pt x="14217" y="966"/>
                </a:cubicBezTo>
                <a:cubicBezTo>
                  <a:pt x="14205" y="966"/>
                  <a:pt x="14199" y="972"/>
                  <a:pt x="14187" y="978"/>
                </a:cubicBezTo>
                <a:cubicBezTo>
                  <a:pt x="14181" y="984"/>
                  <a:pt x="14175" y="984"/>
                  <a:pt x="14175" y="984"/>
                </a:cubicBezTo>
                <a:cubicBezTo>
                  <a:pt x="14164" y="990"/>
                  <a:pt x="14158" y="996"/>
                  <a:pt x="14152" y="996"/>
                </a:cubicBezTo>
                <a:cubicBezTo>
                  <a:pt x="14146" y="996"/>
                  <a:pt x="14140" y="996"/>
                  <a:pt x="14140" y="1002"/>
                </a:cubicBezTo>
                <a:cubicBezTo>
                  <a:pt x="14134" y="1002"/>
                  <a:pt x="14134" y="1014"/>
                  <a:pt x="14122" y="1014"/>
                </a:cubicBezTo>
                <a:lnTo>
                  <a:pt x="14116" y="1008"/>
                </a:lnTo>
                <a:cubicBezTo>
                  <a:pt x="14110" y="1008"/>
                  <a:pt x="14110" y="996"/>
                  <a:pt x="14110" y="996"/>
                </a:cubicBezTo>
                <a:cubicBezTo>
                  <a:pt x="14104" y="996"/>
                  <a:pt x="14098" y="996"/>
                  <a:pt x="14092" y="996"/>
                </a:cubicBezTo>
                <a:cubicBezTo>
                  <a:pt x="14087" y="996"/>
                  <a:pt x="14081" y="996"/>
                  <a:pt x="14069" y="1002"/>
                </a:cubicBezTo>
                <a:cubicBezTo>
                  <a:pt x="14063" y="1002"/>
                  <a:pt x="14063" y="1008"/>
                  <a:pt x="14057" y="1008"/>
                </a:cubicBezTo>
                <a:cubicBezTo>
                  <a:pt x="14051" y="1014"/>
                  <a:pt x="14045" y="1014"/>
                  <a:pt x="14039" y="1020"/>
                </a:cubicBezTo>
                <a:cubicBezTo>
                  <a:pt x="14033" y="1026"/>
                  <a:pt x="14033" y="1032"/>
                  <a:pt x="14027" y="1032"/>
                </a:cubicBezTo>
                <a:cubicBezTo>
                  <a:pt x="14021" y="1032"/>
                  <a:pt x="14015" y="1032"/>
                  <a:pt x="14015" y="1032"/>
                </a:cubicBezTo>
                <a:cubicBezTo>
                  <a:pt x="14009" y="1038"/>
                  <a:pt x="14003" y="1032"/>
                  <a:pt x="13998" y="1032"/>
                </a:cubicBezTo>
                <a:cubicBezTo>
                  <a:pt x="13986" y="1032"/>
                  <a:pt x="13980" y="1032"/>
                  <a:pt x="13968" y="1038"/>
                </a:cubicBezTo>
                <a:cubicBezTo>
                  <a:pt x="13962" y="1038"/>
                  <a:pt x="13956" y="1044"/>
                  <a:pt x="13950" y="1050"/>
                </a:cubicBezTo>
                <a:cubicBezTo>
                  <a:pt x="13944" y="1050"/>
                  <a:pt x="13944" y="1055"/>
                  <a:pt x="13938" y="1061"/>
                </a:cubicBezTo>
                <a:cubicBezTo>
                  <a:pt x="13938" y="1067"/>
                  <a:pt x="13938" y="1073"/>
                  <a:pt x="13938" y="1073"/>
                </a:cubicBezTo>
                <a:cubicBezTo>
                  <a:pt x="13932" y="1079"/>
                  <a:pt x="13932" y="1085"/>
                  <a:pt x="13932" y="1085"/>
                </a:cubicBezTo>
                <a:cubicBezTo>
                  <a:pt x="13926" y="1085"/>
                  <a:pt x="13921" y="1085"/>
                  <a:pt x="13921" y="1085"/>
                </a:cubicBezTo>
                <a:cubicBezTo>
                  <a:pt x="13915" y="1085"/>
                  <a:pt x="13909" y="1085"/>
                  <a:pt x="13903" y="1085"/>
                </a:cubicBezTo>
                <a:cubicBezTo>
                  <a:pt x="13903" y="1085"/>
                  <a:pt x="13897" y="1091"/>
                  <a:pt x="13891" y="1091"/>
                </a:cubicBezTo>
                <a:lnTo>
                  <a:pt x="13885" y="1091"/>
                </a:lnTo>
                <a:cubicBezTo>
                  <a:pt x="13879" y="1091"/>
                  <a:pt x="13873" y="1091"/>
                  <a:pt x="13873" y="1097"/>
                </a:cubicBezTo>
                <a:cubicBezTo>
                  <a:pt x="13867" y="1097"/>
                  <a:pt x="13861" y="1097"/>
                  <a:pt x="13861" y="1109"/>
                </a:cubicBezTo>
                <a:cubicBezTo>
                  <a:pt x="13861" y="1115"/>
                  <a:pt x="13867" y="1121"/>
                  <a:pt x="13873" y="1127"/>
                </a:cubicBezTo>
                <a:cubicBezTo>
                  <a:pt x="13873" y="1132"/>
                  <a:pt x="13879" y="1132"/>
                  <a:pt x="13885" y="1132"/>
                </a:cubicBezTo>
                <a:cubicBezTo>
                  <a:pt x="13891" y="1138"/>
                  <a:pt x="13897" y="1138"/>
                  <a:pt x="13909" y="1144"/>
                </a:cubicBezTo>
                <a:cubicBezTo>
                  <a:pt x="13915" y="1144"/>
                  <a:pt x="13915" y="1144"/>
                  <a:pt x="13921" y="1150"/>
                </a:cubicBezTo>
                <a:cubicBezTo>
                  <a:pt x="13921" y="1150"/>
                  <a:pt x="13921" y="1156"/>
                  <a:pt x="13921" y="1162"/>
                </a:cubicBezTo>
                <a:cubicBezTo>
                  <a:pt x="13921" y="1174"/>
                  <a:pt x="13921" y="1174"/>
                  <a:pt x="13921" y="1174"/>
                </a:cubicBezTo>
                <a:cubicBezTo>
                  <a:pt x="13921" y="1174"/>
                  <a:pt x="13915" y="1180"/>
                  <a:pt x="13909" y="1186"/>
                </a:cubicBezTo>
                <a:cubicBezTo>
                  <a:pt x="13909" y="1180"/>
                  <a:pt x="13903" y="1180"/>
                  <a:pt x="13897" y="1180"/>
                </a:cubicBezTo>
                <a:cubicBezTo>
                  <a:pt x="13885" y="1180"/>
                  <a:pt x="13879" y="1174"/>
                  <a:pt x="13861" y="1174"/>
                </a:cubicBezTo>
                <a:cubicBezTo>
                  <a:pt x="13855" y="1174"/>
                  <a:pt x="13849" y="1174"/>
                  <a:pt x="13837" y="1180"/>
                </a:cubicBezTo>
                <a:cubicBezTo>
                  <a:pt x="13837" y="1180"/>
                  <a:pt x="13832" y="1180"/>
                  <a:pt x="13826" y="1180"/>
                </a:cubicBezTo>
                <a:cubicBezTo>
                  <a:pt x="13826" y="1180"/>
                  <a:pt x="13826" y="1186"/>
                  <a:pt x="13820" y="1192"/>
                </a:cubicBezTo>
                <a:cubicBezTo>
                  <a:pt x="13814" y="1192"/>
                  <a:pt x="13814" y="1198"/>
                  <a:pt x="13808" y="1198"/>
                </a:cubicBezTo>
                <a:cubicBezTo>
                  <a:pt x="13802" y="1204"/>
                  <a:pt x="13802" y="1198"/>
                  <a:pt x="13796" y="1198"/>
                </a:cubicBezTo>
                <a:cubicBezTo>
                  <a:pt x="13790" y="1198"/>
                  <a:pt x="13790" y="1204"/>
                  <a:pt x="13784" y="1198"/>
                </a:cubicBezTo>
                <a:cubicBezTo>
                  <a:pt x="13778" y="1198"/>
                  <a:pt x="13778" y="1186"/>
                  <a:pt x="13772" y="1186"/>
                </a:cubicBezTo>
                <a:cubicBezTo>
                  <a:pt x="13760" y="1186"/>
                  <a:pt x="13755" y="1192"/>
                  <a:pt x="13737" y="1192"/>
                </a:cubicBezTo>
                <a:cubicBezTo>
                  <a:pt x="13731" y="1192"/>
                  <a:pt x="13725" y="1192"/>
                  <a:pt x="13719" y="1192"/>
                </a:cubicBezTo>
                <a:cubicBezTo>
                  <a:pt x="13713" y="1192"/>
                  <a:pt x="13707" y="1192"/>
                  <a:pt x="13707" y="1192"/>
                </a:cubicBezTo>
                <a:cubicBezTo>
                  <a:pt x="13701" y="1198"/>
                  <a:pt x="13695" y="1198"/>
                  <a:pt x="13695" y="1198"/>
                </a:cubicBezTo>
                <a:cubicBezTo>
                  <a:pt x="13642" y="1198"/>
                  <a:pt x="13642" y="1198"/>
                  <a:pt x="13642" y="1198"/>
                </a:cubicBezTo>
                <a:cubicBezTo>
                  <a:pt x="13636" y="1198"/>
                  <a:pt x="13630" y="1198"/>
                  <a:pt x="13630" y="1198"/>
                </a:cubicBezTo>
                <a:cubicBezTo>
                  <a:pt x="13624" y="1198"/>
                  <a:pt x="13618" y="1198"/>
                  <a:pt x="13618" y="1198"/>
                </a:cubicBezTo>
                <a:cubicBezTo>
                  <a:pt x="13612" y="1204"/>
                  <a:pt x="13618" y="1210"/>
                  <a:pt x="13612" y="1210"/>
                </a:cubicBezTo>
                <a:cubicBezTo>
                  <a:pt x="13612" y="1215"/>
                  <a:pt x="13606" y="1221"/>
                  <a:pt x="13606" y="1221"/>
                </a:cubicBezTo>
                <a:cubicBezTo>
                  <a:pt x="13547" y="1221"/>
                  <a:pt x="13547" y="1221"/>
                  <a:pt x="13547" y="1221"/>
                </a:cubicBezTo>
                <a:cubicBezTo>
                  <a:pt x="13535" y="1221"/>
                  <a:pt x="13535" y="1233"/>
                  <a:pt x="13523" y="1239"/>
                </a:cubicBezTo>
                <a:cubicBezTo>
                  <a:pt x="13529" y="1245"/>
                  <a:pt x="13529" y="1245"/>
                  <a:pt x="13529" y="1251"/>
                </a:cubicBezTo>
                <a:cubicBezTo>
                  <a:pt x="13535" y="1257"/>
                  <a:pt x="13541" y="1257"/>
                  <a:pt x="13541" y="1263"/>
                </a:cubicBezTo>
                <a:cubicBezTo>
                  <a:pt x="13547" y="1269"/>
                  <a:pt x="13553" y="1269"/>
                  <a:pt x="13553" y="1275"/>
                </a:cubicBezTo>
                <a:cubicBezTo>
                  <a:pt x="13559" y="1281"/>
                  <a:pt x="13565" y="1281"/>
                  <a:pt x="13565" y="1281"/>
                </a:cubicBezTo>
                <a:cubicBezTo>
                  <a:pt x="13565" y="1293"/>
                  <a:pt x="13565" y="1299"/>
                  <a:pt x="13565" y="1304"/>
                </a:cubicBezTo>
                <a:cubicBezTo>
                  <a:pt x="13565" y="1310"/>
                  <a:pt x="13565" y="1316"/>
                  <a:pt x="13565" y="1316"/>
                </a:cubicBezTo>
                <a:cubicBezTo>
                  <a:pt x="13565" y="1322"/>
                  <a:pt x="13571" y="1322"/>
                  <a:pt x="13571" y="1328"/>
                </a:cubicBezTo>
                <a:cubicBezTo>
                  <a:pt x="13571" y="1334"/>
                  <a:pt x="13571" y="1340"/>
                  <a:pt x="13577" y="1340"/>
                </a:cubicBezTo>
                <a:cubicBezTo>
                  <a:pt x="13582" y="1346"/>
                  <a:pt x="13589" y="1340"/>
                  <a:pt x="13600" y="1340"/>
                </a:cubicBezTo>
                <a:cubicBezTo>
                  <a:pt x="13618" y="1340"/>
                  <a:pt x="13618" y="1340"/>
                  <a:pt x="13618" y="1340"/>
                </a:cubicBezTo>
                <a:cubicBezTo>
                  <a:pt x="13624" y="1340"/>
                  <a:pt x="13630" y="1340"/>
                  <a:pt x="13636" y="1340"/>
                </a:cubicBezTo>
                <a:cubicBezTo>
                  <a:pt x="13636" y="1340"/>
                  <a:pt x="13642" y="1346"/>
                  <a:pt x="13648" y="1346"/>
                </a:cubicBezTo>
                <a:cubicBezTo>
                  <a:pt x="13648" y="1346"/>
                  <a:pt x="13648" y="1352"/>
                  <a:pt x="13654" y="1358"/>
                </a:cubicBezTo>
                <a:cubicBezTo>
                  <a:pt x="13660" y="1364"/>
                  <a:pt x="13666" y="1364"/>
                  <a:pt x="13666" y="1370"/>
                </a:cubicBezTo>
                <a:cubicBezTo>
                  <a:pt x="13666" y="1370"/>
                  <a:pt x="13666" y="1376"/>
                  <a:pt x="13666" y="1382"/>
                </a:cubicBezTo>
                <a:cubicBezTo>
                  <a:pt x="13666" y="1393"/>
                  <a:pt x="13666" y="1393"/>
                  <a:pt x="13666" y="1393"/>
                </a:cubicBezTo>
                <a:cubicBezTo>
                  <a:pt x="13666" y="1405"/>
                  <a:pt x="13654" y="1411"/>
                  <a:pt x="13642" y="1411"/>
                </a:cubicBezTo>
                <a:cubicBezTo>
                  <a:pt x="13630" y="1411"/>
                  <a:pt x="13630" y="1405"/>
                  <a:pt x="13624" y="1405"/>
                </a:cubicBezTo>
                <a:cubicBezTo>
                  <a:pt x="13618" y="1399"/>
                  <a:pt x="13612" y="1399"/>
                  <a:pt x="13612" y="1399"/>
                </a:cubicBezTo>
                <a:cubicBezTo>
                  <a:pt x="13606" y="1393"/>
                  <a:pt x="13612" y="1387"/>
                  <a:pt x="13606" y="1387"/>
                </a:cubicBezTo>
                <a:cubicBezTo>
                  <a:pt x="13600" y="1382"/>
                  <a:pt x="13600" y="1387"/>
                  <a:pt x="13594" y="1387"/>
                </a:cubicBezTo>
                <a:cubicBezTo>
                  <a:pt x="13589" y="1382"/>
                  <a:pt x="13582" y="1382"/>
                  <a:pt x="13582" y="1382"/>
                </a:cubicBezTo>
                <a:cubicBezTo>
                  <a:pt x="13577" y="1382"/>
                  <a:pt x="13571" y="1382"/>
                  <a:pt x="13571" y="1376"/>
                </a:cubicBezTo>
                <a:cubicBezTo>
                  <a:pt x="13565" y="1376"/>
                  <a:pt x="13559" y="1376"/>
                  <a:pt x="13559" y="1376"/>
                </a:cubicBezTo>
                <a:cubicBezTo>
                  <a:pt x="13553" y="1370"/>
                  <a:pt x="13559" y="1364"/>
                  <a:pt x="13553" y="1364"/>
                </a:cubicBezTo>
                <a:cubicBezTo>
                  <a:pt x="13553" y="1358"/>
                  <a:pt x="13553" y="1358"/>
                  <a:pt x="13553" y="1352"/>
                </a:cubicBezTo>
                <a:cubicBezTo>
                  <a:pt x="13547" y="1346"/>
                  <a:pt x="13541" y="1346"/>
                  <a:pt x="13541" y="1346"/>
                </a:cubicBezTo>
                <a:cubicBezTo>
                  <a:pt x="13470" y="1346"/>
                  <a:pt x="13470" y="1346"/>
                  <a:pt x="13470" y="1346"/>
                </a:cubicBezTo>
                <a:cubicBezTo>
                  <a:pt x="13464" y="1346"/>
                  <a:pt x="13458" y="1340"/>
                  <a:pt x="13446" y="1334"/>
                </a:cubicBezTo>
                <a:lnTo>
                  <a:pt x="13446" y="1322"/>
                </a:lnTo>
                <a:cubicBezTo>
                  <a:pt x="13440" y="1316"/>
                  <a:pt x="13428" y="1316"/>
                  <a:pt x="13423" y="1316"/>
                </a:cubicBezTo>
                <a:cubicBezTo>
                  <a:pt x="13416" y="1316"/>
                  <a:pt x="13416" y="1316"/>
                  <a:pt x="13411" y="1316"/>
                </a:cubicBezTo>
                <a:cubicBezTo>
                  <a:pt x="13405" y="1316"/>
                  <a:pt x="13405" y="1322"/>
                  <a:pt x="13399" y="1328"/>
                </a:cubicBezTo>
                <a:cubicBezTo>
                  <a:pt x="13399" y="1328"/>
                  <a:pt x="13393" y="1328"/>
                  <a:pt x="13387" y="1328"/>
                </a:cubicBezTo>
                <a:cubicBezTo>
                  <a:pt x="13375" y="1334"/>
                  <a:pt x="13369" y="1334"/>
                  <a:pt x="13351" y="1340"/>
                </a:cubicBezTo>
                <a:cubicBezTo>
                  <a:pt x="13357" y="1346"/>
                  <a:pt x="13357" y="1346"/>
                  <a:pt x="13357" y="1346"/>
                </a:cubicBezTo>
                <a:cubicBezTo>
                  <a:pt x="13363" y="1352"/>
                  <a:pt x="13363" y="1352"/>
                  <a:pt x="13369" y="1352"/>
                </a:cubicBezTo>
                <a:cubicBezTo>
                  <a:pt x="13375" y="1352"/>
                  <a:pt x="13381" y="1352"/>
                  <a:pt x="13393" y="1352"/>
                </a:cubicBezTo>
                <a:cubicBezTo>
                  <a:pt x="13393" y="1352"/>
                  <a:pt x="13399" y="1352"/>
                  <a:pt x="13405" y="1352"/>
                </a:cubicBezTo>
                <a:cubicBezTo>
                  <a:pt x="13405" y="1352"/>
                  <a:pt x="13411" y="1358"/>
                  <a:pt x="13411" y="1364"/>
                </a:cubicBezTo>
                <a:cubicBezTo>
                  <a:pt x="13416" y="1370"/>
                  <a:pt x="13423" y="1370"/>
                  <a:pt x="13423" y="1376"/>
                </a:cubicBezTo>
                <a:cubicBezTo>
                  <a:pt x="13423" y="1382"/>
                  <a:pt x="13416" y="1382"/>
                  <a:pt x="13416" y="1387"/>
                </a:cubicBezTo>
                <a:cubicBezTo>
                  <a:pt x="13405" y="1387"/>
                  <a:pt x="13399" y="1387"/>
                  <a:pt x="13387" y="1382"/>
                </a:cubicBezTo>
                <a:cubicBezTo>
                  <a:pt x="13387" y="1382"/>
                  <a:pt x="13381" y="1382"/>
                  <a:pt x="13375" y="1382"/>
                </a:cubicBezTo>
                <a:cubicBezTo>
                  <a:pt x="13369" y="1376"/>
                  <a:pt x="13375" y="1370"/>
                  <a:pt x="13369" y="1370"/>
                </a:cubicBezTo>
                <a:cubicBezTo>
                  <a:pt x="13363" y="1364"/>
                  <a:pt x="13357" y="1370"/>
                  <a:pt x="13351" y="1370"/>
                </a:cubicBezTo>
                <a:cubicBezTo>
                  <a:pt x="13345" y="1370"/>
                  <a:pt x="13345" y="1370"/>
                  <a:pt x="13345" y="1370"/>
                </a:cubicBezTo>
                <a:cubicBezTo>
                  <a:pt x="13339" y="1370"/>
                  <a:pt x="13334" y="1364"/>
                  <a:pt x="13334" y="1370"/>
                </a:cubicBezTo>
                <a:cubicBezTo>
                  <a:pt x="13328" y="1370"/>
                  <a:pt x="13328" y="1376"/>
                  <a:pt x="13328" y="1382"/>
                </a:cubicBezTo>
                <a:cubicBezTo>
                  <a:pt x="13322" y="1382"/>
                  <a:pt x="13322" y="1387"/>
                  <a:pt x="13322" y="1393"/>
                </a:cubicBezTo>
                <a:cubicBezTo>
                  <a:pt x="13322" y="1399"/>
                  <a:pt x="13310" y="1399"/>
                  <a:pt x="13310" y="1405"/>
                </a:cubicBezTo>
                <a:cubicBezTo>
                  <a:pt x="13310" y="1417"/>
                  <a:pt x="13328" y="1429"/>
                  <a:pt x="13339" y="1429"/>
                </a:cubicBezTo>
                <a:cubicBezTo>
                  <a:pt x="13345" y="1429"/>
                  <a:pt x="13351" y="1429"/>
                  <a:pt x="13363" y="1429"/>
                </a:cubicBezTo>
                <a:cubicBezTo>
                  <a:pt x="13369" y="1429"/>
                  <a:pt x="13369" y="1429"/>
                  <a:pt x="13375" y="1429"/>
                </a:cubicBezTo>
                <a:cubicBezTo>
                  <a:pt x="13387" y="1435"/>
                  <a:pt x="13399" y="1441"/>
                  <a:pt x="13411" y="1447"/>
                </a:cubicBezTo>
                <a:cubicBezTo>
                  <a:pt x="13411" y="1447"/>
                  <a:pt x="13411" y="1453"/>
                  <a:pt x="13416" y="1459"/>
                </a:cubicBezTo>
                <a:cubicBezTo>
                  <a:pt x="13423" y="1459"/>
                  <a:pt x="13423" y="1459"/>
                  <a:pt x="13428" y="1459"/>
                </a:cubicBezTo>
                <a:cubicBezTo>
                  <a:pt x="13434" y="1465"/>
                  <a:pt x="13434" y="1465"/>
                  <a:pt x="13440" y="1465"/>
                </a:cubicBezTo>
                <a:cubicBezTo>
                  <a:pt x="13440" y="1470"/>
                  <a:pt x="13446" y="1470"/>
                  <a:pt x="13446" y="1476"/>
                </a:cubicBezTo>
                <a:cubicBezTo>
                  <a:pt x="13446" y="1482"/>
                  <a:pt x="13440" y="1482"/>
                  <a:pt x="13440" y="1488"/>
                </a:cubicBezTo>
                <a:cubicBezTo>
                  <a:pt x="13434" y="1482"/>
                  <a:pt x="13434" y="1476"/>
                  <a:pt x="13428" y="1470"/>
                </a:cubicBezTo>
                <a:cubicBezTo>
                  <a:pt x="13423" y="1470"/>
                  <a:pt x="13411" y="1470"/>
                  <a:pt x="13405" y="1470"/>
                </a:cubicBezTo>
                <a:cubicBezTo>
                  <a:pt x="13399" y="1465"/>
                  <a:pt x="13399" y="1459"/>
                  <a:pt x="13393" y="1459"/>
                </a:cubicBezTo>
                <a:cubicBezTo>
                  <a:pt x="13393" y="1459"/>
                  <a:pt x="13387" y="1459"/>
                  <a:pt x="13381" y="1459"/>
                </a:cubicBezTo>
                <a:cubicBezTo>
                  <a:pt x="13381" y="1459"/>
                  <a:pt x="13375" y="1459"/>
                  <a:pt x="13369" y="1459"/>
                </a:cubicBezTo>
                <a:cubicBezTo>
                  <a:pt x="13369" y="1459"/>
                  <a:pt x="13363" y="1453"/>
                  <a:pt x="13357" y="1453"/>
                </a:cubicBezTo>
                <a:lnTo>
                  <a:pt x="13351" y="1447"/>
                </a:lnTo>
                <a:cubicBezTo>
                  <a:pt x="13334" y="1447"/>
                  <a:pt x="13328" y="1453"/>
                  <a:pt x="13316" y="1447"/>
                </a:cubicBezTo>
                <a:cubicBezTo>
                  <a:pt x="13304" y="1447"/>
                  <a:pt x="13298" y="1447"/>
                  <a:pt x="13292" y="1441"/>
                </a:cubicBezTo>
                <a:cubicBezTo>
                  <a:pt x="13286" y="1435"/>
                  <a:pt x="13280" y="1435"/>
                  <a:pt x="13280" y="1429"/>
                </a:cubicBezTo>
                <a:cubicBezTo>
                  <a:pt x="13280" y="1423"/>
                  <a:pt x="13274" y="1423"/>
                  <a:pt x="13274" y="1417"/>
                </a:cubicBezTo>
                <a:cubicBezTo>
                  <a:pt x="13274" y="1411"/>
                  <a:pt x="13274" y="1411"/>
                  <a:pt x="13274" y="1405"/>
                </a:cubicBezTo>
                <a:cubicBezTo>
                  <a:pt x="13274" y="1382"/>
                  <a:pt x="13274" y="1382"/>
                  <a:pt x="13274" y="1382"/>
                </a:cubicBezTo>
                <a:cubicBezTo>
                  <a:pt x="13274" y="1376"/>
                  <a:pt x="13274" y="1370"/>
                  <a:pt x="13274" y="1358"/>
                </a:cubicBezTo>
                <a:cubicBezTo>
                  <a:pt x="13274" y="1358"/>
                  <a:pt x="13280" y="1352"/>
                  <a:pt x="13280" y="1346"/>
                </a:cubicBezTo>
                <a:cubicBezTo>
                  <a:pt x="13286" y="1346"/>
                  <a:pt x="13280" y="1340"/>
                  <a:pt x="13280" y="1340"/>
                </a:cubicBezTo>
                <a:cubicBezTo>
                  <a:pt x="13280" y="1334"/>
                  <a:pt x="13286" y="1328"/>
                  <a:pt x="13280" y="1328"/>
                </a:cubicBezTo>
                <a:cubicBezTo>
                  <a:pt x="13280" y="1322"/>
                  <a:pt x="13280" y="1316"/>
                  <a:pt x="13280" y="1316"/>
                </a:cubicBezTo>
                <a:cubicBezTo>
                  <a:pt x="13280" y="1310"/>
                  <a:pt x="13268" y="1310"/>
                  <a:pt x="13268" y="1310"/>
                </a:cubicBezTo>
                <a:cubicBezTo>
                  <a:pt x="13268" y="1304"/>
                  <a:pt x="13268" y="1299"/>
                  <a:pt x="13268" y="1299"/>
                </a:cubicBezTo>
                <a:cubicBezTo>
                  <a:pt x="13262" y="1287"/>
                  <a:pt x="13262" y="1281"/>
                  <a:pt x="13257" y="1275"/>
                </a:cubicBezTo>
                <a:cubicBezTo>
                  <a:pt x="13250" y="1275"/>
                  <a:pt x="13250" y="1281"/>
                  <a:pt x="13245" y="1281"/>
                </a:cubicBezTo>
                <a:cubicBezTo>
                  <a:pt x="13239" y="1281"/>
                  <a:pt x="13239" y="1281"/>
                  <a:pt x="13233" y="1281"/>
                </a:cubicBezTo>
                <a:cubicBezTo>
                  <a:pt x="13233" y="1287"/>
                  <a:pt x="13233" y="1293"/>
                  <a:pt x="13233" y="1299"/>
                </a:cubicBezTo>
                <a:cubicBezTo>
                  <a:pt x="13233" y="1299"/>
                  <a:pt x="13239" y="1304"/>
                  <a:pt x="13239" y="1310"/>
                </a:cubicBezTo>
                <a:cubicBezTo>
                  <a:pt x="13239" y="1322"/>
                  <a:pt x="13239" y="1328"/>
                  <a:pt x="13239" y="1340"/>
                </a:cubicBezTo>
                <a:cubicBezTo>
                  <a:pt x="13239" y="1346"/>
                  <a:pt x="13233" y="1352"/>
                  <a:pt x="13233" y="1352"/>
                </a:cubicBezTo>
                <a:cubicBezTo>
                  <a:pt x="13233" y="1370"/>
                  <a:pt x="13233" y="1370"/>
                  <a:pt x="13233" y="1370"/>
                </a:cubicBezTo>
                <a:cubicBezTo>
                  <a:pt x="13227" y="1370"/>
                  <a:pt x="13221" y="1364"/>
                  <a:pt x="13209" y="1364"/>
                </a:cubicBezTo>
                <a:cubicBezTo>
                  <a:pt x="13203" y="1364"/>
                  <a:pt x="13203" y="1370"/>
                  <a:pt x="13197" y="1370"/>
                </a:cubicBezTo>
                <a:cubicBezTo>
                  <a:pt x="13191" y="1370"/>
                  <a:pt x="13191" y="1370"/>
                  <a:pt x="13185" y="1370"/>
                </a:cubicBezTo>
                <a:cubicBezTo>
                  <a:pt x="13185" y="1376"/>
                  <a:pt x="13185" y="1382"/>
                  <a:pt x="13185" y="1387"/>
                </a:cubicBezTo>
                <a:cubicBezTo>
                  <a:pt x="13185" y="1387"/>
                  <a:pt x="13185" y="1393"/>
                  <a:pt x="13185" y="1399"/>
                </a:cubicBezTo>
                <a:cubicBezTo>
                  <a:pt x="13179" y="1399"/>
                  <a:pt x="13173" y="1399"/>
                  <a:pt x="13173" y="1405"/>
                </a:cubicBezTo>
                <a:cubicBezTo>
                  <a:pt x="13168" y="1405"/>
                  <a:pt x="13162" y="1405"/>
                  <a:pt x="13162" y="1405"/>
                </a:cubicBezTo>
                <a:cubicBezTo>
                  <a:pt x="13150" y="1411"/>
                  <a:pt x="13144" y="1417"/>
                  <a:pt x="13144" y="1429"/>
                </a:cubicBezTo>
                <a:cubicBezTo>
                  <a:pt x="13144" y="1435"/>
                  <a:pt x="13144" y="1435"/>
                  <a:pt x="13144" y="1435"/>
                </a:cubicBezTo>
                <a:cubicBezTo>
                  <a:pt x="13150" y="1453"/>
                  <a:pt x="13162" y="1459"/>
                  <a:pt x="13173" y="1470"/>
                </a:cubicBezTo>
                <a:cubicBezTo>
                  <a:pt x="13179" y="1476"/>
                  <a:pt x="13185" y="1476"/>
                  <a:pt x="13191" y="1488"/>
                </a:cubicBezTo>
                <a:cubicBezTo>
                  <a:pt x="13191" y="1494"/>
                  <a:pt x="13191" y="1494"/>
                  <a:pt x="13191" y="1500"/>
                </a:cubicBezTo>
                <a:cubicBezTo>
                  <a:pt x="13191" y="1506"/>
                  <a:pt x="13197" y="1512"/>
                  <a:pt x="13197" y="1524"/>
                </a:cubicBezTo>
                <a:cubicBezTo>
                  <a:pt x="13197" y="1530"/>
                  <a:pt x="13197" y="1530"/>
                  <a:pt x="13197" y="1536"/>
                </a:cubicBezTo>
                <a:cubicBezTo>
                  <a:pt x="13191" y="1536"/>
                  <a:pt x="13191" y="1542"/>
                  <a:pt x="13191" y="1548"/>
                </a:cubicBezTo>
                <a:cubicBezTo>
                  <a:pt x="13185" y="1554"/>
                  <a:pt x="13173" y="1554"/>
                  <a:pt x="13173" y="1565"/>
                </a:cubicBezTo>
                <a:cubicBezTo>
                  <a:pt x="13173" y="1571"/>
                  <a:pt x="13173" y="1571"/>
                  <a:pt x="13173" y="1571"/>
                </a:cubicBezTo>
                <a:lnTo>
                  <a:pt x="13179" y="1577"/>
                </a:lnTo>
                <a:cubicBezTo>
                  <a:pt x="13179" y="1583"/>
                  <a:pt x="13179" y="1589"/>
                  <a:pt x="13185" y="1595"/>
                </a:cubicBezTo>
                <a:cubicBezTo>
                  <a:pt x="13185" y="1595"/>
                  <a:pt x="13185" y="1601"/>
                  <a:pt x="13185" y="1607"/>
                </a:cubicBezTo>
                <a:cubicBezTo>
                  <a:pt x="13185" y="1613"/>
                  <a:pt x="13179" y="1613"/>
                  <a:pt x="13179" y="1619"/>
                </a:cubicBezTo>
                <a:cubicBezTo>
                  <a:pt x="13179" y="1619"/>
                  <a:pt x="13179" y="1625"/>
                  <a:pt x="13185" y="1631"/>
                </a:cubicBezTo>
                <a:cubicBezTo>
                  <a:pt x="13185" y="1636"/>
                  <a:pt x="13191" y="1642"/>
                  <a:pt x="13197" y="1648"/>
                </a:cubicBezTo>
                <a:cubicBezTo>
                  <a:pt x="13197" y="1654"/>
                  <a:pt x="13203" y="1654"/>
                  <a:pt x="13209" y="1654"/>
                </a:cubicBezTo>
                <a:cubicBezTo>
                  <a:pt x="13262" y="1654"/>
                  <a:pt x="13262" y="1654"/>
                  <a:pt x="13262" y="1654"/>
                </a:cubicBezTo>
                <a:cubicBezTo>
                  <a:pt x="13268" y="1654"/>
                  <a:pt x="13268" y="1648"/>
                  <a:pt x="13274" y="1648"/>
                </a:cubicBezTo>
                <a:cubicBezTo>
                  <a:pt x="13274" y="1642"/>
                  <a:pt x="13280" y="1642"/>
                  <a:pt x="13280" y="1636"/>
                </a:cubicBezTo>
                <a:cubicBezTo>
                  <a:pt x="13286" y="1631"/>
                  <a:pt x="13286" y="1625"/>
                  <a:pt x="13292" y="1625"/>
                </a:cubicBezTo>
                <a:cubicBezTo>
                  <a:pt x="13298" y="1625"/>
                  <a:pt x="13298" y="1625"/>
                  <a:pt x="13298" y="1625"/>
                </a:cubicBezTo>
                <a:cubicBezTo>
                  <a:pt x="13304" y="1625"/>
                  <a:pt x="13310" y="1625"/>
                  <a:pt x="13310" y="1631"/>
                </a:cubicBezTo>
                <a:cubicBezTo>
                  <a:pt x="13316" y="1631"/>
                  <a:pt x="13316" y="1636"/>
                  <a:pt x="13322" y="1642"/>
                </a:cubicBezTo>
                <a:cubicBezTo>
                  <a:pt x="13328" y="1648"/>
                  <a:pt x="13334" y="1648"/>
                  <a:pt x="13345" y="1654"/>
                </a:cubicBezTo>
                <a:lnTo>
                  <a:pt x="13351" y="1654"/>
                </a:lnTo>
                <a:cubicBezTo>
                  <a:pt x="13357" y="1660"/>
                  <a:pt x="13363" y="1660"/>
                  <a:pt x="13363" y="1666"/>
                </a:cubicBezTo>
                <a:cubicBezTo>
                  <a:pt x="13369" y="1672"/>
                  <a:pt x="13369" y="1678"/>
                  <a:pt x="13375" y="1690"/>
                </a:cubicBezTo>
                <a:cubicBezTo>
                  <a:pt x="13381" y="1696"/>
                  <a:pt x="13387" y="1702"/>
                  <a:pt x="13399" y="1708"/>
                </a:cubicBezTo>
                <a:cubicBezTo>
                  <a:pt x="13399" y="1714"/>
                  <a:pt x="13405" y="1714"/>
                  <a:pt x="13411" y="1720"/>
                </a:cubicBezTo>
                <a:lnTo>
                  <a:pt x="13416" y="1725"/>
                </a:lnTo>
                <a:cubicBezTo>
                  <a:pt x="13416" y="1737"/>
                  <a:pt x="13411" y="1743"/>
                  <a:pt x="13411" y="1749"/>
                </a:cubicBezTo>
                <a:cubicBezTo>
                  <a:pt x="13405" y="1755"/>
                  <a:pt x="13405" y="1761"/>
                  <a:pt x="13399" y="1761"/>
                </a:cubicBezTo>
                <a:cubicBezTo>
                  <a:pt x="13399" y="1767"/>
                  <a:pt x="13387" y="1767"/>
                  <a:pt x="13387" y="1773"/>
                </a:cubicBezTo>
                <a:cubicBezTo>
                  <a:pt x="13387" y="1779"/>
                  <a:pt x="13393" y="1779"/>
                  <a:pt x="13393" y="1785"/>
                </a:cubicBezTo>
                <a:cubicBezTo>
                  <a:pt x="13399" y="1785"/>
                  <a:pt x="13405" y="1779"/>
                  <a:pt x="13405" y="1785"/>
                </a:cubicBezTo>
                <a:cubicBezTo>
                  <a:pt x="13416" y="1791"/>
                  <a:pt x="13416" y="1791"/>
                  <a:pt x="13416" y="1791"/>
                </a:cubicBezTo>
                <a:cubicBezTo>
                  <a:pt x="13423" y="1791"/>
                  <a:pt x="13423" y="1797"/>
                  <a:pt x="13428" y="1802"/>
                </a:cubicBezTo>
                <a:cubicBezTo>
                  <a:pt x="13434" y="1802"/>
                  <a:pt x="13446" y="1802"/>
                  <a:pt x="13458" y="1802"/>
                </a:cubicBezTo>
                <a:cubicBezTo>
                  <a:pt x="13464" y="1802"/>
                  <a:pt x="13464" y="1802"/>
                  <a:pt x="13470" y="1802"/>
                </a:cubicBezTo>
                <a:cubicBezTo>
                  <a:pt x="13464" y="1814"/>
                  <a:pt x="13464" y="1814"/>
                  <a:pt x="13464" y="1814"/>
                </a:cubicBezTo>
                <a:cubicBezTo>
                  <a:pt x="13458" y="1820"/>
                  <a:pt x="13458" y="1820"/>
                  <a:pt x="13452" y="1820"/>
                </a:cubicBezTo>
                <a:cubicBezTo>
                  <a:pt x="13446" y="1826"/>
                  <a:pt x="13434" y="1826"/>
                  <a:pt x="13428" y="1826"/>
                </a:cubicBezTo>
                <a:cubicBezTo>
                  <a:pt x="13416" y="1826"/>
                  <a:pt x="13416" y="1826"/>
                  <a:pt x="13416" y="1826"/>
                </a:cubicBezTo>
                <a:cubicBezTo>
                  <a:pt x="13411" y="1826"/>
                  <a:pt x="13411" y="1820"/>
                  <a:pt x="13405" y="1814"/>
                </a:cubicBezTo>
                <a:cubicBezTo>
                  <a:pt x="13399" y="1814"/>
                  <a:pt x="13399" y="1809"/>
                  <a:pt x="13393" y="1809"/>
                </a:cubicBezTo>
                <a:cubicBezTo>
                  <a:pt x="13393" y="1809"/>
                  <a:pt x="13387" y="1809"/>
                  <a:pt x="13381" y="1802"/>
                </a:cubicBezTo>
                <a:cubicBezTo>
                  <a:pt x="13375" y="1802"/>
                  <a:pt x="13375" y="1791"/>
                  <a:pt x="13375" y="1779"/>
                </a:cubicBezTo>
                <a:cubicBezTo>
                  <a:pt x="13375" y="1761"/>
                  <a:pt x="13375" y="1761"/>
                  <a:pt x="13375" y="1761"/>
                </a:cubicBezTo>
                <a:cubicBezTo>
                  <a:pt x="13375" y="1755"/>
                  <a:pt x="13381" y="1755"/>
                  <a:pt x="13381" y="1749"/>
                </a:cubicBezTo>
                <a:cubicBezTo>
                  <a:pt x="13381" y="1737"/>
                  <a:pt x="13369" y="1731"/>
                  <a:pt x="13363" y="1725"/>
                </a:cubicBezTo>
                <a:cubicBezTo>
                  <a:pt x="13357" y="1720"/>
                  <a:pt x="13351" y="1725"/>
                  <a:pt x="13351" y="1720"/>
                </a:cubicBezTo>
                <a:cubicBezTo>
                  <a:pt x="13351" y="1714"/>
                  <a:pt x="13351" y="1714"/>
                  <a:pt x="13351" y="1708"/>
                </a:cubicBezTo>
                <a:cubicBezTo>
                  <a:pt x="13351" y="1702"/>
                  <a:pt x="13345" y="1702"/>
                  <a:pt x="13345" y="1696"/>
                </a:cubicBezTo>
                <a:cubicBezTo>
                  <a:pt x="13339" y="1696"/>
                  <a:pt x="13334" y="1696"/>
                  <a:pt x="13334" y="1696"/>
                </a:cubicBezTo>
                <a:cubicBezTo>
                  <a:pt x="13328" y="1690"/>
                  <a:pt x="13322" y="1690"/>
                  <a:pt x="13316" y="1690"/>
                </a:cubicBezTo>
                <a:cubicBezTo>
                  <a:pt x="13310" y="1690"/>
                  <a:pt x="13304" y="1690"/>
                  <a:pt x="13292" y="1690"/>
                </a:cubicBezTo>
                <a:cubicBezTo>
                  <a:pt x="13280" y="1690"/>
                  <a:pt x="13274" y="1690"/>
                  <a:pt x="13262" y="1690"/>
                </a:cubicBezTo>
                <a:cubicBezTo>
                  <a:pt x="13257" y="1690"/>
                  <a:pt x="13250" y="1690"/>
                  <a:pt x="13250" y="1690"/>
                </a:cubicBezTo>
                <a:cubicBezTo>
                  <a:pt x="13245" y="1690"/>
                  <a:pt x="13239" y="1696"/>
                  <a:pt x="13239" y="1696"/>
                </a:cubicBezTo>
                <a:cubicBezTo>
                  <a:pt x="13233" y="1696"/>
                  <a:pt x="13227" y="1702"/>
                  <a:pt x="13227" y="1702"/>
                </a:cubicBezTo>
                <a:cubicBezTo>
                  <a:pt x="13221" y="1708"/>
                  <a:pt x="13215" y="1708"/>
                  <a:pt x="13215" y="1714"/>
                </a:cubicBezTo>
                <a:cubicBezTo>
                  <a:pt x="13215" y="1720"/>
                  <a:pt x="13215" y="1720"/>
                  <a:pt x="13215" y="1725"/>
                </a:cubicBezTo>
                <a:cubicBezTo>
                  <a:pt x="13215" y="1731"/>
                  <a:pt x="13221" y="1731"/>
                  <a:pt x="13221" y="1737"/>
                </a:cubicBezTo>
                <a:cubicBezTo>
                  <a:pt x="13221" y="1749"/>
                  <a:pt x="13227" y="1755"/>
                  <a:pt x="13227" y="1767"/>
                </a:cubicBezTo>
                <a:cubicBezTo>
                  <a:pt x="13227" y="1779"/>
                  <a:pt x="13227" y="1785"/>
                  <a:pt x="13221" y="1797"/>
                </a:cubicBezTo>
                <a:lnTo>
                  <a:pt x="13221" y="1802"/>
                </a:lnTo>
                <a:cubicBezTo>
                  <a:pt x="13215" y="1809"/>
                  <a:pt x="13215" y="1814"/>
                  <a:pt x="13209" y="1814"/>
                </a:cubicBezTo>
                <a:cubicBezTo>
                  <a:pt x="13203" y="1820"/>
                  <a:pt x="13203" y="1820"/>
                  <a:pt x="13197" y="1826"/>
                </a:cubicBezTo>
                <a:cubicBezTo>
                  <a:pt x="13191" y="1832"/>
                  <a:pt x="13185" y="1832"/>
                  <a:pt x="13185" y="1838"/>
                </a:cubicBezTo>
                <a:cubicBezTo>
                  <a:pt x="13179" y="1838"/>
                  <a:pt x="13173" y="1838"/>
                  <a:pt x="13173" y="1844"/>
                </a:cubicBezTo>
                <a:cubicBezTo>
                  <a:pt x="13168" y="1856"/>
                  <a:pt x="13173" y="1862"/>
                  <a:pt x="13173" y="1874"/>
                </a:cubicBezTo>
                <a:cubicBezTo>
                  <a:pt x="13162" y="1874"/>
                  <a:pt x="13156" y="1874"/>
                  <a:pt x="13150" y="1874"/>
                </a:cubicBezTo>
                <a:cubicBezTo>
                  <a:pt x="13132" y="1880"/>
                  <a:pt x="13126" y="1886"/>
                  <a:pt x="13114" y="1891"/>
                </a:cubicBezTo>
                <a:cubicBezTo>
                  <a:pt x="13108" y="1897"/>
                  <a:pt x="13096" y="1897"/>
                  <a:pt x="13090" y="1909"/>
                </a:cubicBezTo>
                <a:cubicBezTo>
                  <a:pt x="13090" y="1909"/>
                  <a:pt x="13090" y="1915"/>
                  <a:pt x="13090" y="1921"/>
                </a:cubicBezTo>
                <a:cubicBezTo>
                  <a:pt x="13090" y="1921"/>
                  <a:pt x="13084" y="1927"/>
                  <a:pt x="13084" y="1933"/>
                </a:cubicBezTo>
                <a:cubicBezTo>
                  <a:pt x="13079" y="1933"/>
                  <a:pt x="13079" y="1933"/>
                  <a:pt x="13073" y="1933"/>
                </a:cubicBezTo>
                <a:cubicBezTo>
                  <a:pt x="13061" y="1933"/>
                  <a:pt x="13055" y="1933"/>
                  <a:pt x="13049" y="1927"/>
                </a:cubicBezTo>
                <a:cubicBezTo>
                  <a:pt x="13043" y="1927"/>
                  <a:pt x="13043" y="1921"/>
                  <a:pt x="13037" y="1921"/>
                </a:cubicBezTo>
                <a:cubicBezTo>
                  <a:pt x="13031" y="1921"/>
                  <a:pt x="13031" y="1921"/>
                  <a:pt x="13025" y="1921"/>
                </a:cubicBezTo>
                <a:cubicBezTo>
                  <a:pt x="13019" y="1915"/>
                  <a:pt x="13019" y="1909"/>
                  <a:pt x="13013" y="1909"/>
                </a:cubicBezTo>
                <a:cubicBezTo>
                  <a:pt x="12948" y="1909"/>
                  <a:pt x="12948" y="1909"/>
                  <a:pt x="12948" y="1909"/>
                </a:cubicBezTo>
                <a:cubicBezTo>
                  <a:pt x="12936" y="1903"/>
                  <a:pt x="12936" y="1903"/>
                  <a:pt x="12936" y="1903"/>
                </a:cubicBezTo>
                <a:cubicBezTo>
                  <a:pt x="12936" y="1903"/>
                  <a:pt x="12942" y="1897"/>
                  <a:pt x="12942" y="1891"/>
                </a:cubicBezTo>
                <a:cubicBezTo>
                  <a:pt x="12948" y="1891"/>
                  <a:pt x="12948" y="1886"/>
                  <a:pt x="12954" y="1880"/>
                </a:cubicBezTo>
                <a:cubicBezTo>
                  <a:pt x="12960" y="1880"/>
                  <a:pt x="12960" y="1880"/>
                  <a:pt x="12966" y="1880"/>
                </a:cubicBezTo>
                <a:cubicBezTo>
                  <a:pt x="12978" y="1880"/>
                  <a:pt x="12978" y="1880"/>
                  <a:pt x="12984" y="1880"/>
                </a:cubicBezTo>
                <a:cubicBezTo>
                  <a:pt x="12990" y="1886"/>
                  <a:pt x="12996" y="1886"/>
                  <a:pt x="12996" y="1886"/>
                </a:cubicBezTo>
                <a:cubicBezTo>
                  <a:pt x="13007" y="1891"/>
                  <a:pt x="13013" y="1886"/>
                  <a:pt x="13019" y="1886"/>
                </a:cubicBezTo>
                <a:cubicBezTo>
                  <a:pt x="13031" y="1886"/>
                  <a:pt x="13037" y="1891"/>
                  <a:pt x="13043" y="1886"/>
                </a:cubicBezTo>
                <a:cubicBezTo>
                  <a:pt x="13049" y="1886"/>
                  <a:pt x="13049" y="1880"/>
                  <a:pt x="13055" y="1880"/>
                </a:cubicBezTo>
                <a:cubicBezTo>
                  <a:pt x="13061" y="1880"/>
                  <a:pt x="13061" y="1874"/>
                  <a:pt x="13067" y="1874"/>
                </a:cubicBezTo>
                <a:cubicBezTo>
                  <a:pt x="13067" y="1868"/>
                  <a:pt x="13073" y="1868"/>
                  <a:pt x="13079" y="1862"/>
                </a:cubicBezTo>
                <a:cubicBezTo>
                  <a:pt x="13084" y="1856"/>
                  <a:pt x="13084" y="1844"/>
                  <a:pt x="13090" y="1838"/>
                </a:cubicBezTo>
                <a:cubicBezTo>
                  <a:pt x="13090" y="1838"/>
                  <a:pt x="13096" y="1838"/>
                  <a:pt x="13102" y="1832"/>
                </a:cubicBezTo>
                <a:cubicBezTo>
                  <a:pt x="13108" y="1826"/>
                  <a:pt x="13114" y="1820"/>
                  <a:pt x="13120" y="1814"/>
                </a:cubicBezTo>
                <a:cubicBezTo>
                  <a:pt x="13120" y="1809"/>
                  <a:pt x="13120" y="1802"/>
                  <a:pt x="13120" y="1802"/>
                </a:cubicBezTo>
                <a:cubicBezTo>
                  <a:pt x="13126" y="1797"/>
                  <a:pt x="13132" y="1802"/>
                  <a:pt x="13132" y="1797"/>
                </a:cubicBezTo>
                <a:cubicBezTo>
                  <a:pt x="13138" y="1797"/>
                  <a:pt x="13144" y="1797"/>
                  <a:pt x="13144" y="1791"/>
                </a:cubicBezTo>
                <a:cubicBezTo>
                  <a:pt x="13150" y="1791"/>
                  <a:pt x="13144" y="1785"/>
                  <a:pt x="13144" y="1779"/>
                </a:cubicBezTo>
                <a:cubicBezTo>
                  <a:pt x="13144" y="1779"/>
                  <a:pt x="13150" y="1773"/>
                  <a:pt x="13150" y="1767"/>
                </a:cubicBezTo>
                <a:cubicBezTo>
                  <a:pt x="13150" y="1761"/>
                  <a:pt x="13156" y="1755"/>
                  <a:pt x="13156" y="1743"/>
                </a:cubicBezTo>
                <a:cubicBezTo>
                  <a:pt x="13156" y="1743"/>
                  <a:pt x="13162" y="1737"/>
                  <a:pt x="13162" y="1731"/>
                </a:cubicBezTo>
                <a:lnTo>
                  <a:pt x="13162" y="1725"/>
                </a:lnTo>
                <a:cubicBezTo>
                  <a:pt x="13162" y="1720"/>
                  <a:pt x="13168" y="1720"/>
                  <a:pt x="13168" y="1714"/>
                </a:cubicBezTo>
                <a:cubicBezTo>
                  <a:pt x="13168" y="1708"/>
                  <a:pt x="13168" y="1702"/>
                  <a:pt x="13168" y="1696"/>
                </a:cubicBezTo>
                <a:cubicBezTo>
                  <a:pt x="13156" y="1696"/>
                  <a:pt x="13150" y="1702"/>
                  <a:pt x="13144" y="1702"/>
                </a:cubicBezTo>
                <a:cubicBezTo>
                  <a:pt x="13138" y="1702"/>
                  <a:pt x="13132" y="1696"/>
                  <a:pt x="13126" y="1696"/>
                </a:cubicBezTo>
                <a:cubicBezTo>
                  <a:pt x="13126" y="1696"/>
                  <a:pt x="13120" y="1690"/>
                  <a:pt x="13114" y="1690"/>
                </a:cubicBezTo>
                <a:cubicBezTo>
                  <a:pt x="13108" y="1690"/>
                  <a:pt x="13108" y="1684"/>
                  <a:pt x="13108" y="1678"/>
                </a:cubicBezTo>
                <a:cubicBezTo>
                  <a:pt x="13102" y="1672"/>
                  <a:pt x="13102" y="1666"/>
                  <a:pt x="13102" y="1660"/>
                </a:cubicBezTo>
                <a:cubicBezTo>
                  <a:pt x="13102" y="1648"/>
                  <a:pt x="13108" y="1648"/>
                  <a:pt x="13108" y="1636"/>
                </a:cubicBezTo>
                <a:cubicBezTo>
                  <a:pt x="13108" y="1619"/>
                  <a:pt x="13108" y="1613"/>
                  <a:pt x="13108" y="1601"/>
                </a:cubicBezTo>
                <a:cubicBezTo>
                  <a:pt x="13108" y="1589"/>
                  <a:pt x="13108" y="1589"/>
                  <a:pt x="13108" y="1589"/>
                </a:cubicBezTo>
                <a:cubicBezTo>
                  <a:pt x="13108" y="1577"/>
                  <a:pt x="13114" y="1571"/>
                  <a:pt x="13114" y="1565"/>
                </a:cubicBezTo>
                <a:cubicBezTo>
                  <a:pt x="13120" y="1554"/>
                  <a:pt x="13120" y="1548"/>
                  <a:pt x="13120" y="1530"/>
                </a:cubicBezTo>
                <a:cubicBezTo>
                  <a:pt x="13120" y="1530"/>
                  <a:pt x="13120" y="1524"/>
                  <a:pt x="13120" y="1518"/>
                </a:cubicBezTo>
                <a:cubicBezTo>
                  <a:pt x="13120" y="1512"/>
                  <a:pt x="13114" y="1506"/>
                  <a:pt x="13108" y="1494"/>
                </a:cubicBezTo>
                <a:lnTo>
                  <a:pt x="13108" y="1488"/>
                </a:lnTo>
                <a:cubicBezTo>
                  <a:pt x="13102" y="1476"/>
                  <a:pt x="13102" y="1470"/>
                  <a:pt x="13096" y="1465"/>
                </a:cubicBezTo>
                <a:cubicBezTo>
                  <a:pt x="13096" y="1459"/>
                  <a:pt x="13090" y="1453"/>
                  <a:pt x="13090" y="1453"/>
                </a:cubicBezTo>
                <a:cubicBezTo>
                  <a:pt x="13084" y="1447"/>
                  <a:pt x="13084" y="1447"/>
                  <a:pt x="13084" y="1441"/>
                </a:cubicBezTo>
                <a:cubicBezTo>
                  <a:pt x="13084" y="1370"/>
                  <a:pt x="13084" y="1370"/>
                  <a:pt x="13084" y="1370"/>
                </a:cubicBezTo>
                <a:cubicBezTo>
                  <a:pt x="13090" y="1370"/>
                  <a:pt x="13096" y="1370"/>
                  <a:pt x="13108" y="1370"/>
                </a:cubicBezTo>
                <a:cubicBezTo>
                  <a:pt x="13108" y="1370"/>
                  <a:pt x="13114" y="1370"/>
                  <a:pt x="13120" y="1370"/>
                </a:cubicBezTo>
                <a:lnTo>
                  <a:pt x="13120" y="1370"/>
                </a:lnTo>
                <a:cubicBezTo>
                  <a:pt x="13120" y="1299"/>
                  <a:pt x="13120" y="1299"/>
                  <a:pt x="13120" y="1299"/>
                </a:cubicBezTo>
                <a:cubicBezTo>
                  <a:pt x="13108" y="1299"/>
                  <a:pt x="13102" y="1299"/>
                  <a:pt x="13090" y="1299"/>
                </a:cubicBezTo>
                <a:cubicBezTo>
                  <a:pt x="13084" y="1299"/>
                  <a:pt x="13084" y="1287"/>
                  <a:pt x="13079" y="1287"/>
                </a:cubicBezTo>
                <a:cubicBezTo>
                  <a:pt x="13079" y="1287"/>
                  <a:pt x="13073" y="1281"/>
                  <a:pt x="13067" y="1281"/>
                </a:cubicBezTo>
                <a:cubicBezTo>
                  <a:pt x="13061" y="1281"/>
                  <a:pt x="13055" y="1281"/>
                  <a:pt x="13043" y="1281"/>
                </a:cubicBezTo>
                <a:cubicBezTo>
                  <a:pt x="13025" y="1281"/>
                  <a:pt x="13025" y="1281"/>
                  <a:pt x="13025" y="1281"/>
                </a:cubicBezTo>
                <a:cubicBezTo>
                  <a:pt x="13019" y="1281"/>
                  <a:pt x="13013" y="1281"/>
                  <a:pt x="13007" y="1281"/>
                </a:cubicBezTo>
                <a:cubicBezTo>
                  <a:pt x="12996" y="1281"/>
                  <a:pt x="12990" y="1281"/>
                  <a:pt x="12978" y="1287"/>
                </a:cubicBezTo>
                <a:cubicBezTo>
                  <a:pt x="12972" y="1287"/>
                  <a:pt x="12972" y="1293"/>
                  <a:pt x="12966" y="1293"/>
                </a:cubicBezTo>
                <a:cubicBezTo>
                  <a:pt x="12960" y="1299"/>
                  <a:pt x="12960" y="1299"/>
                  <a:pt x="12954" y="1299"/>
                </a:cubicBezTo>
                <a:cubicBezTo>
                  <a:pt x="12948" y="1299"/>
                  <a:pt x="12948" y="1299"/>
                  <a:pt x="12942" y="1299"/>
                </a:cubicBezTo>
                <a:cubicBezTo>
                  <a:pt x="12936" y="1299"/>
                  <a:pt x="12930" y="1299"/>
                  <a:pt x="12918" y="1299"/>
                </a:cubicBezTo>
                <a:cubicBezTo>
                  <a:pt x="12918" y="1299"/>
                  <a:pt x="12913" y="1304"/>
                  <a:pt x="12907" y="1304"/>
                </a:cubicBezTo>
                <a:cubicBezTo>
                  <a:pt x="12907" y="1316"/>
                  <a:pt x="12907" y="1322"/>
                  <a:pt x="12907" y="1340"/>
                </a:cubicBezTo>
                <a:cubicBezTo>
                  <a:pt x="12907" y="1340"/>
                  <a:pt x="12907" y="1346"/>
                  <a:pt x="12907" y="1352"/>
                </a:cubicBezTo>
                <a:cubicBezTo>
                  <a:pt x="12907" y="1358"/>
                  <a:pt x="12901" y="1364"/>
                  <a:pt x="12895" y="1376"/>
                </a:cubicBezTo>
                <a:cubicBezTo>
                  <a:pt x="12889" y="1382"/>
                  <a:pt x="12889" y="1382"/>
                  <a:pt x="12889" y="1387"/>
                </a:cubicBezTo>
                <a:cubicBezTo>
                  <a:pt x="12877" y="1393"/>
                  <a:pt x="12871" y="1399"/>
                  <a:pt x="12865" y="1411"/>
                </a:cubicBezTo>
                <a:cubicBezTo>
                  <a:pt x="12865" y="1417"/>
                  <a:pt x="12865" y="1423"/>
                  <a:pt x="12859" y="1429"/>
                </a:cubicBezTo>
                <a:cubicBezTo>
                  <a:pt x="12859" y="1435"/>
                  <a:pt x="12859" y="1441"/>
                  <a:pt x="12853" y="1447"/>
                </a:cubicBezTo>
                <a:cubicBezTo>
                  <a:pt x="12853" y="1447"/>
                  <a:pt x="12847" y="1447"/>
                  <a:pt x="12841" y="1447"/>
                </a:cubicBezTo>
                <a:cubicBezTo>
                  <a:pt x="12835" y="1453"/>
                  <a:pt x="12830" y="1447"/>
                  <a:pt x="12818" y="1447"/>
                </a:cubicBezTo>
                <a:cubicBezTo>
                  <a:pt x="12812" y="1447"/>
                  <a:pt x="12812" y="1447"/>
                  <a:pt x="12812" y="1447"/>
                </a:cubicBezTo>
                <a:cubicBezTo>
                  <a:pt x="12806" y="1447"/>
                  <a:pt x="12800" y="1453"/>
                  <a:pt x="12800" y="1453"/>
                </a:cubicBezTo>
                <a:cubicBezTo>
                  <a:pt x="12794" y="1459"/>
                  <a:pt x="12794" y="1465"/>
                  <a:pt x="12794" y="1470"/>
                </a:cubicBezTo>
                <a:cubicBezTo>
                  <a:pt x="12794" y="1476"/>
                  <a:pt x="12794" y="1476"/>
                  <a:pt x="12794" y="1476"/>
                </a:cubicBezTo>
                <a:cubicBezTo>
                  <a:pt x="12794" y="1482"/>
                  <a:pt x="12794" y="1488"/>
                  <a:pt x="12794" y="1494"/>
                </a:cubicBezTo>
                <a:cubicBezTo>
                  <a:pt x="12794" y="1494"/>
                  <a:pt x="12806" y="1488"/>
                  <a:pt x="12806" y="1494"/>
                </a:cubicBezTo>
                <a:cubicBezTo>
                  <a:pt x="12812" y="1500"/>
                  <a:pt x="12824" y="1500"/>
                  <a:pt x="12824" y="1512"/>
                </a:cubicBezTo>
                <a:cubicBezTo>
                  <a:pt x="12830" y="1518"/>
                  <a:pt x="12830" y="1524"/>
                  <a:pt x="12830" y="1536"/>
                </a:cubicBezTo>
                <a:cubicBezTo>
                  <a:pt x="12830" y="1542"/>
                  <a:pt x="12830" y="1554"/>
                  <a:pt x="12824" y="1559"/>
                </a:cubicBezTo>
                <a:cubicBezTo>
                  <a:pt x="12818" y="1559"/>
                  <a:pt x="12812" y="1559"/>
                  <a:pt x="12812" y="1559"/>
                </a:cubicBezTo>
                <a:cubicBezTo>
                  <a:pt x="12806" y="1565"/>
                  <a:pt x="12806" y="1565"/>
                  <a:pt x="12800" y="1565"/>
                </a:cubicBezTo>
                <a:cubicBezTo>
                  <a:pt x="12794" y="1571"/>
                  <a:pt x="12800" y="1577"/>
                  <a:pt x="12800" y="1583"/>
                </a:cubicBezTo>
                <a:cubicBezTo>
                  <a:pt x="12800" y="1589"/>
                  <a:pt x="12800" y="1595"/>
                  <a:pt x="12800" y="1607"/>
                </a:cubicBezTo>
                <a:cubicBezTo>
                  <a:pt x="12812" y="1607"/>
                  <a:pt x="12812" y="1607"/>
                  <a:pt x="12824" y="1607"/>
                </a:cubicBezTo>
                <a:cubicBezTo>
                  <a:pt x="12830" y="1607"/>
                  <a:pt x="12830" y="1601"/>
                  <a:pt x="12835" y="1607"/>
                </a:cubicBezTo>
                <a:cubicBezTo>
                  <a:pt x="12841" y="1607"/>
                  <a:pt x="12841" y="1613"/>
                  <a:pt x="12847" y="1613"/>
                </a:cubicBezTo>
                <a:cubicBezTo>
                  <a:pt x="12847" y="1619"/>
                  <a:pt x="12853" y="1619"/>
                  <a:pt x="12853" y="1625"/>
                </a:cubicBezTo>
                <a:cubicBezTo>
                  <a:pt x="12853" y="1631"/>
                  <a:pt x="12853" y="1631"/>
                  <a:pt x="12853" y="1636"/>
                </a:cubicBezTo>
                <a:cubicBezTo>
                  <a:pt x="12859" y="1642"/>
                  <a:pt x="12859" y="1642"/>
                  <a:pt x="12859" y="1648"/>
                </a:cubicBezTo>
                <a:cubicBezTo>
                  <a:pt x="12865" y="1654"/>
                  <a:pt x="12871" y="1648"/>
                  <a:pt x="12871" y="1654"/>
                </a:cubicBezTo>
                <a:cubicBezTo>
                  <a:pt x="12877" y="1660"/>
                  <a:pt x="12877" y="1660"/>
                  <a:pt x="12883" y="1666"/>
                </a:cubicBezTo>
                <a:lnTo>
                  <a:pt x="12889" y="1666"/>
                </a:lnTo>
                <a:cubicBezTo>
                  <a:pt x="12901" y="1672"/>
                  <a:pt x="12907" y="1684"/>
                  <a:pt x="12913" y="1690"/>
                </a:cubicBezTo>
                <a:cubicBezTo>
                  <a:pt x="12913" y="1690"/>
                  <a:pt x="12918" y="1690"/>
                  <a:pt x="12924" y="1696"/>
                </a:cubicBezTo>
                <a:cubicBezTo>
                  <a:pt x="12924" y="1696"/>
                  <a:pt x="12924" y="1702"/>
                  <a:pt x="12924" y="1708"/>
                </a:cubicBezTo>
                <a:cubicBezTo>
                  <a:pt x="12924" y="1708"/>
                  <a:pt x="12924" y="1714"/>
                  <a:pt x="12924" y="1720"/>
                </a:cubicBezTo>
                <a:cubicBezTo>
                  <a:pt x="12924" y="1725"/>
                  <a:pt x="12913" y="1725"/>
                  <a:pt x="12913" y="1725"/>
                </a:cubicBezTo>
                <a:cubicBezTo>
                  <a:pt x="12907" y="1731"/>
                  <a:pt x="12913" y="1737"/>
                  <a:pt x="12907" y="1737"/>
                </a:cubicBezTo>
                <a:cubicBezTo>
                  <a:pt x="12907" y="1743"/>
                  <a:pt x="12901" y="1737"/>
                  <a:pt x="12895" y="1737"/>
                </a:cubicBezTo>
                <a:cubicBezTo>
                  <a:pt x="12889" y="1737"/>
                  <a:pt x="12889" y="1737"/>
                  <a:pt x="12889" y="1737"/>
                </a:cubicBezTo>
                <a:cubicBezTo>
                  <a:pt x="12877" y="1737"/>
                  <a:pt x="12871" y="1743"/>
                  <a:pt x="12865" y="1737"/>
                </a:cubicBezTo>
                <a:cubicBezTo>
                  <a:pt x="12853" y="1737"/>
                  <a:pt x="12847" y="1731"/>
                  <a:pt x="12841" y="1725"/>
                </a:cubicBezTo>
                <a:cubicBezTo>
                  <a:pt x="12830" y="1720"/>
                  <a:pt x="12824" y="1708"/>
                  <a:pt x="12824" y="1690"/>
                </a:cubicBezTo>
                <a:cubicBezTo>
                  <a:pt x="12818" y="1690"/>
                  <a:pt x="12812" y="1684"/>
                  <a:pt x="12806" y="1684"/>
                </a:cubicBezTo>
                <a:cubicBezTo>
                  <a:pt x="12788" y="1684"/>
                  <a:pt x="12782" y="1684"/>
                  <a:pt x="12770" y="1678"/>
                </a:cubicBezTo>
                <a:cubicBezTo>
                  <a:pt x="12764" y="1678"/>
                  <a:pt x="12764" y="1672"/>
                  <a:pt x="12758" y="1666"/>
                </a:cubicBezTo>
                <a:cubicBezTo>
                  <a:pt x="12758" y="1666"/>
                  <a:pt x="12752" y="1660"/>
                  <a:pt x="12747" y="1660"/>
                </a:cubicBezTo>
                <a:cubicBezTo>
                  <a:pt x="12741" y="1654"/>
                  <a:pt x="12735" y="1660"/>
                  <a:pt x="12729" y="1660"/>
                </a:cubicBezTo>
                <a:cubicBezTo>
                  <a:pt x="12723" y="1660"/>
                  <a:pt x="12717" y="1654"/>
                  <a:pt x="12717" y="1654"/>
                </a:cubicBezTo>
                <a:cubicBezTo>
                  <a:pt x="12705" y="1654"/>
                  <a:pt x="12699" y="1654"/>
                  <a:pt x="12693" y="1654"/>
                </a:cubicBezTo>
                <a:cubicBezTo>
                  <a:pt x="12687" y="1654"/>
                  <a:pt x="12681" y="1648"/>
                  <a:pt x="12681" y="1642"/>
                </a:cubicBezTo>
                <a:cubicBezTo>
                  <a:pt x="12675" y="1636"/>
                  <a:pt x="12681" y="1631"/>
                  <a:pt x="12675" y="1631"/>
                </a:cubicBezTo>
                <a:cubicBezTo>
                  <a:pt x="12669" y="1625"/>
                  <a:pt x="12669" y="1625"/>
                  <a:pt x="12664" y="1625"/>
                </a:cubicBezTo>
                <a:cubicBezTo>
                  <a:pt x="12658" y="1625"/>
                  <a:pt x="12658" y="1625"/>
                  <a:pt x="12652" y="1625"/>
                </a:cubicBezTo>
                <a:cubicBezTo>
                  <a:pt x="12646" y="1619"/>
                  <a:pt x="12640" y="1619"/>
                  <a:pt x="12640" y="1613"/>
                </a:cubicBezTo>
                <a:cubicBezTo>
                  <a:pt x="12634" y="1613"/>
                  <a:pt x="12628" y="1607"/>
                  <a:pt x="12628" y="1607"/>
                </a:cubicBezTo>
                <a:cubicBezTo>
                  <a:pt x="12569" y="1607"/>
                  <a:pt x="12569" y="1607"/>
                  <a:pt x="12569" y="1607"/>
                </a:cubicBezTo>
                <a:cubicBezTo>
                  <a:pt x="12563" y="1607"/>
                  <a:pt x="12563" y="1607"/>
                  <a:pt x="12557" y="1601"/>
                </a:cubicBezTo>
                <a:cubicBezTo>
                  <a:pt x="12557" y="1601"/>
                  <a:pt x="12557" y="1595"/>
                  <a:pt x="12551" y="1589"/>
                </a:cubicBezTo>
                <a:cubicBezTo>
                  <a:pt x="12551" y="1589"/>
                  <a:pt x="12545" y="1583"/>
                  <a:pt x="12539" y="1583"/>
                </a:cubicBezTo>
                <a:cubicBezTo>
                  <a:pt x="12480" y="1583"/>
                  <a:pt x="12480" y="1583"/>
                  <a:pt x="12480" y="1583"/>
                </a:cubicBezTo>
                <a:cubicBezTo>
                  <a:pt x="12468" y="1583"/>
                  <a:pt x="12468" y="1577"/>
                  <a:pt x="12456" y="1571"/>
                </a:cubicBezTo>
                <a:cubicBezTo>
                  <a:pt x="12450" y="1565"/>
                  <a:pt x="12444" y="1559"/>
                  <a:pt x="12432" y="1559"/>
                </a:cubicBezTo>
                <a:cubicBezTo>
                  <a:pt x="12432" y="1554"/>
                  <a:pt x="12426" y="1554"/>
                  <a:pt x="12426" y="1554"/>
                </a:cubicBezTo>
                <a:cubicBezTo>
                  <a:pt x="12420" y="1554"/>
                  <a:pt x="12420" y="1548"/>
                  <a:pt x="12420" y="1542"/>
                </a:cubicBezTo>
                <a:cubicBezTo>
                  <a:pt x="12414" y="1542"/>
                  <a:pt x="12409" y="1542"/>
                  <a:pt x="12409" y="1542"/>
                </a:cubicBezTo>
                <a:cubicBezTo>
                  <a:pt x="12403" y="1536"/>
                  <a:pt x="12397" y="1536"/>
                  <a:pt x="12397" y="1530"/>
                </a:cubicBezTo>
                <a:cubicBezTo>
                  <a:pt x="12391" y="1530"/>
                  <a:pt x="12397" y="1524"/>
                  <a:pt x="12391" y="1518"/>
                </a:cubicBezTo>
                <a:cubicBezTo>
                  <a:pt x="12391" y="1518"/>
                  <a:pt x="12385" y="1518"/>
                  <a:pt x="12379" y="1518"/>
                </a:cubicBezTo>
                <a:cubicBezTo>
                  <a:pt x="12373" y="1518"/>
                  <a:pt x="12367" y="1518"/>
                  <a:pt x="12361" y="1518"/>
                </a:cubicBezTo>
                <a:cubicBezTo>
                  <a:pt x="12355" y="1518"/>
                  <a:pt x="12355" y="1518"/>
                  <a:pt x="12355" y="1518"/>
                </a:cubicBezTo>
                <a:cubicBezTo>
                  <a:pt x="12355" y="1518"/>
                  <a:pt x="12349" y="1518"/>
                  <a:pt x="12349" y="1524"/>
                </a:cubicBezTo>
                <a:cubicBezTo>
                  <a:pt x="12343" y="1524"/>
                  <a:pt x="12337" y="1530"/>
                  <a:pt x="12337" y="1536"/>
                </a:cubicBezTo>
                <a:cubicBezTo>
                  <a:pt x="12337" y="1542"/>
                  <a:pt x="12337" y="1548"/>
                  <a:pt x="12337" y="1554"/>
                </a:cubicBezTo>
                <a:cubicBezTo>
                  <a:pt x="12337" y="1559"/>
                  <a:pt x="12343" y="1559"/>
                  <a:pt x="12349" y="1565"/>
                </a:cubicBezTo>
                <a:cubicBezTo>
                  <a:pt x="12355" y="1565"/>
                  <a:pt x="12361" y="1565"/>
                  <a:pt x="12361" y="1571"/>
                </a:cubicBezTo>
                <a:cubicBezTo>
                  <a:pt x="12361" y="1577"/>
                  <a:pt x="12361" y="1577"/>
                  <a:pt x="12361" y="1583"/>
                </a:cubicBezTo>
                <a:cubicBezTo>
                  <a:pt x="12361" y="1589"/>
                  <a:pt x="12361" y="1589"/>
                  <a:pt x="12361" y="1595"/>
                </a:cubicBezTo>
                <a:cubicBezTo>
                  <a:pt x="12367" y="1595"/>
                  <a:pt x="12373" y="1595"/>
                  <a:pt x="12385" y="1595"/>
                </a:cubicBezTo>
                <a:cubicBezTo>
                  <a:pt x="12391" y="1595"/>
                  <a:pt x="12391" y="1601"/>
                  <a:pt x="12397" y="1601"/>
                </a:cubicBezTo>
                <a:cubicBezTo>
                  <a:pt x="12397" y="1601"/>
                  <a:pt x="12403" y="1601"/>
                  <a:pt x="12409" y="1601"/>
                </a:cubicBezTo>
                <a:cubicBezTo>
                  <a:pt x="12409" y="1601"/>
                  <a:pt x="12414" y="1601"/>
                  <a:pt x="12420" y="1607"/>
                </a:cubicBezTo>
                <a:cubicBezTo>
                  <a:pt x="12420" y="1607"/>
                  <a:pt x="12420" y="1613"/>
                  <a:pt x="12420" y="1619"/>
                </a:cubicBezTo>
                <a:cubicBezTo>
                  <a:pt x="12420" y="1625"/>
                  <a:pt x="12426" y="1625"/>
                  <a:pt x="12426" y="1631"/>
                </a:cubicBezTo>
                <a:cubicBezTo>
                  <a:pt x="12432" y="1636"/>
                  <a:pt x="12444" y="1636"/>
                  <a:pt x="12456" y="1642"/>
                </a:cubicBezTo>
                <a:cubicBezTo>
                  <a:pt x="12462" y="1642"/>
                  <a:pt x="12462" y="1642"/>
                  <a:pt x="12468" y="1648"/>
                </a:cubicBezTo>
                <a:cubicBezTo>
                  <a:pt x="12468" y="1648"/>
                  <a:pt x="12474" y="1648"/>
                  <a:pt x="12474" y="1654"/>
                </a:cubicBezTo>
                <a:cubicBezTo>
                  <a:pt x="12474" y="1660"/>
                  <a:pt x="12474" y="1666"/>
                  <a:pt x="12474" y="1666"/>
                </a:cubicBezTo>
                <a:cubicBezTo>
                  <a:pt x="12474" y="1672"/>
                  <a:pt x="12468" y="1678"/>
                  <a:pt x="12468" y="1678"/>
                </a:cubicBezTo>
                <a:cubicBezTo>
                  <a:pt x="12462" y="1690"/>
                  <a:pt x="12456" y="1696"/>
                  <a:pt x="12450" y="1702"/>
                </a:cubicBezTo>
                <a:cubicBezTo>
                  <a:pt x="12444" y="1702"/>
                  <a:pt x="12444" y="1702"/>
                  <a:pt x="12438" y="1702"/>
                </a:cubicBezTo>
                <a:cubicBezTo>
                  <a:pt x="12426" y="1702"/>
                  <a:pt x="12426" y="1702"/>
                  <a:pt x="12426" y="1702"/>
                </a:cubicBezTo>
                <a:cubicBezTo>
                  <a:pt x="12420" y="1702"/>
                  <a:pt x="12420" y="1696"/>
                  <a:pt x="12414" y="1702"/>
                </a:cubicBezTo>
                <a:cubicBezTo>
                  <a:pt x="12409" y="1702"/>
                  <a:pt x="12409" y="1708"/>
                  <a:pt x="12409" y="1714"/>
                </a:cubicBezTo>
                <a:cubicBezTo>
                  <a:pt x="12409" y="1714"/>
                  <a:pt x="12409" y="1720"/>
                  <a:pt x="12409" y="1725"/>
                </a:cubicBezTo>
                <a:cubicBezTo>
                  <a:pt x="12403" y="1725"/>
                  <a:pt x="12403" y="1731"/>
                  <a:pt x="12403" y="1731"/>
                </a:cubicBezTo>
                <a:cubicBezTo>
                  <a:pt x="12397" y="1737"/>
                  <a:pt x="12391" y="1737"/>
                  <a:pt x="12391" y="1737"/>
                </a:cubicBezTo>
                <a:cubicBezTo>
                  <a:pt x="12379" y="1737"/>
                  <a:pt x="12379" y="1737"/>
                  <a:pt x="12379" y="1737"/>
                </a:cubicBezTo>
                <a:cubicBezTo>
                  <a:pt x="12379" y="1725"/>
                  <a:pt x="12379" y="1725"/>
                  <a:pt x="12379" y="1714"/>
                </a:cubicBezTo>
                <a:cubicBezTo>
                  <a:pt x="12379" y="1708"/>
                  <a:pt x="12379" y="1708"/>
                  <a:pt x="12379" y="1702"/>
                </a:cubicBezTo>
                <a:cubicBezTo>
                  <a:pt x="12379" y="1696"/>
                  <a:pt x="12379" y="1690"/>
                  <a:pt x="12379" y="1678"/>
                </a:cubicBezTo>
                <a:cubicBezTo>
                  <a:pt x="12379" y="1672"/>
                  <a:pt x="12379" y="1672"/>
                  <a:pt x="12379" y="1666"/>
                </a:cubicBezTo>
                <a:cubicBezTo>
                  <a:pt x="12361" y="1666"/>
                  <a:pt x="12361" y="1666"/>
                  <a:pt x="12361" y="1666"/>
                </a:cubicBezTo>
                <a:cubicBezTo>
                  <a:pt x="12355" y="1672"/>
                  <a:pt x="12349" y="1666"/>
                  <a:pt x="12349" y="1672"/>
                </a:cubicBezTo>
                <a:cubicBezTo>
                  <a:pt x="12343" y="1672"/>
                  <a:pt x="12343" y="1678"/>
                  <a:pt x="12337" y="1678"/>
                </a:cubicBezTo>
                <a:cubicBezTo>
                  <a:pt x="12337" y="1684"/>
                  <a:pt x="12337" y="1690"/>
                  <a:pt x="12332" y="1690"/>
                </a:cubicBezTo>
                <a:cubicBezTo>
                  <a:pt x="12332" y="1696"/>
                  <a:pt x="12332" y="1702"/>
                  <a:pt x="12325" y="1702"/>
                </a:cubicBezTo>
                <a:cubicBezTo>
                  <a:pt x="12320" y="1708"/>
                  <a:pt x="12314" y="1702"/>
                  <a:pt x="12302" y="1702"/>
                </a:cubicBezTo>
                <a:cubicBezTo>
                  <a:pt x="12290" y="1702"/>
                  <a:pt x="12290" y="1702"/>
                  <a:pt x="12290" y="1702"/>
                </a:cubicBezTo>
                <a:cubicBezTo>
                  <a:pt x="12284" y="1702"/>
                  <a:pt x="12278" y="1702"/>
                  <a:pt x="12272" y="1702"/>
                </a:cubicBezTo>
                <a:cubicBezTo>
                  <a:pt x="12266" y="1702"/>
                  <a:pt x="12260" y="1696"/>
                  <a:pt x="12254" y="1702"/>
                </a:cubicBezTo>
                <a:cubicBezTo>
                  <a:pt x="12248" y="1702"/>
                  <a:pt x="12254" y="1708"/>
                  <a:pt x="12248" y="1714"/>
                </a:cubicBezTo>
                <a:cubicBezTo>
                  <a:pt x="12243" y="1714"/>
                  <a:pt x="12248" y="1720"/>
                  <a:pt x="12243" y="1725"/>
                </a:cubicBezTo>
                <a:cubicBezTo>
                  <a:pt x="12237" y="1725"/>
                  <a:pt x="12231" y="1725"/>
                  <a:pt x="12225" y="1725"/>
                </a:cubicBezTo>
                <a:cubicBezTo>
                  <a:pt x="12213" y="1725"/>
                  <a:pt x="12213" y="1725"/>
                  <a:pt x="12213" y="1725"/>
                </a:cubicBezTo>
                <a:cubicBezTo>
                  <a:pt x="12213" y="1725"/>
                  <a:pt x="12207" y="1720"/>
                  <a:pt x="12201" y="1720"/>
                </a:cubicBezTo>
                <a:cubicBezTo>
                  <a:pt x="12195" y="1720"/>
                  <a:pt x="12195" y="1720"/>
                  <a:pt x="12195" y="1720"/>
                </a:cubicBezTo>
                <a:cubicBezTo>
                  <a:pt x="12166" y="1720"/>
                  <a:pt x="12166" y="1720"/>
                  <a:pt x="12166" y="1720"/>
                </a:cubicBezTo>
                <a:cubicBezTo>
                  <a:pt x="12159" y="1720"/>
                  <a:pt x="12159" y="1720"/>
                  <a:pt x="12154" y="1720"/>
                </a:cubicBezTo>
                <a:cubicBezTo>
                  <a:pt x="12154" y="1749"/>
                  <a:pt x="12154" y="1749"/>
                  <a:pt x="12154" y="1749"/>
                </a:cubicBezTo>
                <a:cubicBezTo>
                  <a:pt x="12118" y="1749"/>
                  <a:pt x="12118" y="1749"/>
                  <a:pt x="12118" y="1749"/>
                </a:cubicBezTo>
                <a:lnTo>
                  <a:pt x="12112" y="1743"/>
                </a:lnTo>
                <a:cubicBezTo>
                  <a:pt x="12106" y="1737"/>
                  <a:pt x="12106" y="1737"/>
                  <a:pt x="12106" y="1731"/>
                </a:cubicBezTo>
                <a:cubicBezTo>
                  <a:pt x="12100" y="1725"/>
                  <a:pt x="12094" y="1731"/>
                  <a:pt x="12094" y="1725"/>
                </a:cubicBezTo>
                <a:lnTo>
                  <a:pt x="12100" y="1720"/>
                </a:lnTo>
                <a:cubicBezTo>
                  <a:pt x="12100" y="1714"/>
                  <a:pt x="12100" y="1708"/>
                  <a:pt x="12100" y="1708"/>
                </a:cubicBezTo>
                <a:cubicBezTo>
                  <a:pt x="12100" y="1696"/>
                  <a:pt x="12106" y="1690"/>
                  <a:pt x="12112" y="1684"/>
                </a:cubicBezTo>
                <a:cubicBezTo>
                  <a:pt x="12106" y="1672"/>
                  <a:pt x="12106" y="1672"/>
                  <a:pt x="12106" y="1672"/>
                </a:cubicBezTo>
                <a:cubicBezTo>
                  <a:pt x="12100" y="1672"/>
                  <a:pt x="12100" y="1672"/>
                  <a:pt x="12094" y="1672"/>
                </a:cubicBezTo>
                <a:cubicBezTo>
                  <a:pt x="12094" y="1678"/>
                  <a:pt x="12094" y="1684"/>
                  <a:pt x="12088" y="1684"/>
                </a:cubicBezTo>
                <a:cubicBezTo>
                  <a:pt x="12088" y="1690"/>
                  <a:pt x="12082" y="1690"/>
                  <a:pt x="12077" y="1690"/>
                </a:cubicBezTo>
                <a:cubicBezTo>
                  <a:pt x="12077" y="1690"/>
                  <a:pt x="12071" y="1690"/>
                  <a:pt x="12065" y="1690"/>
                </a:cubicBezTo>
                <a:cubicBezTo>
                  <a:pt x="12059" y="1690"/>
                  <a:pt x="12047" y="1690"/>
                  <a:pt x="12041" y="1696"/>
                </a:cubicBezTo>
                <a:cubicBezTo>
                  <a:pt x="12035" y="1696"/>
                  <a:pt x="12035" y="1702"/>
                  <a:pt x="12035" y="1708"/>
                </a:cubicBezTo>
                <a:cubicBezTo>
                  <a:pt x="12023" y="1708"/>
                  <a:pt x="12017" y="1714"/>
                  <a:pt x="12011" y="1720"/>
                </a:cubicBezTo>
                <a:cubicBezTo>
                  <a:pt x="11993" y="1720"/>
                  <a:pt x="11993" y="1720"/>
                  <a:pt x="11993" y="1720"/>
                </a:cubicBezTo>
                <a:cubicBezTo>
                  <a:pt x="11982" y="1720"/>
                  <a:pt x="11970" y="1714"/>
                  <a:pt x="11958" y="1720"/>
                </a:cubicBezTo>
                <a:cubicBezTo>
                  <a:pt x="11952" y="1720"/>
                  <a:pt x="11952" y="1725"/>
                  <a:pt x="11946" y="1725"/>
                </a:cubicBezTo>
                <a:lnTo>
                  <a:pt x="11946" y="1737"/>
                </a:lnTo>
                <a:cubicBezTo>
                  <a:pt x="11940" y="1737"/>
                  <a:pt x="11934" y="1743"/>
                  <a:pt x="11934" y="1743"/>
                </a:cubicBezTo>
                <a:cubicBezTo>
                  <a:pt x="11928" y="1743"/>
                  <a:pt x="11928" y="1743"/>
                  <a:pt x="11922" y="1743"/>
                </a:cubicBezTo>
                <a:cubicBezTo>
                  <a:pt x="11911" y="1743"/>
                  <a:pt x="11911" y="1743"/>
                  <a:pt x="11911" y="1743"/>
                </a:cubicBezTo>
                <a:cubicBezTo>
                  <a:pt x="11905" y="1743"/>
                  <a:pt x="11905" y="1743"/>
                  <a:pt x="11899" y="1743"/>
                </a:cubicBezTo>
                <a:cubicBezTo>
                  <a:pt x="11887" y="1749"/>
                  <a:pt x="11881" y="1749"/>
                  <a:pt x="11875" y="1749"/>
                </a:cubicBezTo>
                <a:cubicBezTo>
                  <a:pt x="11869" y="1755"/>
                  <a:pt x="11863" y="1755"/>
                  <a:pt x="11863" y="1761"/>
                </a:cubicBezTo>
                <a:cubicBezTo>
                  <a:pt x="11851" y="1767"/>
                  <a:pt x="11845" y="1773"/>
                  <a:pt x="11839" y="1779"/>
                </a:cubicBezTo>
                <a:cubicBezTo>
                  <a:pt x="11834" y="1785"/>
                  <a:pt x="11827" y="1785"/>
                  <a:pt x="11822" y="1791"/>
                </a:cubicBezTo>
                <a:cubicBezTo>
                  <a:pt x="11810" y="1791"/>
                  <a:pt x="11792" y="1785"/>
                  <a:pt x="11780" y="1791"/>
                </a:cubicBezTo>
                <a:cubicBezTo>
                  <a:pt x="11774" y="1791"/>
                  <a:pt x="11774" y="1797"/>
                  <a:pt x="11768" y="1802"/>
                </a:cubicBezTo>
                <a:cubicBezTo>
                  <a:pt x="11768" y="1809"/>
                  <a:pt x="11768" y="1809"/>
                  <a:pt x="11774" y="1814"/>
                </a:cubicBezTo>
                <a:cubicBezTo>
                  <a:pt x="11774" y="1820"/>
                  <a:pt x="11786" y="1820"/>
                  <a:pt x="11786" y="1826"/>
                </a:cubicBezTo>
                <a:cubicBezTo>
                  <a:pt x="11786" y="1838"/>
                  <a:pt x="11786" y="1838"/>
                  <a:pt x="11780" y="1844"/>
                </a:cubicBezTo>
                <a:cubicBezTo>
                  <a:pt x="11774" y="1850"/>
                  <a:pt x="11762" y="1850"/>
                  <a:pt x="11756" y="1856"/>
                </a:cubicBezTo>
                <a:cubicBezTo>
                  <a:pt x="11750" y="1862"/>
                  <a:pt x="11750" y="1862"/>
                  <a:pt x="11745" y="1868"/>
                </a:cubicBezTo>
                <a:cubicBezTo>
                  <a:pt x="11739" y="1868"/>
                  <a:pt x="11739" y="1868"/>
                  <a:pt x="11733" y="1868"/>
                </a:cubicBezTo>
                <a:cubicBezTo>
                  <a:pt x="11727" y="1868"/>
                  <a:pt x="11727" y="1868"/>
                  <a:pt x="11721" y="1868"/>
                </a:cubicBezTo>
                <a:cubicBezTo>
                  <a:pt x="11715" y="1868"/>
                  <a:pt x="11715" y="1868"/>
                  <a:pt x="11709" y="1868"/>
                </a:cubicBezTo>
                <a:cubicBezTo>
                  <a:pt x="11697" y="1868"/>
                  <a:pt x="11697" y="1880"/>
                  <a:pt x="11691" y="1880"/>
                </a:cubicBezTo>
                <a:cubicBezTo>
                  <a:pt x="11685" y="1880"/>
                  <a:pt x="11685" y="1880"/>
                  <a:pt x="11685" y="1880"/>
                </a:cubicBezTo>
                <a:cubicBezTo>
                  <a:pt x="11679" y="1880"/>
                  <a:pt x="11679" y="1868"/>
                  <a:pt x="11673" y="1868"/>
                </a:cubicBezTo>
                <a:cubicBezTo>
                  <a:pt x="11673" y="1862"/>
                  <a:pt x="11668" y="1862"/>
                  <a:pt x="11661" y="1862"/>
                </a:cubicBezTo>
                <a:cubicBezTo>
                  <a:pt x="11656" y="1856"/>
                  <a:pt x="11656" y="1850"/>
                  <a:pt x="11650" y="1850"/>
                </a:cubicBezTo>
                <a:cubicBezTo>
                  <a:pt x="11650" y="1844"/>
                  <a:pt x="11650" y="1838"/>
                  <a:pt x="11650" y="1838"/>
                </a:cubicBezTo>
                <a:cubicBezTo>
                  <a:pt x="11644" y="1832"/>
                  <a:pt x="11638" y="1826"/>
                  <a:pt x="11638" y="1820"/>
                </a:cubicBezTo>
                <a:cubicBezTo>
                  <a:pt x="11638" y="1809"/>
                  <a:pt x="11638" y="1802"/>
                  <a:pt x="11638" y="1791"/>
                </a:cubicBezTo>
                <a:cubicBezTo>
                  <a:pt x="11703" y="1791"/>
                  <a:pt x="11703" y="1791"/>
                  <a:pt x="11703" y="1791"/>
                </a:cubicBezTo>
                <a:cubicBezTo>
                  <a:pt x="11703" y="1755"/>
                  <a:pt x="11703" y="1755"/>
                  <a:pt x="11703" y="1755"/>
                </a:cubicBezTo>
                <a:cubicBezTo>
                  <a:pt x="11697" y="1755"/>
                  <a:pt x="11697" y="1749"/>
                  <a:pt x="11691" y="1743"/>
                </a:cubicBezTo>
                <a:cubicBezTo>
                  <a:pt x="11685" y="1743"/>
                  <a:pt x="11679" y="1743"/>
                  <a:pt x="11679" y="1743"/>
                </a:cubicBezTo>
                <a:cubicBezTo>
                  <a:pt x="11673" y="1737"/>
                  <a:pt x="11673" y="1737"/>
                  <a:pt x="11673" y="1731"/>
                </a:cubicBezTo>
                <a:cubicBezTo>
                  <a:pt x="11668" y="1725"/>
                  <a:pt x="11668" y="1725"/>
                  <a:pt x="11661" y="1720"/>
                </a:cubicBezTo>
                <a:cubicBezTo>
                  <a:pt x="11661" y="1714"/>
                  <a:pt x="11661" y="1708"/>
                  <a:pt x="11656" y="1708"/>
                </a:cubicBezTo>
                <a:cubicBezTo>
                  <a:pt x="11644" y="1708"/>
                  <a:pt x="11638" y="1714"/>
                  <a:pt x="11632" y="1714"/>
                </a:cubicBezTo>
                <a:cubicBezTo>
                  <a:pt x="11626" y="1714"/>
                  <a:pt x="11626" y="1714"/>
                  <a:pt x="11626" y="1714"/>
                </a:cubicBezTo>
                <a:cubicBezTo>
                  <a:pt x="11620" y="1714"/>
                  <a:pt x="11620" y="1708"/>
                  <a:pt x="11614" y="1702"/>
                </a:cubicBezTo>
                <a:cubicBezTo>
                  <a:pt x="11608" y="1702"/>
                  <a:pt x="11602" y="1702"/>
                  <a:pt x="11602" y="1702"/>
                </a:cubicBezTo>
                <a:cubicBezTo>
                  <a:pt x="11590" y="1696"/>
                  <a:pt x="11584" y="1702"/>
                  <a:pt x="11579" y="1702"/>
                </a:cubicBezTo>
                <a:cubicBezTo>
                  <a:pt x="11555" y="1702"/>
                  <a:pt x="11555" y="1702"/>
                  <a:pt x="11555" y="1702"/>
                </a:cubicBezTo>
                <a:cubicBezTo>
                  <a:pt x="11549" y="1702"/>
                  <a:pt x="11543" y="1702"/>
                  <a:pt x="11543" y="1702"/>
                </a:cubicBezTo>
                <a:cubicBezTo>
                  <a:pt x="11537" y="1702"/>
                  <a:pt x="11537" y="1702"/>
                  <a:pt x="11531" y="1702"/>
                </a:cubicBezTo>
                <a:cubicBezTo>
                  <a:pt x="11531" y="1725"/>
                  <a:pt x="11531" y="1725"/>
                  <a:pt x="11531" y="1725"/>
                </a:cubicBezTo>
                <a:cubicBezTo>
                  <a:pt x="11543" y="1725"/>
                  <a:pt x="11549" y="1725"/>
                  <a:pt x="11555" y="1725"/>
                </a:cubicBezTo>
                <a:cubicBezTo>
                  <a:pt x="11561" y="1725"/>
                  <a:pt x="11561" y="1731"/>
                  <a:pt x="11567" y="1731"/>
                </a:cubicBezTo>
                <a:cubicBezTo>
                  <a:pt x="11567" y="1802"/>
                  <a:pt x="11567" y="1802"/>
                  <a:pt x="11567" y="1802"/>
                </a:cubicBezTo>
                <a:cubicBezTo>
                  <a:pt x="11567" y="1809"/>
                  <a:pt x="11561" y="1809"/>
                  <a:pt x="11561" y="1814"/>
                </a:cubicBezTo>
                <a:cubicBezTo>
                  <a:pt x="11555" y="1820"/>
                  <a:pt x="11549" y="1814"/>
                  <a:pt x="11549" y="1820"/>
                </a:cubicBezTo>
                <a:cubicBezTo>
                  <a:pt x="11549" y="1826"/>
                  <a:pt x="11549" y="1832"/>
                  <a:pt x="11549" y="1832"/>
                </a:cubicBezTo>
                <a:cubicBezTo>
                  <a:pt x="11549" y="1838"/>
                  <a:pt x="11549" y="1844"/>
                  <a:pt x="11549" y="1844"/>
                </a:cubicBezTo>
                <a:cubicBezTo>
                  <a:pt x="11555" y="1850"/>
                  <a:pt x="11561" y="1844"/>
                  <a:pt x="11561" y="1850"/>
                </a:cubicBezTo>
                <a:cubicBezTo>
                  <a:pt x="11567" y="1850"/>
                  <a:pt x="11567" y="1850"/>
                  <a:pt x="11573" y="1856"/>
                </a:cubicBezTo>
                <a:cubicBezTo>
                  <a:pt x="11579" y="1856"/>
                  <a:pt x="11579" y="1862"/>
                  <a:pt x="11579" y="1868"/>
                </a:cubicBezTo>
                <a:cubicBezTo>
                  <a:pt x="11584" y="1868"/>
                  <a:pt x="11590" y="1874"/>
                  <a:pt x="11590" y="1880"/>
                </a:cubicBezTo>
                <a:cubicBezTo>
                  <a:pt x="11590" y="1886"/>
                  <a:pt x="11590" y="1886"/>
                  <a:pt x="11590" y="1886"/>
                </a:cubicBezTo>
                <a:cubicBezTo>
                  <a:pt x="11590" y="1891"/>
                  <a:pt x="11584" y="1886"/>
                  <a:pt x="11584" y="1891"/>
                </a:cubicBezTo>
                <a:cubicBezTo>
                  <a:pt x="11584" y="1897"/>
                  <a:pt x="11584" y="1897"/>
                  <a:pt x="11584" y="1903"/>
                </a:cubicBezTo>
                <a:cubicBezTo>
                  <a:pt x="11584" y="1915"/>
                  <a:pt x="11584" y="1921"/>
                  <a:pt x="11584" y="1939"/>
                </a:cubicBezTo>
                <a:cubicBezTo>
                  <a:pt x="11584" y="1939"/>
                  <a:pt x="11584" y="1939"/>
                  <a:pt x="11584" y="1945"/>
                </a:cubicBezTo>
                <a:cubicBezTo>
                  <a:pt x="11573" y="1939"/>
                  <a:pt x="11567" y="1939"/>
                  <a:pt x="11561" y="1939"/>
                </a:cubicBezTo>
                <a:cubicBezTo>
                  <a:pt x="11555" y="1939"/>
                  <a:pt x="11549" y="1939"/>
                  <a:pt x="11549" y="1939"/>
                </a:cubicBezTo>
                <a:cubicBezTo>
                  <a:pt x="11543" y="1939"/>
                  <a:pt x="11537" y="1933"/>
                  <a:pt x="11537" y="1933"/>
                </a:cubicBezTo>
                <a:cubicBezTo>
                  <a:pt x="11531" y="1927"/>
                  <a:pt x="11537" y="1921"/>
                  <a:pt x="11537" y="1921"/>
                </a:cubicBezTo>
                <a:cubicBezTo>
                  <a:pt x="11531" y="1915"/>
                  <a:pt x="11531" y="1909"/>
                  <a:pt x="11525" y="1909"/>
                </a:cubicBezTo>
                <a:cubicBezTo>
                  <a:pt x="11525" y="1903"/>
                  <a:pt x="11519" y="1909"/>
                  <a:pt x="11513" y="1909"/>
                </a:cubicBezTo>
                <a:cubicBezTo>
                  <a:pt x="11507" y="1909"/>
                  <a:pt x="11507" y="1909"/>
                  <a:pt x="11501" y="1909"/>
                </a:cubicBezTo>
                <a:cubicBezTo>
                  <a:pt x="11495" y="1909"/>
                  <a:pt x="11495" y="1915"/>
                  <a:pt x="11490" y="1915"/>
                </a:cubicBezTo>
                <a:cubicBezTo>
                  <a:pt x="11484" y="1915"/>
                  <a:pt x="11484" y="1915"/>
                  <a:pt x="11478" y="1915"/>
                </a:cubicBezTo>
                <a:cubicBezTo>
                  <a:pt x="11466" y="1915"/>
                  <a:pt x="11460" y="1915"/>
                  <a:pt x="11454" y="1915"/>
                </a:cubicBezTo>
                <a:cubicBezTo>
                  <a:pt x="11448" y="1915"/>
                  <a:pt x="11448" y="1921"/>
                  <a:pt x="11442" y="1921"/>
                </a:cubicBezTo>
                <a:cubicBezTo>
                  <a:pt x="11442" y="1921"/>
                  <a:pt x="11442" y="1927"/>
                  <a:pt x="11442" y="1933"/>
                </a:cubicBezTo>
                <a:cubicBezTo>
                  <a:pt x="11442" y="1933"/>
                  <a:pt x="11442" y="1939"/>
                  <a:pt x="11436" y="1945"/>
                </a:cubicBezTo>
                <a:cubicBezTo>
                  <a:pt x="11436" y="1945"/>
                  <a:pt x="11430" y="1945"/>
                  <a:pt x="11424" y="1951"/>
                </a:cubicBezTo>
                <a:lnTo>
                  <a:pt x="11418" y="1951"/>
                </a:lnTo>
                <a:cubicBezTo>
                  <a:pt x="11407" y="1951"/>
                  <a:pt x="11401" y="1957"/>
                  <a:pt x="11395" y="1957"/>
                </a:cubicBezTo>
                <a:cubicBezTo>
                  <a:pt x="11389" y="1957"/>
                  <a:pt x="11383" y="1957"/>
                  <a:pt x="11377" y="1957"/>
                </a:cubicBezTo>
                <a:cubicBezTo>
                  <a:pt x="11371" y="1963"/>
                  <a:pt x="11371" y="1963"/>
                  <a:pt x="11365" y="1968"/>
                </a:cubicBezTo>
                <a:cubicBezTo>
                  <a:pt x="11365" y="1975"/>
                  <a:pt x="11365" y="1975"/>
                  <a:pt x="11359" y="1980"/>
                </a:cubicBezTo>
                <a:cubicBezTo>
                  <a:pt x="11359" y="1980"/>
                  <a:pt x="11353" y="1986"/>
                  <a:pt x="11347" y="1986"/>
                </a:cubicBezTo>
                <a:cubicBezTo>
                  <a:pt x="11341" y="1992"/>
                  <a:pt x="11335" y="1992"/>
                  <a:pt x="11329" y="1992"/>
                </a:cubicBezTo>
                <a:cubicBezTo>
                  <a:pt x="11329" y="1992"/>
                  <a:pt x="11335" y="1986"/>
                  <a:pt x="11335" y="1992"/>
                </a:cubicBezTo>
                <a:cubicBezTo>
                  <a:pt x="11335" y="1998"/>
                  <a:pt x="11329" y="2004"/>
                  <a:pt x="11335" y="2016"/>
                </a:cubicBezTo>
                <a:cubicBezTo>
                  <a:pt x="11335" y="2016"/>
                  <a:pt x="11335" y="2022"/>
                  <a:pt x="11341" y="2028"/>
                </a:cubicBezTo>
                <a:lnTo>
                  <a:pt x="11341" y="2034"/>
                </a:lnTo>
                <a:cubicBezTo>
                  <a:pt x="11347" y="2040"/>
                  <a:pt x="11347" y="2040"/>
                  <a:pt x="11353" y="2040"/>
                </a:cubicBezTo>
                <a:cubicBezTo>
                  <a:pt x="11359" y="2040"/>
                  <a:pt x="11359" y="2046"/>
                  <a:pt x="11365" y="2046"/>
                </a:cubicBezTo>
                <a:cubicBezTo>
                  <a:pt x="11371" y="2052"/>
                  <a:pt x="11371" y="2057"/>
                  <a:pt x="11371" y="2063"/>
                </a:cubicBezTo>
                <a:cubicBezTo>
                  <a:pt x="11371" y="2069"/>
                  <a:pt x="11365" y="2075"/>
                  <a:pt x="11365" y="2081"/>
                </a:cubicBezTo>
                <a:cubicBezTo>
                  <a:pt x="11365" y="2081"/>
                  <a:pt x="11371" y="2075"/>
                  <a:pt x="11365" y="2075"/>
                </a:cubicBezTo>
                <a:cubicBezTo>
                  <a:pt x="11359" y="2069"/>
                  <a:pt x="11353" y="2075"/>
                  <a:pt x="11347" y="2075"/>
                </a:cubicBezTo>
                <a:cubicBezTo>
                  <a:pt x="11335" y="2075"/>
                  <a:pt x="11329" y="2075"/>
                  <a:pt x="11324" y="2075"/>
                </a:cubicBezTo>
                <a:cubicBezTo>
                  <a:pt x="11312" y="2075"/>
                  <a:pt x="11306" y="2069"/>
                  <a:pt x="11300" y="2069"/>
                </a:cubicBezTo>
                <a:cubicBezTo>
                  <a:pt x="11288" y="2069"/>
                  <a:pt x="11288" y="2069"/>
                  <a:pt x="11288" y="2069"/>
                </a:cubicBezTo>
                <a:cubicBezTo>
                  <a:pt x="11282" y="2069"/>
                  <a:pt x="11282" y="2063"/>
                  <a:pt x="11276" y="2063"/>
                </a:cubicBezTo>
                <a:cubicBezTo>
                  <a:pt x="11264" y="2063"/>
                  <a:pt x="11258" y="2063"/>
                  <a:pt x="11252" y="2063"/>
                </a:cubicBezTo>
                <a:cubicBezTo>
                  <a:pt x="11246" y="2063"/>
                  <a:pt x="11246" y="2057"/>
                  <a:pt x="11241" y="2052"/>
                </a:cubicBezTo>
                <a:cubicBezTo>
                  <a:pt x="11235" y="2052"/>
                  <a:pt x="11229" y="2052"/>
                  <a:pt x="11229" y="2052"/>
                </a:cubicBezTo>
                <a:cubicBezTo>
                  <a:pt x="11223" y="2052"/>
                  <a:pt x="11217" y="2052"/>
                  <a:pt x="11217" y="2052"/>
                </a:cubicBezTo>
                <a:cubicBezTo>
                  <a:pt x="11211" y="2052"/>
                  <a:pt x="11211" y="2046"/>
                  <a:pt x="11205" y="2040"/>
                </a:cubicBezTo>
                <a:cubicBezTo>
                  <a:pt x="11199" y="2040"/>
                  <a:pt x="11199" y="2034"/>
                  <a:pt x="11193" y="2028"/>
                </a:cubicBezTo>
                <a:cubicBezTo>
                  <a:pt x="11193" y="2016"/>
                  <a:pt x="11193" y="2016"/>
                  <a:pt x="11193" y="2016"/>
                </a:cubicBezTo>
                <a:cubicBezTo>
                  <a:pt x="11187" y="2016"/>
                  <a:pt x="11181" y="2022"/>
                  <a:pt x="11181" y="2022"/>
                </a:cubicBezTo>
                <a:cubicBezTo>
                  <a:pt x="11175" y="2028"/>
                  <a:pt x="11175" y="2034"/>
                  <a:pt x="11169" y="2034"/>
                </a:cubicBezTo>
                <a:cubicBezTo>
                  <a:pt x="11169" y="2034"/>
                  <a:pt x="11163" y="2034"/>
                  <a:pt x="11158" y="2034"/>
                </a:cubicBezTo>
                <a:cubicBezTo>
                  <a:pt x="11152" y="2034"/>
                  <a:pt x="11146" y="2040"/>
                  <a:pt x="11146" y="2046"/>
                </a:cubicBezTo>
                <a:cubicBezTo>
                  <a:pt x="11146" y="2057"/>
                  <a:pt x="11152" y="2057"/>
                  <a:pt x="11152" y="2063"/>
                </a:cubicBezTo>
                <a:cubicBezTo>
                  <a:pt x="11158" y="2069"/>
                  <a:pt x="11158" y="2069"/>
                  <a:pt x="11163" y="2075"/>
                </a:cubicBezTo>
                <a:cubicBezTo>
                  <a:pt x="11169" y="2075"/>
                  <a:pt x="11175" y="2075"/>
                  <a:pt x="11175" y="2075"/>
                </a:cubicBezTo>
                <a:cubicBezTo>
                  <a:pt x="11175" y="2081"/>
                  <a:pt x="11175" y="2087"/>
                  <a:pt x="11175" y="2087"/>
                </a:cubicBezTo>
                <a:cubicBezTo>
                  <a:pt x="11175" y="2093"/>
                  <a:pt x="11181" y="2093"/>
                  <a:pt x="11181" y="2099"/>
                </a:cubicBezTo>
                <a:cubicBezTo>
                  <a:pt x="11193" y="2099"/>
                  <a:pt x="11193" y="2099"/>
                  <a:pt x="11193" y="2099"/>
                </a:cubicBezTo>
                <a:cubicBezTo>
                  <a:pt x="11205" y="2099"/>
                  <a:pt x="11211" y="2093"/>
                  <a:pt x="11217" y="2099"/>
                </a:cubicBezTo>
                <a:cubicBezTo>
                  <a:pt x="11229" y="2099"/>
                  <a:pt x="11235" y="2105"/>
                  <a:pt x="11241" y="2111"/>
                </a:cubicBezTo>
                <a:cubicBezTo>
                  <a:pt x="11246" y="2117"/>
                  <a:pt x="11252" y="2117"/>
                  <a:pt x="11252" y="2123"/>
                </a:cubicBezTo>
                <a:cubicBezTo>
                  <a:pt x="11252" y="2129"/>
                  <a:pt x="11241" y="2129"/>
                  <a:pt x="11241" y="2134"/>
                </a:cubicBezTo>
                <a:cubicBezTo>
                  <a:pt x="11187" y="2134"/>
                  <a:pt x="11187" y="2134"/>
                  <a:pt x="11187" y="2134"/>
                </a:cubicBezTo>
                <a:cubicBezTo>
                  <a:pt x="11181" y="2141"/>
                  <a:pt x="11181" y="2146"/>
                  <a:pt x="11181" y="2146"/>
                </a:cubicBezTo>
                <a:cubicBezTo>
                  <a:pt x="11175" y="2146"/>
                  <a:pt x="11169" y="2152"/>
                  <a:pt x="11169" y="2152"/>
                </a:cubicBezTo>
                <a:cubicBezTo>
                  <a:pt x="11163" y="2152"/>
                  <a:pt x="11158" y="2152"/>
                  <a:pt x="11158" y="2146"/>
                </a:cubicBezTo>
                <a:cubicBezTo>
                  <a:pt x="11152" y="2146"/>
                  <a:pt x="11158" y="2141"/>
                  <a:pt x="11152" y="2134"/>
                </a:cubicBezTo>
                <a:cubicBezTo>
                  <a:pt x="11152" y="2134"/>
                  <a:pt x="11146" y="2129"/>
                  <a:pt x="11140" y="2129"/>
                </a:cubicBezTo>
                <a:cubicBezTo>
                  <a:pt x="11134" y="2117"/>
                  <a:pt x="11122" y="2117"/>
                  <a:pt x="11110" y="2111"/>
                </a:cubicBezTo>
                <a:cubicBezTo>
                  <a:pt x="11104" y="2111"/>
                  <a:pt x="11098" y="2117"/>
                  <a:pt x="11098" y="2111"/>
                </a:cubicBezTo>
                <a:cubicBezTo>
                  <a:pt x="11086" y="2111"/>
                  <a:pt x="11080" y="2105"/>
                  <a:pt x="11075" y="2099"/>
                </a:cubicBezTo>
                <a:cubicBezTo>
                  <a:pt x="11075" y="2093"/>
                  <a:pt x="11069" y="2087"/>
                  <a:pt x="11069" y="2087"/>
                </a:cubicBezTo>
                <a:cubicBezTo>
                  <a:pt x="11069" y="2081"/>
                  <a:pt x="11069" y="2075"/>
                  <a:pt x="11069" y="2075"/>
                </a:cubicBezTo>
                <a:cubicBezTo>
                  <a:pt x="11069" y="2057"/>
                  <a:pt x="11069" y="2052"/>
                  <a:pt x="11069" y="2040"/>
                </a:cubicBezTo>
                <a:cubicBezTo>
                  <a:pt x="11033" y="2040"/>
                  <a:pt x="11033" y="2040"/>
                  <a:pt x="11033" y="2040"/>
                </a:cubicBezTo>
                <a:cubicBezTo>
                  <a:pt x="11033" y="2004"/>
                  <a:pt x="11033" y="2004"/>
                  <a:pt x="11033" y="2004"/>
                </a:cubicBezTo>
                <a:cubicBezTo>
                  <a:pt x="11033" y="1986"/>
                  <a:pt x="11039" y="1968"/>
                  <a:pt x="11039" y="1957"/>
                </a:cubicBezTo>
                <a:cubicBezTo>
                  <a:pt x="11039" y="1945"/>
                  <a:pt x="11039" y="1939"/>
                  <a:pt x="11033" y="1933"/>
                </a:cubicBezTo>
                <a:cubicBezTo>
                  <a:pt x="11021" y="1921"/>
                  <a:pt x="11009" y="1927"/>
                  <a:pt x="10997" y="1927"/>
                </a:cubicBezTo>
                <a:cubicBezTo>
                  <a:pt x="10991" y="1927"/>
                  <a:pt x="10991" y="1915"/>
                  <a:pt x="10991" y="1915"/>
                </a:cubicBezTo>
                <a:cubicBezTo>
                  <a:pt x="10986" y="1909"/>
                  <a:pt x="10980" y="1909"/>
                  <a:pt x="10980" y="1903"/>
                </a:cubicBezTo>
                <a:cubicBezTo>
                  <a:pt x="10974" y="1897"/>
                  <a:pt x="10980" y="1886"/>
                  <a:pt x="10968" y="1880"/>
                </a:cubicBezTo>
                <a:cubicBezTo>
                  <a:pt x="10962" y="1874"/>
                  <a:pt x="10956" y="1880"/>
                  <a:pt x="10944" y="1880"/>
                </a:cubicBezTo>
                <a:cubicBezTo>
                  <a:pt x="10938" y="1874"/>
                  <a:pt x="10938" y="1868"/>
                  <a:pt x="10932" y="1868"/>
                </a:cubicBezTo>
                <a:cubicBezTo>
                  <a:pt x="10926" y="1862"/>
                  <a:pt x="10920" y="1856"/>
                  <a:pt x="10909" y="1856"/>
                </a:cubicBezTo>
                <a:cubicBezTo>
                  <a:pt x="10914" y="1844"/>
                  <a:pt x="10914" y="1844"/>
                  <a:pt x="10914" y="1844"/>
                </a:cubicBezTo>
                <a:cubicBezTo>
                  <a:pt x="10914" y="1844"/>
                  <a:pt x="10920" y="1844"/>
                  <a:pt x="10926" y="1844"/>
                </a:cubicBezTo>
                <a:cubicBezTo>
                  <a:pt x="10926" y="1844"/>
                  <a:pt x="10932" y="1844"/>
                  <a:pt x="10938" y="1850"/>
                </a:cubicBezTo>
                <a:cubicBezTo>
                  <a:pt x="10938" y="1850"/>
                  <a:pt x="10938" y="1856"/>
                  <a:pt x="10944" y="1862"/>
                </a:cubicBezTo>
                <a:cubicBezTo>
                  <a:pt x="10950" y="1862"/>
                  <a:pt x="10956" y="1862"/>
                  <a:pt x="10962" y="1868"/>
                </a:cubicBezTo>
                <a:cubicBezTo>
                  <a:pt x="10974" y="1874"/>
                  <a:pt x="10980" y="1880"/>
                  <a:pt x="10986" y="1880"/>
                </a:cubicBezTo>
                <a:cubicBezTo>
                  <a:pt x="10991" y="1886"/>
                  <a:pt x="10997" y="1886"/>
                  <a:pt x="10997" y="1886"/>
                </a:cubicBezTo>
                <a:cubicBezTo>
                  <a:pt x="11015" y="1891"/>
                  <a:pt x="11021" y="1886"/>
                  <a:pt x="11039" y="1886"/>
                </a:cubicBezTo>
                <a:cubicBezTo>
                  <a:pt x="11045" y="1886"/>
                  <a:pt x="11045" y="1886"/>
                  <a:pt x="11051" y="1886"/>
                </a:cubicBezTo>
                <a:cubicBezTo>
                  <a:pt x="11057" y="1891"/>
                  <a:pt x="11057" y="1897"/>
                  <a:pt x="11057" y="1897"/>
                </a:cubicBezTo>
                <a:cubicBezTo>
                  <a:pt x="11069" y="1903"/>
                  <a:pt x="11075" y="1909"/>
                  <a:pt x="11080" y="1909"/>
                </a:cubicBezTo>
                <a:cubicBezTo>
                  <a:pt x="11163" y="1909"/>
                  <a:pt x="11163" y="1909"/>
                  <a:pt x="11163" y="1909"/>
                </a:cubicBezTo>
                <a:cubicBezTo>
                  <a:pt x="11163" y="1909"/>
                  <a:pt x="11169" y="1915"/>
                  <a:pt x="11175" y="1915"/>
                </a:cubicBezTo>
                <a:cubicBezTo>
                  <a:pt x="11175" y="1915"/>
                  <a:pt x="11181" y="1915"/>
                  <a:pt x="11187" y="1915"/>
                </a:cubicBezTo>
                <a:cubicBezTo>
                  <a:pt x="11187" y="1921"/>
                  <a:pt x="11187" y="1927"/>
                  <a:pt x="11193" y="1927"/>
                </a:cubicBezTo>
                <a:lnTo>
                  <a:pt x="11199" y="1933"/>
                </a:lnTo>
                <a:cubicBezTo>
                  <a:pt x="11205" y="1933"/>
                  <a:pt x="11211" y="1933"/>
                  <a:pt x="11211" y="1933"/>
                </a:cubicBezTo>
                <a:cubicBezTo>
                  <a:pt x="11217" y="1933"/>
                  <a:pt x="11223" y="1933"/>
                  <a:pt x="11223" y="1933"/>
                </a:cubicBezTo>
                <a:cubicBezTo>
                  <a:pt x="11235" y="1933"/>
                  <a:pt x="11241" y="1933"/>
                  <a:pt x="11246" y="1933"/>
                </a:cubicBezTo>
                <a:cubicBezTo>
                  <a:pt x="11258" y="1933"/>
                  <a:pt x="11258" y="1933"/>
                  <a:pt x="11258" y="1933"/>
                </a:cubicBezTo>
                <a:cubicBezTo>
                  <a:pt x="11270" y="1933"/>
                  <a:pt x="11270" y="1933"/>
                  <a:pt x="11270" y="1933"/>
                </a:cubicBezTo>
                <a:cubicBezTo>
                  <a:pt x="11276" y="1933"/>
                  <a:pt x="11276" y="1927"/>
                  <a:pt x="11282" y="1927"/>
                </a:cubicBezTo>
                <a:cubicBezTo>
                  <a:pt x="11288" y="1927"/>
                  <a:pt x="11288" y="1927"/>
                  <a:pt x="11294" y="1927"/>
                </a:cubicBezTo>
                <a:cubicBezTo>
                  <a:pt x="11294" y="1927"/>
                  <a:pt x="11300" y="1927"/>
                  <a:pt x="11306" y="1927"/>
                </a:cubicBezTo>
                <a:cubicBezTo>
                  <a:pt x="11312" y="1921"/>
                  <a:pt x="11318" y="1915"/>
                  <a:pt x="11329" y="1915"/>
                </a:cubicBezTo>
                <a:cubicBezTo>
                  <a:pt x="11329" y="1915"/>
                  <a:pt x="11335" y="1915"/>
                  <a:pt x="11341" y="1915"/>
                </a:cubicBezTo>
                <a:cubicBezTo>
                  <a:pt x="11347" y="1915"/>
                  <a:pt x="11353" y="1915"/>
                  <a:pt x="11359" y="1909"/>
                </a:cubicBezTo>
                <a:cubicBezTo>
                  <a:pt x="11365" y="1909"/>
                  <a:pt x="11371" y="1903"/>
                  <a:pt x="11371" y="1903"/>
                </a:cubicBezTo>
                <a:cubicBezTo>
                  <a:pt x="11377" y="1897"/>
                  <a:pt x="11383" y="1897"/>
                  <a:pt x="11383" y="1891"/>
                </a:cubicBezTo>
                <a:cubicBezTo>
                  <a:pt x="11389" y="1891"/>
                  <a:pt x="11395" y="1891"/>
                  <a:pt x="11395" y="1886"/>
                </a:cubicBezTo>
                <a:cubicBezTo>
                  <a:pt x="11401" y="1880"/>
                  <a:pt x="11401" y="1880"/>
                  <a:pt x="11401" y="1874"/>
                </a:cubicBezTo>
                <a:cubicBezTo>
                  <a:pt x="11407" y="1868"/>
                  <a:pt x="11407" y="1862"/>
                  <a:pt x="11407" y="1850"/>
                </a:cubicBezTo>
                <a:cubicBezTo>
                  <a:pt x="11407" y="1838"/>
                  <a:pt x="11401" y="1832"/>
                  <a:pt x="11401" y="1814"/>
                </a:cubicBezTo>
                <a:cubicBezTo>
                  <a:pt x="11401" y="1814"/>
                  <a:pt x="11401" y="1809"/>
                  <a:pt x="11401" y="1802"/>
                </a:cubicBezTo>
                <a:cubicBezTo>
                  <a:pt x="11401" y="1797"/>
                  <a:pt x="11395" y="1791"/>
                  <a:pt x="11389" y="1785"/>
                </a:cubicBezTo>
                <a:cubicBezTo>
                  <a:pt x="11389" y="1779"/>
                  <a:pt x="11383" y="1779"/>
                  <a:pt x="11377" y="1773"/>
                </a:cubicBezTo>
                <a:cubicBezTo>
                  <a:pt x="11377" y="1767"/>
                  <a:pt x="11371" y="1767"/>
                  <a:pt x="11365" y="1761"/>
                </a:cubicBezTo>
                <a:cubicBezTo>
                  <a:pt x="11365" y="1761"/>
                  <a:pt x="11359" y="1761"/>
                  <a:pt x="11353" y="1761"/>
                </a:cubicBezTo>
                <a:cubicBezTo>
                  <a:pt x="11353" y="1761"/>
                  <a:pt x="11347" y="1755"/>
                  <a:pt x="11341" y="1755"/>
                </a:cubicBezTo>
                <a:cubicBezTo>
                  <a:pt x="11335" y="1755"/>
                  <a:pt x="11329" y="1755"/>
                  <a:pt x="11318" y="1755"/>
                </a:cubicBezTo>
                <a:cubicBezTo>
                  <a:pt x="11312" y="1755"/>
                  <a:pt x="11306" y="1761"/>
                  <a:pt x="11294" y="1755"/>
                </a:cubicBezTo>
                <a:cubicBezTo>
                  <a:pt x="11288" y="1755"/>
                  <a:pt x="11282" y="1749"/>
                  <a:pt x="11270" y="1743"/>
                </a:cubicBezTo>
                <a:lnTo>
                  <a:pt x="11264" y="1737"/>
                </a:lnTo>
                <a:cubicBezTo>
                  <a:pt x="11258" y="1731"/>
                  <a:pt x="11258" y="1725"/>
                  <a:pt x="11258" y="1725"/>
                </a:cubicBezTo>
                <a:cubicBezTo>
                  <a:pt x="11252" y="1725"/>
                  <a:pt x="11246" y="1725"/>
                  <a:pt x="11246" y="1720"/>
                </a:cubicBezTo>
                <a:cubicBezTo>
                  <a:pt x="11241" y="1720"/>
                  <a:pt x="11241" y="1708"/>
                  <a:pt x="11235" y="1708"/>
                </a:cubicBezTo>
                <a:cubicBezTo>
                  <a:pt x="11235" y="1708"/>
                  <a:pt x="11229" y="1708"/>
                  <a:pt x="11223" y="1708"/>
                </a:cubicBezTo>
                <a:cubicBezTo>
                  <a:pt x="11211" y="1702"/>
                  <a:pt x="11211" y="1702"/>
                  <a:pt x="11211" y="1702"/>
                </a:cubicBezTo>
                <a:cubicBezTo>
                  <a:pt x="11211" y="1702"/>
                  <a:pt x="11211" y="1696"/>
                  <a:pt x="11205" y="1690"/>
                </a:cubicBezTo>
                <a:cubicBezTo>
                  <a:pt x="11199" y="1690"/>
                  <a:pt x="11199" y="1690"/>
                  <a:pt x="11193" y="1690"/>
                </a:cubicBezTo>
                <a:cubicBezTo>
                  <a:pt x="11181" y="1684"/>
                  <a:pt x="11181" y="1684"/>
                  <a:pt x="11181" y="1684"/>
                </a:cubicBezTo>
                <a:cubicBezTo>
                  <a:pt x="11175" y="1678"/>
                  <a:pt x="11175" y="1678"/>
                  <a:pt x="11169" y="1672"/>
                </a:cubicBezTo>
                <a:cubicBezTo>
                  <a:pt x="11169" y="1672"/>
                  <a:pt x="11163" y="1672"/>
                  <a:pt x="11158" y="1672"/>
                </a:cubicBezTo>
                <a:cubicBezTo>
                  <a:pt x="11152" y="1666"/>
                  <a:pt x="11140" y="1666"/>
                  <a:pt x="11134" y="1666"/>
                </a:cubicBezTo>
                <a:cubicBezTo>
                  <a:pt x="11122" y="1666"/>
                  <a:pt x="11116" y="1672"/>
                  <a:pt x="11104" y="1672"/>
                </a:cubicBezTo>
                <a:cubicBezTo>
                  <a:pt x="11098" y="1672"/>
                  <a:pt x="11092" y="1672"/>
                  <a:pt x="11086" y="1672"/>
                </a:cubicBezTo>
                <a:cubicBezTo>
                  <a:pt x="11080" y="1672"/>
                  <a:pt x="11080" y="1672"/>
                  <a:pt x="11080" y="1672"/>
                </a:cubicBezTo>
                <a:cubicBezTo>
                  <a:pt x="11075" y="1672"/>
                  <a:pt x="11075" y="1666"/>
                  <a:pt x="11069" y="1666"/>
                </a:cubicBezTo>
                <a:cubicBezTo>
                  <a:pt x="11063" y="1666"/>
                  <a:pt x="11063" y="1660"/>
                  <a:pt x="11057" y="1660"/>
                </a:cubicBezTo>
                <a:cubicBezTo>
                  <a:pt x="11045" y="1654"/>
                  <a:pt x="11045" y="1648"/>
                  <a:pt x="11039" y="1642"/>
                </a:cubicBezTo>
                <a:cubicBezTo>
                  <a:pt x="11003" y="1642"/>
                  <a:pt x="11003" y="1642"/>
                  <a:pt x="11003" y="1642"/>
                </a:cubicBezTo>
                <a:cubicBezTo>
                  <a:pt x="11003" y="1648"/>
                  <a:pt x="11003" y="1654"/>
                  <a:pt x="11003" y="1654"/>
                </a:cubicBezTo>
                <a:cubicBezTo>
                  <a:pt x="10997" y="1660"/>
                  <a:pt x="11003" y="1666"/>
                  <a:pt x="10997" y="1666"/>
                </a:cubicBezTo>
                <a:cubicBezTo>
                  <a:pt x="10991" y="1666"/>
                  <a:pt x="10991" y="1666"/>
                  <a:pt x="10986" y="1666"/>
                </a:cubicBezTo>
                <a:cubicBezTo>
                  <a:pt x="10974" y="1666"/>
                  <a:pt x="10974" y="1666"/>
                  <a:pt x="10974" y="1666"/>
                </a:cubicBezTo>
                <a:cubicBezTo>
                  <a:pt x="10968" y="1666"/>
                  <a:pt x="10962" y="1660"/>
                  <a:pt x="10962" y="1660"/>
                </a:cubicBezTo>
                <a:cubicBezTo>
                  <a:pt x="10962" y="1654"/>
                  <a:pt x="10962" y="1654"/>
                  <a:pt x="10962" y="1648"/>
                </a:cubicBezTo>
                <a:cubicBezTo>
                  <a:pt x="10968" y="1642"/>
                  <a:pt x="10968" y="1636"/>
                  <a:pt x="10968" y="1631"/>
                </a:cubicBezTo>
                <a:cubicBezTo>
                  <a:pt x="10968" y="1631"/>
                  <a:pt x="10974" y="1625"/>
                  <a:pt x="10968" y="1625"/>
                </a:cubicBezTo>
                <a:cubicBezTo>
                  <a:pt x="10968" y="1625"/>
                  <a:pt x="10962" y="1625"/>
                  <a:pt x="10962" y="1619"/>
                </a:cubicBezTo>
                <a:cubicBezTo>
                  <a:pt x="10956" y="1619"/>
                  <a:pt x="10950" y="1619"/>
                  <a:pt x="10950" y="1613"/>
                </a:cubicBezTo>
                <a:cubicBezTo>
                  <a:pt x="10944" y="1613"/>
                  <a:pt x="10950" y="1607"/>
                  <a:pt x="10950" y="1601"/>
                </a:cubicBezTo>
                <a:cubicBezTo>
                  <a:pt x="10944" y="1595"/>
                  <a:pt x="10944" y="1595"/>
                  <a:pt x="10944" y="1589"/>
                </a:cubicBezTo>
                <a:cubicBezTo>
                  <a:pt x="10909" y="1589"/>
                  <a:pt x="10909" y="1589"/>
                  <a:pt x="10909" y="1589"/>
                </a:cubicBezTo>
                <a:cubicBezTo>
                  <a:pt x="10909" y="1589"/>
                  <a:pt x="10903" y="1589"/>
                  <a:pt x="10897" y="1595"/>
                </a:cubicBezTo>
                <a:cubicBezTo>
                  <a:pt x="10897" y="1595"/>
                  <a:pt x="10897" y="1607"/>
                  <a:pt x="10885" y="1607"/>
                </a:cubicBezTo>
                <a:cubicBezTo>
                  <a:pt x="10879" y="1607"/>
                  <a:pt x="10879" y="1601"/>
                  <a:pt x="10873" y="1601"/>
                </a:cubicBezTo>
                <a:cubicBezTo>
                  <a:pt x="10867" y="1595"/>
                  <a:pt x="10861" y="1595"/>
                  <a:pt x="10861" y="1595"/>
                </a:cubicBezTo>
                <a:cubicBezTo>
                  <a:pt x="10855" y="1589"/>
                  <a:pt x="10861" y="1589"/>
                  <a:pt x="10855" y="1583"/>
                </a:cubicBezTo>
                <a:cubicBezTo>
                  <a:pt x="10849" y="1583"/>
                  <a:pt x="10837" y="1589"/>
                  <a:pt x="10831" y="1583"/>
                </a:cubicBezTo>
                <a:cubicBezTo>
                  <a:pt x="10820" y="1583"/>
                  <a:pt x="10814" y="1583"/>
                  <a:pt x="10808" y="1577"/>
                </a:cubicBezTo>
                <a:cubicBezTo>
                  <a:pt x="10802" y="1577"/>
                  <a:pt x="10796" y="1577"/>
                  <a:pt x="10796" y="1577"/>
                </a:cubicBezTo>
                <a:cubicBezTo>
                  <a:pt x="10796" y="1565"/>
                  <a:pt x="10796" y="1565"/>
                  <a:pt x="10796" y="1565"/>
                </a:cubicBezTo>
                <a:cubicBezTo>
                  <a:pt x="10796" y="1565"/>
                  <a:pt x="10802" y="1565"/>
                  <a:pt x="10808" y="1565"/>
                </a:cubicBezTo>
                <a:lnTo>
                  <a:pt x="10814" y="1565"/>
                </a:lnTo>
                <a:cubicBezTo>
                  <a:pt x="10820" y="1565"/>
                  <a:pt x="10825" y="1565"/>
                  <a:pt x="10831" y="1565"/>
                </a:cubicBezTo>
                <a:cubicBezTo>
                  <a:pt x="10831" y="1542"/>
                  <a:pt x="10831" y="1542"/>
                  <a:pt x="10831" y="1542"/>
                </a:cubicBezTo>
                <a:cubicBezTo>
                  <a:pt x="10831" y="1536"/>
                  <a:pt x="10825" y="1530"/>
                  <a:pt x="10825" y="1530"/>
                </a:cubicBezTo>
                <a:cubicBezTo>
                  <a:pt x="10820" y="1524"/>
                  <a:pt x="10820" y="1518"/>
                  <a:pt x="10814" y="1518"/>
                </a:cubicBezTo>
                <a:lnTo>
                  <a:pt x="10808" y="1518"/>
                </a:lnTo>
                <a:cubicBezTo>
                  <a:pt x="10796" y="1518"/>
                  <a:pt x="10790" y="1518"/>
                  <a:pt x="10778" y="1518"/>
                </a:cubicBezTo>
                <a:cubicBezTo>
                  <a:pt x="10772" y="1518"/>
                  <a:pt x="10766" y="1518"/>
                  <a:pt x="10754" y="1512"/>
                </a:cubicBezTo>
                <a:cubicBezTo>
                  <a:pt x="10748" y="1512"/>
                  <a:pt x="10748" y="1506"/>
                  <a:pt x="10748" y="1500"/>
                </a:cubicBezTo>
                <a:cubicBezTo>
                  <a:pt x="10743" y="1500"/>
                  <a:pt x="10743" y="1494"/>
                  <a:pt x="10736" y="1494"/>
                </a:cubicBezTo>
                <a:cubicBezTo>
                  <a:pt x="10736" y="1488"/>
                  <a:pt x="10731" y="1488"/>
                  <a:pt x="10731" y="1488"/>
                </a:cubicBezTo>
                <a:cubicBezTo>
                  <a:pt x="10719" y="1494"/>
                  <a:pt x="10719" y="1494"/>
                  <a:pt x="10719" y="1494"/>
                </a:cubicBezTo>
                <a:cubicBezTo>
                  <a:pt x="10719" y="1524"/>
                  <a:pt x="10719" y="1524"/>
                  <a:pt x="10719" y="1524"/>
                </a:cubicBezTo>
                <a:cubicBezTo>
                  <a:pt x="10707" y="1530"/>
                  <a:pt x="10695" y="1530"/>
                  <a:pt x="10683" y="1530"/>
                </a:cubicBezTo>
                <a:cubicBezTo>
                  <a:pt x="10683" y="1506"/>
                  <a:pt x="10683" y="1506"/>
                  <a:pt x="10683" y="1506"/>
                </a:cubicBezTo>
                <a:cubicBezTo>
                  <a:pt x="10683" y="1500"/>
                  <a:pt x="10689" y="1500"/>
                  <a:pt x="10689" y="1494"/>
                </a:cubicBezTo>
                <a:cubicBezTo>
                  <a:pt x="10695" y="1488"/>
                  <a:pt x="10701" y="1488"/>
                  <a:pt x="10701" y="1482"/>
                </a:cubicBezTo>
                <a:cubicBezTo>
                  <a:pt x="10701" y="1482"/>
                  <a:pt x="10701" y="1476"/>
                  <a:pt x="10701" y="1470"/>
                </a:cubicBezTo>
                <a:cubicBezTo>
                  <a:pt x="10624" y="1470"/>
                  <a:pt x="10624" y="1470"/>
                  <a:pt x="10624" y="1470"/>
                </a:cubicBezTo>
                <a:cubicBezTo>
                  <a:pt x="10624" y="1488"/>
                  <a:pt x="10630" y="1494"/>
                  <a:pt x="10624" y="1506"/>
                </a:cubicBezTo>
                <a:cubicBezTo>
                  <a:pt x="10624" y="1512"/>
                  <a:pt x="10618" y="1512"/>
                  <a:pt x="10618" y="1518"/>
                </a:cubicBezTo>
                <a:cubicBezTo>
                  <a:pt x="10618" y="1530"/>
                  <a:pt x="10618" y="1530"/>
                  <a:pt x="10618" y="1530"/>
                </a:cubicBezTo>
                <a:cubicBezTo>
                  <a:pt x="10618" y="1536"/>
                  <a:pt x="10624" y="1536"/>
                  <a:pt x="10624" y="1542"/>
                </a:cubicBezTo>
                <a:cubicBezTo>
                  <a:pt x="10606" y="1542"/>
                  <a:pt x="10606" y="1542"/>
                  <a:pt x="10606" y="1542"/>
                </a:cubicBezTo>
                <a:cubicBezTo>
                  <a:pt x="10606" y="1536"/>
                  <a:pt x="10612" y="1536"/>
                  <a:pt x="10612" y="1530"/>
                </a:cubicBezTo>
                <a:cubicBezTo>
                  <a:pt x="10612" y="1524"/>
                  <a:pt x="10612" y="1518"/>
                  <a:pt x="10612" y="1512"/>
                </a:cubicBezTo>
                <a:cubicBezTo>
                  <a:pt x="10612" y="1506"/>
                  <a:pt x="10606" y="1500"/>
                  <a:pt x="10606" y="1494"/>
                </a:cubicBezTo>
                <a:cubicBezTo>
                  <a:pt x="10600" y="1488"/>
                  <a:pt x="10600" y="1488"/>
                  <a:pt x="10594" y="1488"/>
                </a:cubicBezTo>
                <a:cubicBezTo>
                  <a:pt x="10570" y="1488"/>
                  <a:pt x="10570" y="1488"/>
                  <a:pt x="10570" y="1488"/>
                </a:cubicBezTo>
                <a:cubicBezTo>
                  <a:pt x="10570" y="1548"/>
                  <a:pt x="10570" y="1548"/>
                  <a:pt x="10570" y="1548"/>
                </a:cubicBezTo>
                <a:cubicBezTo>
                  <a:pt x="10529" y="1548"/>
                  <a:pt x="10529" y="1548"/>
                  <a:pt x="10529" y="1548"/>
                </a:cubicBezTo>
                <a:cubicBezTo>
                  <a:pt x="10529" y="1536"/>
                  <a:pt x="10529" y="1530"/>
                  <a:pt x="10529" y="1512"/>
                </a:cubicBezTo>
                <a:cubicBezTo>
                  <a:pt x="10529" y="1512"/>
                  <a:pt x="10529" y="1506"/>
                  <a:pt x="10529" y="1500"/>
                </a:cubicBezTo>
                <a:cubicBezTo>
                  <a:pt x="10529" y="1500"/>
                  <a:pt x="10529" y="1500"/>
                  <a:pt x="10529" y="1494"/>
                </a:cubicBezTo>
                <a:cubicBezTo>
                  <a:pt x="10553" y="1494"/>
                  <a:pt x="10553" y="1494"/>
                  <a:pt x="10553" y="1494"/>
                </a:cubicBezTo>
                <a:cubicBezTo>
                  <a:pt x="10559" y="1494"/>
                  <a:pt x="10559" y="1494"/>
                  <a:pt x="10565" y="1494"/>
                </a:cubicBezTo>
                <a:lnTo>
                  <a:pt x="10570" y="1494"/>
                </a:lnTo>
                <a:cubicBezTo>
                  <a:pt x="10570" y="1459"/>
                  <a:pt x="10570" y="1459"/>
                  <a:pt x="10570" y="1459"/>
                </a:cubicBezTo>
                <a:cubicBezTo>
                  <a:pt x="10559" y="1459"/>
                  <a:pt x="10559" y="1459"/>
                  <a:pt x="10559" y="1459"/>
                </a:cubicBezTo>
                <a:cubicBezTo>
                  <a:pt x="10547" y="1465"/>
                  <a:pt x="10541" y="1470"/>
                  <a:pt x="10529" y="1476"/>
                </a:cubicBezTo>
                <a:cubicBezTo>
                  <a:pt x="10529" y="1476"/>
                  <a:pt x="10523" y="1482"/>
                  <a:pt x="10517" y="1482"/>
                </a:cubicBezTo>
                <a:cubicBezTo>
                  <a:pt x="10517" y="1482"/>
                  <a:pt x="10511" y="1476"/>
                  <a:pt x="10505" y="1476"/>
                </a:cubicBezTo>
                <a:lnTo>
                  <a:pt x="10499" y="1476"/>
                </a:lnTo>
                <a:cubicBezTo>
                  <a:pt x="10493" y="1476"/>
                  <a:pt x="10488" y="1482"/>
                  <a:pt x="10488" y="1488"/>
                </a:cubicBezTo>
                <a:cubicBezTo>
                  <a:pt x="10488" y="1500"/>
                  <a:pt x="10482" y="1506"/>
                  <a:pt x="10476" y="1512"/>
                </a:cubicBezTo>
                <a:cubicBezTo>
                  <a:pt x="10470" y="1518"/>
                  <a:pt x="10464" y="1518"/>
                  <a:pt x="10458" y="1518"/>
                </a:cubicBezTo>
                <a:cubicBezTo>
                  <a:pt x="10452" y="1518"/>
                  <a:pt x="10452" y="1518"/>
                  <a:pt x="10452" y="1518"/>
                </a:cubicBezTo>
                <a:cubicBezTo>
                  <a:pt x="10446" y="1518"/>
                  <a:pt x="10446" y="1518"/>
                  <a:pt x="10440" y="1518"/>
                </a:cubicBezTo>
                <a:cubicBezTo>
                  <a:pt x="10434" y="1518"/>
                  <a:pt x="10434" y="1506"/>
                  <a:pt x="10428" y="1506"/>
                </a:cubicBezTo>
                <a:cubicBezTo>
                  <a:pt x="10434" y="1500"/>
                  <a:pt x="10434" y="1500"/>
                  <a:pt x="10434" y="1494"/>
                </a:cubicBezTo>
                <a:cubicBezTo>
                  <a:pt x="10440" y="1488"/>
                  <a:pt x="10446" y="1488"/>
                  <a:pt x="10446" y="1488"/>
                </a:cubicBezTo>
                <a:cubicBezTo>
                  <a:pt x="10411" y="1488"/>
                  <a:pt x="10411" y="1488"/>
                  <a:pt x="10411" y="1488"/>
                </a:cubicBezTo>
                <a:cubicBezTo>
                  <a:pt x="10393" y="1488"/>
                  <a:pt x="10387" y="1488"/>
                  <a:pt x="10375" y="1494"/>
                </a:cubicBezTo>
                <a:cubicBezTo>
                  <a:pt x="10369" y="1494"/>
                  <a:pt x="10363" y="1500"/>
                  <a:pt x="10357" y="1500"/>
                </a:cubicBezTo>
                <a:cubicBezTo>
                  <a:pt x="10351" y="1500"/>
                  <a:pt x="10345" y="1500"/>
                  <a:pt x="10345" y="1506"/>
                </a:cubicBezTo>
                <a:cubicBezTo>
                  <a:pt x="10345" y="1512"/>
                  <a:pt x="10345" y="1518"/>
                  <a:pt x="10345" y="1518"/>
                </a:cubicBezTo>
                <a:cubicBezTo>
                  <a:pt x="10345" y="1524"/>
                  <a:pt x="10345" y="1530"/>
                  <a:pt x="10351" y="1530"/>
                </a:cubicBezTo>
                <a:cubicBezTo>
                  <a:pt x="10351" y="1536"/>
                  <a:pt x="10351" y="1542"/>
                  <a:pt x="10357" y="1542"/>
                </a:cubicBezTo>
                <a:cubicBezTo>
                  <a:pt x="10369" y="1548"/>
                  <a:pt x="10375" y="1548"/>
                  <a:pt x="10381" y="1548"/>
                </a:cubicBezTo>
                <a:cubicBezTo>
                  <a:pt x="10393" y="1548"/>
                  <a:pt x="10393" y="1548"/>
                  <a:pt x="10404" y="1548"/>
                </a:cubicBezTo>
                <a:cubicBezTo>
                  <a:pt x="10404" y="1571"/>
                  <a:pt x="10404" y="1571"/>
                  <a:pt x="10404" y="1571"/>
                </a:cubicBezTo>
                <a:cubicBezTo>
                  <a:pt x="10381" y="1571"/>
                  <a:pt x="10381" y="1571"/>
                  <a:pt x="10381" y="1571"/>
                </a:cubicBezTo>
                <a:cubicBezTo>
                  <a:pt x="10375" y="1571"/>
                  <a:pt x="10375" y="1565"/>
                  <a:pt x="10369" y="1565"/>
                </a:cubicBezTo>
                <a:cubicBezTo>
                  <a:pt x="10357" y="1565"/>
                  <a:pt x="10351" y="1565"/>
                  <a:pt x="10345" y="1565"/>
                </a:cubicBezTo>
                <a:cubicBezTo>
                  <a:pt x="10333" y="1565"/>
                  <a:pt x="10327" y="1565"/>
                  <a:pt x="10322" y="1565"/>
                </a:cubicBezTo>
                <a:cubicBezTo>
                  <a:pt x="10316" y="1559"/>
                  <a:pt x="10310" y="1559"/>
                  <a:pt x="10310" y="1559"/>
                </a:cubicBezTo>
                <a:cubicBezTo>
                  <a:pt x="10286" y="1559"/>
                  <a:pt x="10286" y="1559"/>
                  <a:pt x="10286" y="1559"/>
                </a:cubicBezTo>
                <a:cubicBezTo>
                  <a:pt x="10286" y="1571"/>
                  <a:pt x="10286" y="1577"/>
                  <a:pt x="10286" y="1589"/>
                </a:cubicBezTo>
                <a:cubicBezTo>
                  <a:pt x="10286" y="1595"/>
                  <a:pt x="10286" y="1601"/>
                  <a:pt x="10286" y="1601"/>
                </a:cubicBezTo>
                <a:cubicBezTo>
                  <a:pt x="10286" y="1607"/>
                  <a:pt x="10280" y="1607"/>
                  <a:pt x="10280" y="1613"/>
                </a:cubicBezTo>
                <a:cubicBezTo>
                  <a:pt x="10280" y="1619"/>
                  <a:pt x="10274" y="1619"/>
                  <a:pt x="10268" y="1619"/>
                </a:cubicBezTo>
                <a:cubicBezTo>
                  <a:pt x="10268" y="1613"/>
                  <a:pt x="10268" y="1607"/>
                  <a:pt x="10268" y="1595"/>
                </a:cubicBezTo>
                <a:cubicBezTo>
                  <a:pt x="10268" y="1595"/>
                  <a:pt x="10268" y="1589"/>
                  <a:pt x="10268" y="1583"/>
                </a:cubicBezTo>
                <a:cubicBezTo>
                  <a:pt x="10262" y="1583"/>
                  <a:pt x="10256" y="1583"/>
                  <a:pt x="10256" y="1577"/>
                </a:cubicBezTo>
                <a:cubicBezTo>
                  <a:pt x="10250" y="1577"/>
                  <a:pt x="10245" y="1583"/>
                  <a:pt x="10245" y="1577"/>
                </a:cubicBezTo>
                <a:cubicBezTo>
                  <a:pt x="10238" y="1577"/>
                  <a:pt x="10233" y="1571"/>
                  <a:pt x="10233" y="1571"/>
                </a:cubicBezTo>
                <a:cubicBezTo>
                  <a:pt x="10227" y="1571"/>
                  <a:pt x="10227" y="1565"/>
                  <a:pt x="10221" y="1559"/>
                </a:cubicBezTo>
                <a:cubicBezTo>
                  <a:pt x="10221" y="1559"/>
                  <a:pt x="10215" y="1559"/>
                  <a:pt x="10209" y="1559"/>
                </a:cubicBezTo>
                <a:cubicBezTo>
                  <a:pt x="10203" y="1554"/>
                  <a:pt x="10197" y="1542"/>
                  <a:pt x="10185" y="1542"/>
                </a:cubicBezTo>
                <a:cubicBezTo>
                  <a:pt x="10179" y="1542"/>
                  <a:pt x="10173" y="1548"/>
                  <a:pt x="10167" y="1548"/>
                </a:cubicBezTo>
                <a:cubicBezTo>
                  <a:pt x="10167" y="1565"/>
                  <a:pt x="10167" y="1565"/>
                  <a:pt x="10167" y="1565"/>
                </a:cubicBezTo>
                <a:cubicBezTo>
                  <a:pt x="10167" y="1571"/>
                  <a:pt x="10173" y="1577"/>
                  <a:pt x="10173" y="1577"/>
                </a:cubicBezTo>
                <a:cubicBezTo>
                  <a:pt x="10173" y="1583"/>
                  <a:pt x="10179" y="1589"/>
                  <a:pt x="10179" y="1595"/>
                </a:cubicBezTo>
                <a:cubicBezTo>
                  <a:pt x="10179" y="1601"/>
                  <a:pt x="10167" y="1607"/>
                  <a:pt x="10167" y="1619"/>
                </a:cubicBezTo>
                <a:cubicBezTo>
                  <a:pt x="10167" y="1619"/>
                  <a:pt x="10173" y="1625"/>
                  <a:pt x="10173" y="1631"/>
                </a:cubicBezTo>
                <a:cubicBezTo>
                  <a:pt x="10167" y="1631"/>
                  <a:pt x="10161" y="1631"/>
                  <a:pt x="10161" y="1636"/>
                </a:cubicBezTo>
                <a:cubicBezTo>
                  <a:pt x="10156" y="1642"/>
                  <a:pt x="10150" y="1648"/>
                  <a:pt x="10144" y="1648"/>
                </a:cubicBezTo>
                <a:cubicBezTo>
                  <a:pt x="10138" y="1648"/>
                  <a:pt x="10132" y="1648"/>
                  <a:pt x="10126" y="1642"/>
                </a:cubicBezTo>
                <a:cubicBezTo>
                  <a:pt x="10126" y="1642"/>
                  <a:pt x="10126" y="1636"/>
                  <a:pt x="10126" y="1631"/>
                </a:cubicBezTo>
                <a:cubicBezTo>
                  <a:pt x="10126" y="1625"/>
                  <a:pt x="10120" y="1625"/>
                  <a:pt x="10120" y="1619"/>
                </a:cubicBezTo>
                <a:cubicBezTo>
                  <a:pt x="10120" y="1619"/>
                  <a:pt x="10120" y="1613"/>
                  <a:pt x="10120" y="1607"/>
                </a:cubicBezTo>
                <a:cubicBezTo>
                  <a:pt x="10114" y="1613"/>
                  <a:pt x="10114" y="1613"/>
                  <a:pt x="10108" y="1613"/>
                </a:cubicBezTo>
                <a:cubicBezTo>
                  <a:pt x="10102" y="1619"/>
                  <a:pt x="10108" y="1625"/>
                  <a:pt x="10108" y="1631"/>
                </a:cubicBezTo>
                <a:cubicBezTo>
                  <a:pt x="10102" y="1631"/>
                  <a:pt x="10096" y="1631"/>
                  <a:pt x="10096" y="1631"/>
                </a:cubicBezTo>
                <a:cubicBezTo>
                  <a:pt x="10084" y="1631"/>
                  <a:pt x="10079" y="1631"/>
                  <a:pt x="10072" y="1631"/>
                </a:cubicBezTo>
                <a:cubicBezTo>
                  <a:pt x="10067" y="1648"/>
                  <a:pt x="10067" y="1648"/>
                  <a:pt x="10067" y="1648"/>
                </a:cubicBezTo>
                <a:cubicBezTo>
                  <a:pt x="10072" y="1654"/>
                  <a:pt x="10072" y="1660"/>
                  <a:pt x="10072" y="1660"/>
                </a:cubicBezTo>
                <a:cubicBezTo>
                  <a:pt x="10079" y="1666"/>
                  <a:pt x="10084" y="1660"/>
                  <a:pt x="10084" y="1660"/>
                </a:cubicBezTo>
                <a:cubicBezTo>
                  <a:pt x="10090" y="1666"/>
                  <a:pt x="10096" y="1666"/>
                  <a:pt x="10096" y="1666"/>
                </a:cubicBezTo>
                <a:cubicBezTo>
                  <a:pt x="10096" y="1672"/>
                  <a:pt x="10096" y="1678"/>
                  <a:pt x="10096" y="1678"/>
                </a:cubicBezTo>
                <a:cubicBezTo>
                  <a:pt x="10096" y="1690"/>
                  <a:pt x="10096" y="1690"/>
                  <a:pt x="10096" y="1690"/>
                </a:cubicBezTo>
                <a:cubicBezTo>
                  <a:pt x="10096" y="1696"/>
                  <a:pt x="10090" y="1696"/>
                  <a:pt x="10090" y="1702"/>
                </a:cubicBezTo>
                <a:cubicBezTo>
                  <a:pt x="10090" y="1702"/>
                  <a:pt x="10084" y="1702"/>
                  <a:pt x="10079" y="1702"/>
                </a:cubicBezTo>
                <a:cubicBezTo>
                  <a:pt x="10072" y="1696"/>
                  <a:pt x="10072" y="1690"/>
                  <a:pt x="10067" y="1690"/>
                </a:cubicBezTo>
                <a:cubicBezTo>
                  <a:pt x="10061" y="1684"/>
                  <a:pt x="10055" y="1690"/>
                  <a:pt x="10043" y="1690"/>
                </a:cubicBezTo>
                <a:cubicBezTo>
                  <a:pt x="10037" y="1690"/>
                  <a:pt x="10031" y="1684"/>
                  <a:pt x="10031" y="1684"/>
                </a:cubicBezTo>
                <a:cubicBezTo>
                  <a:pt x="10031" y="1672"/>
                  <a:pt x="10037" y="1660"/>
                  <a:pt x="10037" y="1648"/>
                </a:cubicBezTo>
                <a:cubicBezTo>
                  <a:pt x="10037" y="1642"/>
                  <a:pt x="10031" y="1642"/>
                  <a:pt x="10031" y="1636"/>
                </a:cubicBezTo>
                <a:cubicBezTo>
                  <a:pt x="10019" y="1636"/>
                  <a:pt x="10019" y="1642"/>
                  <a:pt x="10013" y="1642"/>
                </a:cubicBezTo>
                <a:cubicBezTo>
                  <a:pt x="10013" y="1678"/>
                  <a:pt x="10013" y="1678"/>
                  <a:pt x="10013" y="1678"/>
                </a:cubicBezTo>
                <a:cubicBezTo>
                  <a:pt x="10007" y="1678"/>
                  <a:pt x="10007" y="1684"/>
                  <a:pt x="10001" y="1684"/>
                </a:cubicBezTo>
                <a:cubicBezTo>
                  <a:pt x="9995" y="1684"/>
                  <a:pt x="9990" y="1678"/>
                  <a:pt x="9983" y="1678"/>
                </a:cubicBezTo>
                <a:cubicBezTo>
                  <a:pt x="9972" y="1678"/>
                  <a:pt x="9966" y="1684"/>
                  <a:pt x="9954" y="1690"/>
                </a:cubicBezTo>
                <a:cubicBezTo>
                  <a:pt x="9954" y="1690"/>
                  <a:pt x="9954" y="1696"/>
                  <a:pt x="9960" y="1702"/>
                </a:cubicBezTo>
                <a:cubicBezTo>
                  <a:pt x="9960" y="1702"/>
                  <a:pt x="9966" y="1702"/>
                  <a:pt x="9966" y="1708"/>
                </a:cubicBezTo>
                <a:cubicBezTo>
                  <a:pt x="9966" y="1708"/>
                  <a:pt x="9966" y="1714"/>
                  <a:pt x="9966" y="1720"/>
                </a:cubicBezTo>
                <a:cubicBezTo>
                  <a:pt x="9954" y="1720"/>
                  <a:pt x="9948" y="1714"/>
                  <a:pt x="9936" y="1720"/>
                </a:cubicBezTo>
                <a:cubicBezTo>
                  <a:pt x="9930" y="1720"/>
                  <a:pt x="9924" y="1720"/>
                  <a:pt x="9924" y="1720"/>
                </a:cubicBezTo>
                <a:cubicBezTo>
                  <a:pt x="9918" y="1720"/>
                  <a:pt x="9912" y="1720"/>
                  <a:pt x="9912" y="1720"/>
                </a:cubicBezTo>
                <a:cubicBezTo>
                  <a:pt x="9906" y="1720"/>
                  <a:pt x="9906" y="1725"/>
                  <a:pt x="9901" y="1725"/>
                </a:cubicBezTo>
                <a:cubicBezTo>
                  <a:pt x="9895" y="1731"/>
                  <a:pt x="9901" y="1737"/>
                  <a:pt x="9895" y="1737"/>
                </a:cubicBezTo>
                <a:cubicBezTo>
                  <a:pt x="9895" y="1743"/>
                  <a:pt x="9889" y="1743"/>
                  <a:pt x="9883" y="1743"/>
                </a:cubicBezTo>
                <a:cubicBezTo>
                  <a:pt x="9883" y="1743"/>
                  <a:pt x="9877" y="1749"/>
                  <a:pt x="9877" y="1755"/>
                </a:cubicBezTo>
                <a:cubicBezTo>
                  <a:pt x="9871" y="1755"/>
                  <a:pt x="9877" y="1761"/>
                  <a:pt x="9871" y="1767"/>
                </a:cubicBezTo>
                <a:cubicBezTo>
                  <a:pt x="9871" y="1767"/>
                  <a:pt x="9865" y="1761"/>
                  <a:pt x="9859" y="1767"/>
                </a:cubicBezTo>
                <a:cubicBezTo>
                  <a:pt x="9853" y="1767"/>
                  <a:pt x="9853" y="1773"/>
                  <a:pt x="9847" y="1779"/>
                </a:cubicBezTo>
                <a:cubicBezTo>
                  <a:pt x="9871" y="1779"/>
                  <a:pt x="9871" y="1779"/>
                  <a:pt x="9871" y="1779"/>
                </a:cubicBezTo>
                <a:cubicBezTo>
                  <a:pt x="9877" y="1779"/>
                  <a:pt x="9877" y="1779"/>
                  <a:pt x="9883" y="1773"/>
                </a:cubicBezTo>
                <a:cubicBezTo>
                  <a:pt x="9889" y="1773"/>
                  <a:pt x="9889" y="1767"/>
                  <a:pt x="9889" y="1761"/>
                </a:cubicBezTo>
                <a:cubicBezTo>
                  <a:pt x="9895" y="1761"/>
                  <a:pt x="9901" y="1761"/>
                  <a:pt x="9901" y="1755"/>
                </a:cubicBezTo>
                <a:cubicBezTo>
                  <a:pt x="9906" y="1755"/>
                  <a:pt x="9912" y="1755"/>
                  <a:pt x="9912" y="1755"/>
                </a:cubicBezTo>
                <a:cubicBezTo>
                  <a:pt x="9918" y="1755"/>
                  <a:pt x="9924" y="1755"/>
                  <a:pt x="9924" y="1755"/>
                </a:cubicBezTo>
                <a:cubicBezTo>
                  <a:pt x="9930" y="1755"/>
                  <a:pt x="9936" y="1761"/>
                  <a:pt x="9936" y="1755"/>
                </a:cubicBezTo>
                <a:cubicBezTo>
                  <a:pt x="9942" y="1755"/>
                  <a:pt x="9942" y="1749"/>
                  <a:pt x="9948" y="1749"/>
                </a:cubicBezTo>
                <a:cubicBezTo>
                  <a:pt x="9954" y="1743"/>
                  <a:pt x="9948" y="1737"/>
                  <a:pt x="9954" y="1737"/>
                </a:cubicBezTo>
                <a:cubicBezTo>
                  <a:pt x="9960" y="1737"/>
                  <a:pt x="9960" y="1737"/>
                  <a:pt x="9966" y="1737"/>
                </a:cubicBezTo>
                <a:cubicBezTo>
                  <a:pt x="9972" y="1737"/>
                  <a:pt x="9972" y="1737"/>
                  <a:pt x="9978" y="1737"/>
                </a:cubicBezTo>
                <a:cubicBezTo>
                  <a:pt x="9983" y="1737"/>
                  <a:pt x="9983" y="1731"/>
                  <a:pt x="9990" y="1725"/>
                </a:cubicBezTo>
                <a:cubicBezTo>
                  <a:pt x="10001" y="1725"/>
                  <a:pt x="10007" y="1725"/>
                  <a:pt x="10019" y="1725"/>
                </a:cubicBezTo>
                <a:cubicBezTo>
                  <a:pt x="10031" y="1725"/>
                  <a:pt x="10037" y="1725"/>
                  <a:pt x="10049" y="1725"/>
                </a:cubicBezTo>
                <a:cubicBezTo>
                  <a:pt x="10055" y="1731"/>
                  <a:pt x="10055" y="1737"/>
                  <a:pt x="10061" y="1737"/>
                </a:cubicBezTo>
                <a:cubicBezTo>
                  <a:pt x="10055" y="1749"/>
                  <a:pt x="10055" y="1749"/>
                  <a:pt x="10055" y="1749"/>
                </a:cubicBezTo>
                <a:cubicBezTo>
                  <a:pt x="10043" y="1749"/>
                  <a:pt x="10037" y="1749"/>
                  <a:pt x="10031" y="1749"/>
                </a:cubicBezTo>
                <a:cubicBezTo>
                  <a:pt x="10025" y="1749"/>
                  <a:pt x="10025" y="1749"/>
                  <a:pt x="10019" y="1749"/>
                </a:cubicBezTo>
                <a:lnTo>
                  <a:pt x="10019" y="1761"/>
                </a:lnTo>
                <a:cubicBezTo>
                  <a:pt x="10013" y="1761"/>
                  <a:pt x="10007" y="1761"/>
                  <a:pt x="10007" y="1761"/>
                </a:cubicBezTo>
                <a:cubicBezTo>
                  <a:pt x="10001" y="1761"/>
                  <a:pt x="9995" y="1761"/>
                  <a:pt x="9995" y="1761"/>
                </a:cubicBezTo>
                <a:cubicBezTo>
                  <a:pt x="9990" y="1761"/>
                  <a:pt x="9983" y="1767"/>
                  <a:pt x="9983" y="1767"/>
                </a:cubicBezTo>
                <a:cubicBezTo>
                  <a:pt x="9983" y="1773"/>
                  <a:pt x="9983" y="1779"/>
                  <a:pt x="9978" y="1779"/>
                </a:cubicBezTo>
                <a:cubicBezTo>
                  <a:pt x="9978" y="1785"/>
                  <a:pt x="9978" y="1785"/>
                  <a:pt x="9972" y="1791"/>
                </a:cubicBezTo>
                <a:cubicBezTo>
                  <a:pt x="9972" y="1797"/>
                  <a:pt x="9966" y="1791"/>
                  <a:pt x="9966" y="1797"/>
                </a:cubicBezTo>
                <a:cubicBezTo>
                  <a:pt x="9960" y="1802"/>
                  <a:pt x="9960" y="1802"/>
                  <a:pt x="9960" y="1809"/>
                </a:cubicBezTo>
                <a:cubicBezTo>
                  <a:pt x="9954" y="1814"/>
                  <a:pt x="9960" y="1814"/>
                  <a:pt x="9960" y="1820"/>
                </a:cubicBezTo>
                <a:cubicBezTo>
                  <a:pt x="9960" y="1826"/>
                  <a:pt x="9960" y="1832"/>
                  <a:pt x="9960" y="1844"/>
                </a:cubicBezTo>
                <a:cubicBezTo>
                  <a:pt x="9942" y="1844"/>
                  <a:pt x="9930" y="1838"/>
                  <a:pt x="9924" y="1850"/>
                </a:cubicBezTo>
                <a:cubicBezTo>
                  <a:pt x="9918" y="1856"/>
                  <a:pt x="9918" y="1862"/>
                  <a:pt x="9912" y="1874"/>
                </a:cubicBezTo>
                <a:cubicBezTo>
                  <a:pt x="9912" y="1874"/>
                  <a:pt x="9906" y="1874"/>
                  <a:pt x="9901" y="1880"/>
                </a:cubicBezTo>
                <a:cubicBezTo>
                  <a:pt x="9901" y="1880"/>
                  <a:pt x="9895" y="1880"/>
                  <a:pt x="9889" y="1886"/>
                </a:cubicBezTo>
                <a:cubicBezTo>
                  <a:pt x="9889" y="1886"/>
                  <a:pt x="9889" y="1891"/>
                  <a:pt x="9883" y="1897"/>
                </a:cubicBezTo>
                <a:cubicBezTo>
                  <a:pt x="9883" y="1897"/>
                  <a:pt x="9877" y="1897"/>
                  <a:pt x="9877" y="1903"/>
                </a:cubicBezTo>
                <a:cubicBezTo>
                  <a:pt x="9871" y="1903"/>
                  <a:pt x="9865" y="1909"/>
                  <a:pt x="9865" y="1909"/>
                </a:cubicBezTo>
                <a:cubicBezTo>
                  <a:pt x="9859" y="1915"/>
                  <a:pt x="9865" y="1921"/>
                  <a:pt x="9865" y="1921"/>
                </a:cubicBezTo>
                <a:cubicBezTo>
                  <a:pt x="9865" y="1927"/>
                  <a:pt x="9865" y="1933"/>
                  <a:pt x="9865" y="1933"/>
                </a:cubicBezTo>
                <a:cubicBezTo>
                  <a:pt x="9859" y="1939"/>
                  <a:pt x="9853" y="1939"/>
                  <a:pt x="9853" y="1945"/>
                </a:cubicBezTo>
                <a:cubicBezTo>
                  <a:pt x="9847" y="1951"/>
                  <a:pt x="9841" y="1951"/>
                  <a:pt x="9841" y="1957"/>
                </a:cubicBezTo>
                <a:cubicBezTo>
                  <a:pt x="9841" y="1963"/>
                  <a:pt x="9841" y="1975"/>
                  <a:pt x="9841" y="1980"/>
                </a:cubicBezTo>
                <a:cubicBezTo>
                  <a:pt x="9841" y="1986"/>
                  <a:pt x="9835" y="1986"/>
                  <a:pt x="9835" y="1992"/>
                </a:cubicBezTo>
                <a:cubicBezTo>
                  <a:pt x="9835" y="1992"/>
                  <a:pt x="9835" y="1998"/>
                  <a:pt x="9835" y="2004"/>
                </a:cubicBezTo>
                <a:cubicBezTo>
                  <a:pt x="9829" y="1992"/>
                  <a:pt x="9829" y="1992"/>
                  <a:pt x="9829" y="1992"/>
                </a:cubicBezTo>
                <a:cubicBezTo>
                  <a:pt x="9829" y="1992"/>
                  <a:pt x="9824" y="1998"/>
                  <a:pt x="9818" y="1998"/>
                </a:cubicBezTo>
                <a:cubicBezTo>
                  <a:pt x="9812" y="2004"/>
                  <a:pt x="9806" y="2004"/>
                  <a:pt x="9800" y="2010"/>
                </a:cubicBezTo>
                <a:cubicBezTo>
                  <a:pt x="9795" y="2010"/>
                  <a:pt x="9795" y="2016"/>
                  <a:pt x="9789" y="2022"/>
                </a:cubicBezTo>
                <a:cubicBezTo>
                  <a:pt x="9783" y="2022"/>
                  <a:pt x="9783" y="2028"/>
                  <a:pt x="9777" y="2028"/>
                </a:cubicBezTo>
                <a:cubicBezTo>
                  <a:pt x="9777" y="2028"/>
                  <a:pt x="9771" y="2028"/>
                  <a:pt x="9765" y="2028"/>
                </a:cubicBezTo>
                <a:cubicBezTo>
                  <a:pt x="9765" y="2028"/>
                  <a:pt x="9753" y="2034"/>
                  <a:pt x="9747" y="2034"/>
                </a:cubicBezTo>
                <a:cubicBezTo>
                  <a:pt x="9747" y="2034"/>
                  <a:pt x="9741" y="2040"/>
                  <a:pt x="9736" y="2040"/>
                </a:cubicBezTo>
                <a:cubicBezTo>
                  <a:pt x="9741" y="2057"/>
                  <a:pt x="9741" y="2057"/>
                  <a:pt x="9741" y="2057"/>
                </a:cubicBezTo>
                <a:cubicBezTo>
                  <a:pt x="9747" y="2057"/>
                  <a:pt x="9747" y="2057"/>
                  <a:pt x="9753" y="2057"/>
                </a:cubicBezTo>
                <a:cubicBezTo>
                  <a:pt x="9759" y="2057"/>
                  <a:pt x="9759" y="2057"/>
                  <a:pt x="9765" y="2057"/>
                </a:cubicBezTo>
                <a:cubicBezTo>
                  <a:pt x="9789" y="2057"/>
                  <a:pt x="9789" y="2057"/>
                  <a:pt x="9789" y="2057"/>
                </a:cubicBezTo>
                <a:cubicBezTo>
                  <a:pt x="9789" y="2063"/>
                  <a:pt x="9783" y="2063"/>
                  <a:pt x="9783" y="2069"/>
                </a:cubicBezTo>
                <a:cubicBezTo>
                  <a:pt x="9783" y="2075"/>
                  <a:pt x="9783" y="2081"/>
                  <a:pt x="9783" y="2081"/>
                </a:cubicBezTo>
                <a:cubicBezTo>
                  <a:pt x="9783" y="2087"/>
                  <a:pt x="9777" y="2087"/>
                  <a:pt x="9771" y="2087"/>
                </a:cubicBezTo>
                <a:cubicBezTo>
                  <a:pt x="9771" y="2087"/>
                  <a:pt x="9765" y="2093"/>
                  <a:pt x="9759" y="2093"/>
                </a:cubicBezTo>
                <a:cubicBezTo>
                  <a:pt x="9753" y="2093"/>
                  <a:pt x="9753" y="2099"/>
                  <a:pt x="9747" y="2105"/>
                </a:cubicBezTo>
                <a:cubicBezTo>
                  <a:pt x="9747" y="2105"/>
                  <a:pt x="9736" y="2105"/>
                  <a:pt x="9730" y="2105"/>
                </a:cubicBezTo>
                <a:cubicBezTo>
                  <a:pt x="9730" y="2111"/>
                  <a:pt x="9724" y="2111"/>
                  <a:pt x="9724" y="2117"/>
                </a:cubicBezTo>
                <a:cubicBezTo>
                  <a:pt x="9718" y="2117"/>
                  <a:pt x="9712" y="2123"/>
                  <a:pt x="9712" y="2123"/>
                </a:cubicBezTo>
                <a:cubicBezTo>
                  <a:pt x="9706" y="2129"/>
                  <a:pt x="9700" y="2129"/>
                  <a:pt x="9700" y="2129"/>
                </a:cubicBezTo>
                <a:cubicBezTo>
                  <a:pt x="9694" y="2129"/>
                  <a:pt x="9688" y="2134"/>
                  <a:pt x="9688" y="2134"/>
                </a:cubicBezTo>
                <a:cubicBezTo>
                  <a:pt x="9682" y="2141"/>
                  <a:pt x="9682" y="2146"/>
                  <a:pt x="9682" y="2146"/>
                </a:cubicBezTo>
                <a:cubicBezTo>
                  <a:pt x="9676" y="2152"/>
                  <a:pt x="9682" y="2158"/>
                  <a:pt x="9676" y="2158"/>
                </a:cubicBezTo>
                <a:cubicBezTo>
                  <a:pt x="9676" y="2164"/>
                  <a:pt x="9670" y="2170"/>
                  <a:pt x="9658" y="2170"/>
                </a:cubicBezTo>
                <a:cubicBezTo>
                  <a:pt x="9647" y="2170"/>
                  <a:pt x="9647" y="2158"/>
                  <a:pt x="9635" y="2158"/>
                </a:cubicBezTo>
                <a:cubicBezTo>
                  <a:pt x="9611" y="2158"/>
                  <a:pt x="9611" y="2158"/>
                  <a:pt x="9611" y="2158"/>
                </a:cubicBezTo>
                <a:cubicBezTo>
                  <a:pt x="9605" y="2182"/>
                  <a:pt x="9605" y="2182"/>
                  <a:pt x="9605" y="2182"/>
                </a:cubicBezTo>
                <a:cubicBezTo>
                  <a:pt x="9611" y="2188"/>
                  <a:pt x="9611" y="2194"/>
                  <a:pt x="9617" y="2200"/>
                </a:cubicBezTo>
                <a:cubicBezTo>
                  <a:pt x="9605" y="2206"/>
                  <a:pt x="9593" y="2206"/>
                  <a:pt x="9581" y="2212"/>
                </a:cubicBezTo>
                <a:cubicBezTo>
                  <a:pt x="9575" y="2212"/>
                  <a:pt x="9575" y="2212"/>
                  <a:pt x="9570" y="2212"/>
                </a:cubicBezTo>
                <a:cubicBezTo>
                  <a:pt x="9558" y="2212"/>
                  <a:pt x="9558" y="2218"/>
                  <a:pt x="9546" y="2223"/>
                </a:cubicBezTo>
                <a:cubicBezTo>
                  <a:pt x="9540" y="2223"/>
                  <a:pt x="9540" y="2229"/>
                  <a:pt x="9534" y="2229"/>
                </a:cubicBezTo>
                <a:cubicBezTo>
                  <a:pt x="9534" y="2235"/>
                  <a:pt x="9528" y="2235"/>
                  <a:pt x="9522" y="2241"/>
                </a:cubicBezTo>
                <a:cubicBezTo>
                  <a:pt x="9522" y="2241"/>
                  <a:pt x="9516" y="2235"/>
                  <a:pt x="9510" y="2241"/>
                </a:cubicBezTo>
                <a:cubicBezTo>
                  <a:pt x="9510" y="2241"/>
                  <a:pt x="9504" y="2241"/>
                  <a:pt x="9498" y="2247"/>
                </a:cubicBezTo>
                <a:cubicBezTo>
                  <a:pt x="9498" y="2247"/>
                  <a:pt x="9504" y="2253"/>
                  <a:pt x="9498" y="2259"/>
                </a:cubicBezTo>
                <a:cubicBezTo>
                  <a:pt x="9498" y="2259"/>
                  <a:pt x="9504" y="2265"/>
                  <a:pt x="9498" y="2265"/>
                </a:cubicBezTo>
                <a:cubicBezTo>
                  <a:pt x="9498" y="2271"/>
                  <a:pt x="9492" y="2277"/>
                  <a:pt x="9492" y="2277"/>
                </a:cubicBezTo>
                <a:cubicBezTo>
                  <a:pt x="9487" y="2283"/>
                  <a:pt x="9481" y="2289"/>
                  <a:pt x="9481" y="2289"/>
                </a:cubicBezTo>
                <a:cubicBezTo>
                  <a:pt x="9475" y="2289"/>
                  <a:pt x="9469" y="2289"/>
                  <a:pt x="9469" y="2289"/>
                </a:cubicBezTo>
                <a:cubicBezTo>
                  <a:pt x="9463" y="2289"/>
                  <a:pt x="9457" y="2289"/>
                  <a:pt x="9457" y="2289"/>
                </a:cubicBezTo>
                <a:cubicBezTo>
                  <a:pt x="9451" y="2289"/>
                  <a:pt x="9451" y="2295"/>
                  <a:pt x="9445" y="2295"/>
                </a:cubicBezTo>
                <a:cubicBezTo>
                  <a:pt x="9439" y="2300"/>
                  <a:pt x="9433" y="2300"/>
                  <a:pt x="9433" y="2307"/>
                </a:cubicBezTo>
                <a:cubicBezTo>
                  <a:pt x="9433" y="2307"/>
                  <a:pt x="9433" y="2312"/>
                  <a:pt x="9433" y="2318"/>
                </a:cubicBezTo>
                <a:cubicBezTo>
                  <a:pt x="9433" y="2324"/>
                  <a:pt x="9439" y="2324"/>
                  <a:pt x="9439" y="2330"/>
                </a:cubicBezTo>
                <a:cubicBezTo>
                  <a:pt x="9439" y="2330"/>
                  <a:pt x="9439" y="2336"/>
                  <a:pt x="9433" y="2342"/>
                </a:cubicBezTo>
                <a:cubicBezTo>
                  <a:pt x="9433" y="2342"/>
                  <a:pt x="9427" y="2342"/>
                  <a:pt x="9421" y="2342"/>
                </a:cubicBezTo>
                <a:cubicBezTo>
                  <a:pt x="9421" y="2348"/>
                  <a:pt x="9421" y="2348"/>
                  <a:pt x="9421" y="2354"/>
                </a:cubicBezTo>
                <a:cubicBezTo>
                  <a:pt x="9421" y="2360"/>
                  <a:pt x="9421" y="2360"/>
                  <a:pt x="9421" y="2366"/>
                </a:cubicBezTo>
                <a:cubicBezTo>
                  <a:pt x="9421" y="2372"/>
                  <a:pt x="9427" y="2378"/>
                  <a:pt x="9427" y="2384"/>
                </a:cubicBezTo>
                <a:cubicBezTo>
                  <a:pt x="9427" y="2389"/>
                  <a:pt x="9433" y="2395"/>
                  <a:pt x="9427" y="2401"/>
                </a:cubicBezTo>
                <a:cubicBezTo>
                  <a:pt x="9427" y="2407"/>
                  <a:pt x="9421" y="2401"/>
                  <a:pt x="9415" y="2401"/>
                </a:cubicBezTo>
                <a:cubicBezTo>
                  <a:pt x="9409" y="2407"/>
                  <a:pt x="9415" y="2413"/>
                  <a:pt x="9409" y="2413"/>
                </a:cubicBezTo>
                <a:cubicBezTo>
                  <a:pt x="9409" y="2437"/>
                  <a:pt x="9409" y="2437"/>
                  <a:pt x="9409" y="2437"/>
                </a:cubicBezTo>
                <a:cubicBezTo>
                  <a:pt x="9439" y="2437"/>
                  <a:pt x="9439" y="2437"/>
                  <a:pt x="9439" y="2437"/>
                </a:cubicBezTo>
                <a:cubicBezTo>
                  <a:pt x="9445" y="2437"/>
                  <a:pt x="9451" y="2431"/>
                  <a:pt x="9451" y="2431"/>
                </a:cubicBezTo>
                <a:cubicBezTo>
                  <a:pt x="9457" y="2437"/>
                  <a:pt x="9463" y="2437"/>
                  <a:pt x="9463" y="2437"/>
                </a:cubicBezTo>
                <a:cubicBezTo>
                  <a:pt x="9469" y="2443"/>
                  <a:pt x="9469" y="2449"/>
                  <a:pt x="9469" y="2449"/>
                </a:cubicBezTo>
                <a:cubicBezTo>
                  <a:pt x="9469" y="2455"/>
                  <a:pt x="9463" y="2461"/>
                  <a:pt x="9463" y="2461"/>
                </a:cubicBezTo>
                <a:cubicBezTo>
                  <a:pt x="9457" y="2466"/>
                  <a:pt x="9451" y="2461"/>
                  <a:pt x="9451" y="2466"/>
                </a:cubicBezTo>
                <a:cubicBezTo>
                  <a:pt x="9451" y="2473"/>
                  <a:pt x="9451" y="2473"/>
                  <a:pt x="9451" y="2478"/>
                </a:cubicBezTo>
                <a:cubicBezTo>
                  <a:pt x="9451" y="2484"/>
                  <a:pt x="9451" y="2484"/>
                  <a:pt x="9451" y="2490"/>
                </a:cubicBezTo>
                <a:cubicBezTo>
                  <a:pt x="9451" y="2496"/>
                  <a:pt x="9439" y="2490"/>
                  <a:pt x="9433" y="2496"/>
                </a:cubicBezTo>
                <a:cubicBezTo>
                  <a:pt x="9433" y="2502"/>
                  <a:pt x="9433" y="2502"/>
                  <a:pt x="9433" y="2508"/>
                </a:cubicBezTo>
                <a:cubicBezTo>
                  <a:pt x="9433" y="2514"/>
                  <a:pt x="9433" y="2514"/>
                  <a:pt x="9433" y="2520"/>
                </a:cubicBezTo>
                <a:cubicBezTo>
                  <a:pt x="9451" y="2520"/>
                  <a:pt x="9463" y="2520"/>
                  <a:pt x="9481" y="2526"/>
                </a:cubicBezTo>
                <a:cubicBezTo>
                  <a:pt x="9481" y="2532"/>
                  <a:pt x="9481" y="2544"/>
                  <a:pt x="9481" y="2550"/>
                </a:cubicBezTo>
                <a:cubicBezTo>
                  <a:pt x="9475" y="2555"/>
                  <a:pt x="9469" y="2555"/>
                  <a:pt x="9469" y="2561"/>
                </a:cubicBezTo>
                <a:cubicBezTo>
                  <a:pt x="9463" y="2561"/>
                  <a:pt x="9463" y="2567"/>
                  <a:pt x="9463" y="2573"/>
                </a:cubicBezTo>
                <a:lnTo>
                  <a:pt x="9469" y="2579"/>
                </a:lnTo>
                <a:cubicBezTo>
                  <a:pt x="9469" y="2585"/>
                  <a:pt x="9469" y="2585"/>
                  <a:pt x="9469" y="2591"/>
                </a:cubicBezTo>
                <a:cubicBezTo>
                  <a:pt x="9475" y="2591"/>
                  <a:pt x="9481" y="2591"/>
                  <a:pt x="9492" y="2591"/>
                </a:cubicBezTo>
                <a:cubicBezTo>
                  <a:pt x="9492" y="2591"/>
                  <a:pt x="9498" y="2591"/>
                  <a:pt x="9504" y="2591"/>
                </a:cubicBezTo>
                <a:cubicBezTo>
                  <a:pt x="9510" y="2591"/>
                  <a:pt x="9510" y="2597"/>
                  <a:pt x="9510" y="2603"/>
                </a:cubicBezTo>
                <a:cubicBezTo>
                  <a:pt x="9516" y="2603"/>
                  <a:pt x="9522" y="2609"/>
                  <a:pt x="9522" y="2615"/>
                </a:cubicBezTo>
                <a:cubicBezTo>
                  <a:pt x="9546" y="2609"/>
                  <a:pt x="9546" y="2609"/>
                  <a:pt x="9546" y="2609"/>
                </a:cubicBezTo>
                <a:cubicBezTo>
                  <a:pt x="9552" y="2609"/>
                  <a:pt x="9558" y="2609"/>
                  <a:pt x="9558" y="2609"/>
                </a:cubicBezTo>
                <a:cubicBezTo>
                  <a:pt x="9564" y="2615"/>
                  <a:pt x="9570" y="2615"/>
                  <a:pt x="9575" y="2615"/>
                </a:cubicBezTo>
                <a:cubicBezTo>
                  <a:pt x="9587" y="2615"/>
                  <a:pt x="9593" y="2615"/>
                  <a:pt x="9605" y="2609"/>
                </a:cubicBezTo>
                <a:cubicBezTo>
                  <a:pt x="9611" y="2603"/>
                  <a:pt x="9605" y="2597"/>
                  <a:pt x="9611" y="2597"/>
                </a:cubicBezTo>
                <a:cubicBezTo>
                  <a:pt x="9617" y="2597"/>
                  <a:pt x="9623" y="2597"/>
                  <a:pt x="9623" y="2597"/>
                </a:cubicBezTo>
                <a:cubicBezTo>
                  <a:pt x="9629" y="2597"/>
                  <a:pt x="9635" y="2597"/>
                  <a:pt x="9635" y="2591"/>
                </a:cubicBezTo>
                <a:cubicBezTo>
                  <a:pt x="9641" y="2591"/>
                  <a:pt x="9641" y="2585"/>
                  <a:pt x="9647" y="2585"/>
                </a:cubicBezTo>
                <a:cubicBezTo>
                  <a:pt x="9653" y="2585"/>
                  <a:pt x="9653" y="2579"/>
                  <a:pt x="9653" y="2573"/>
                </a:cubicBezTo>
                <a:cubicBezTo>
                  <a:pt x="9658" y="2567"/>
                  <a:pt x="9658" y="2567"/>
                  <a:pt x="9664" y="2561"/>
                </a:cubicBezTo>
                <a:cubicBezTo>
                  <a:pt x="9670" y="2555"/>
                  <a:pt x="9676" y="2550"/>
                  <a:pt x="9682" y="2538"/>
                </a:cubicBezTo>
                <a:cubicBezTo>
                  <a:pt x="9682" y="2538"/>
                  <a:pt x="9682" y="2532"/>
                  <a:pt x="9688" y="2526"/>
                </a:cubicBezTo>
                <a:cubicBezTo>
                  <a:pt x="9694" y="2526"/>
                  <a:pt x="9700" y="2526"/>
                  <a:pt x="9700" y="2526"/>
                </a:cubicBezTo>
                <a:cubicBezTo>
                  <a:pt x="9706" y="2526"/>
                  <a:pt x="9706" y="2526"/>
                  <a:pt x="9712" y="2526"/>
                </a:cubicBezTo>
                <a:cubicBezTo>
                  <a:pt x="9718" y="2526"/>
                  <a:pt x="9718" y="2520"/>
                  <a:pt x="9724" y="2520"/>
                </a:cubicBezTo>
                <a:cubicBezTo>
                  <a:pt x="9724" y="2496"/>
                  <a:pt x="9724" y="2496"/>
                  <a:pt x="9724" y="2496"/>
                </a:cubicBezTo>
                <a:cubicBezTo>
                  <a:pt x="9730" y="2502"/>
                  <a:pt x="9730" y="2496"/>
                  <a:pt x="9736" y="2496"/>
                </a:cubicBezTo>
                <a:cubicBezTo>
                  <a:pt x="9741" y="2502"/>
                  <a:pt x="9741" y="2502"/>
                  <a:pt x="9747" y="2502"/>
                </a:cubicBezTo>
                <a:cubicBezTo>
                  <a:pt x="9747" y="2508"/>
                  <a:pt x="9753" y="2514"/>
                  <a:pt x="9753" y="2514"/>
                </a:cubicBezTo>
                <a:cubicBezTo>
                  <a:pt x="9753" y="2520"/>
                  <a:pt x="9753" y="2526"/>
                  <a:pt x="9753" y="2526"/>
                </a:cubicBezTo>
                <a:cubicBezTo>
                  <a:pt x="9753" y="2532"/>
                  <a:pt x="9765" y="2532"/>
                  <a:pt x="9765" y="2538"/>
                </a:cubicBezTo>
                <a:cubicBezTo>
                  <a:pt x="9765" y="2544"/>
                  <a:pt x="9759" y="2555"/>
                  <a:pt x="9765" y="2561"/>
                </a:cubicBezTo>
                <a:cubicBezTo>
                  <a:pt x="9765" y="2567"/>
                  <a:pt x="9765" y="2567"/>
                  <a:pt x="9765" y="2573"/>
                </a:cubicBezTo>
                <a:cubicBezTo>
                  <a:pt x="9771" y="2579"/>
                  <a:pt x="9777" y="2579"/>
                  <a:pt x="9777" y="2579"/>
                </a:cubicBezTo>
                <a:cubicBezTo>
                  <a:pt x="9783" y="2585"/>
                  <a:pt x="9789" y="2591"/>
                  <a:pt x="9789" y="2597"/>
                </a:cubicBezTo>
                <a:cubicBezTo>
                  <a:pt x="9789" y="2603"/>
                  <a:pt x="9789" y="2603"/>
                  <a:pt x="9789" y="2603"/>
                </a:cubicBezTo>
                <a:cubicBezTo>
                  <a:pt x="9789" y="2609"/>
                  <a:pt x="9777" y="2609"/>
                  <a:pt x="9777" y="2615"/>
                </a:cubicBezTo>
                <a:cubicBezTo>
                  <a:pt x="9777" y="2621"/>
                  <a:pt x="9783" y="2627"/>
                  <a:pt x="9783" y="2627"/>
                </a:cubicBezTo>
                <a:cubicBezTo>
                  <a:pt x="9783" y="2639"/>
                  <a:pt x="9789" y="2644"/>
                  <a:pt x="9795" y="2650"/>
                </a:cubicBezTo>
                <a:cubicBezTo>
                  <a:pt x="9800" y="2650"/>
                  <a:pt x="9800" y="2650"/>
                  <a:pt x="9806" y="2650"/>
                </a:cubicBezTo>
                <a:cubicBezTo>
                  <a:pt x="9812" y="2656"/>
                  <a:pt x="9812" y="2662"/>
                  <a:pt x="9812" y="2662"/>
                </a:cubicBezTo>
                <a:cubicBezTo>
                  <a:pt x="9818" y="2668"/>
                  <a:pt x="9824" y="2668"/>
                  <a:pt x="9824" y="2674"/>
                </a:cubicBezTo>
                <a:cubicBezTo>
                  <a:pt x="9824" y="2686"/>
                  <a:pt x="9824" y="2686"/>
                  <a:pt x="9824" y="2686"/>
                </a:cubicBezTo>
                <a:cubicBezTo>
                  <a:pt x="9824" y="2698"/>
                  <a:pt x="9824" y="2698"/>
                  <a:pt x="9824" y="2698"/>
                </a:cubicBezTo>
                <a:cubicBezTo>
                  <a:pt x="9824" y="2710"/>
                  <a:pt x="9829" y="2716"/>
                  <a:pt x="9829" y="2721"/>
                </a:cubicBezTo>
                <a:cubicBezTo>
                  <a:pt x="9835" y="2727"/>
                  <a:pt x="9841" y="2727"/>
                  <a:pt x="9841" y="2727"/>
                </a:cubicBezTo>
                <a:cubicBezTo>
                  <a:pt x="9847" y="2733"/>
                  <a:pt x="9853" y="2739"/>
                  <a:pt x="9853" y="2739"/>
                </a:cubicBezTo>
                <a:cubicBezTo>
                  <a:pt x="9859" y="2745"/>
                  <a:pt x="9865" y="2745"/>
                  <a:pt x="9865" y="2751"/>
                </a:cubicBezTo>
                <a:cubicBezTo>
                  <a:pt x="9865" y="2751"/>
                  <a:pt x="9871" y="2757"/>
                  <a:pt x="9871" y="2763"/>
                </a:cubicBezTo>
                <a:cubicBezTo>
                  <a:pt x="9871" y="2763"/>
                  <a:pt x="9865" y="2769"/>
                  <a:pt x="9865" y="2775"/>
                </a:cubicBezTo>
                <a:cubicBezTo>
                  <a:pt x="9865" y="2781"/>
                  <a:pt x="9859" y="2781"/>
                  <a:pt x="9859" y="2793"/>
                </a:cubicBezTo>
                <a:cubicBezTo>
                  <a:pt x="9859" y="2799"/>
                  <a:pt x="9859" y="2799"/>
                  <a:pt x="9859" y="2799"/>
                </a:cubicBezTo>
                <a:lnTo>
                  <a:pt x="9865" y="2805"/>
                </a:lnTo>
                <a:cubicBezTo>
                  <a:pt x="9865" y="2810"/>
                  <a:pt x="9865" y="2816"/>
                  <a:pt x="9865" y="2816"/>
                </a:cubicBezTo>
                <a:cubicBezTo>
                  <a:pt x="9942" y="2816"/>
                  <a:pt x="9942" y="2816"/>
                  <a:pt x="9942" y="2816"/>
                </a:cubicBezTo>
                <a:cubicBezTo>
                  <a:pt x="9942" y="2810"/>
                  <a:pt x="9942" y="2805"/>
                  <a:pt x="9948" y="2805"/>
                </a:cubicBezTo>
                <a:cubicBezTo>
                  <a:pt x="9948" y="2799"/>
                  <a:pt x="9942" y="2793"/>
                  <a:pt x="9948" y="2793"/>
                </a:cubicBezTo>
                <a:cubicBezTo>
                  <a:pt x="9948" y="2787"/>
                  <a:pt x="9954" y="2781"/>
                  <a:pt x="9954" y="2781"/>
                </a:cubicBezTo>
                <a:cubicBezTo>
                  <a:pt x="9960" y="2775"/>
                  <a:pt x="9960" y="2769"/>
                  <a:pt x="9966" y="2769"/>
                </a:cubicBezTo>
                <a:cubicBezTo>
                  <a:pt x="9972" y="2769"/>
                  <a:pt x="9972" y="2769"/>
                  <a:pt x="9978" y="2769"/>
                </a:cubicBezTo>
                <a:cubicBezTo>
                  <a:pt x="9990" y="2769"/>
                  <a:pt x="9990" y="2769"/>
                  <a:pt x="9990" y="2769"/>
                </a:cubicBezTo>
                <a:cubicBezTo>
                  <a:pt x="9990" y="2769"/>
                  <a:pt x="9995" y="2769"/>
                  <a:pt x="10001" y="2769"/>
                </a:cubicBezTo>
                <a:cubicBezTo>
                  <a:pt x="10001" y="2769"/>
                  <a:pt x="10007" y="2775"/>
                  <a:pt x="10013" y="2775"/>
                </a:cubicBezTo>
                <a:cubicBezTo>
                  <a:pt x="10019" y="2775"/>
                  <a:pt x="10019" y="2775"/>
                  <a:pt x="10025" y="2769"/>
                </a:cubicBezTo>
                <a:cubicBezTo>
                  <a:pt x="10025" y="2769"/>
                  <a:pt x="10025" y="2763"/>
                  <a:pt x="10031" y="2757"/>
                </a:cubicBezTo>
                <a:cubicBezTo>
                  <a:pt x="10037" y="2757"/>
                  <a:pt x="10049" y="2757"/>
                  <a:pt x="10055" y="2757"/>
                </a:cubicBezTo>
                <a:cubicBezTo>
                  <a:pt x="10055" y="2721"/>
                  <a:pt x="10055" y="2721"/>
                  <a:pt x="10055" y="2721"/>
                </a:cubicBezTo>
                <a:cubicBezTo>
                  <a:pt x="10102" y="2721"/>
                  <a:pt x="10102" y="2721"/>
                  <a:pt x="10102" y="2721"/>
                </a:cubicBezTo>
                <a:cubicBezTo>
                  <a:pt x="10102" y="2716"/>
                  <a:pt x="10108" y="2716"/>
                  <a:pt x="10108" y="2710"/>
                </a:cubicBezTo>
                <a:cubicBezTo>
                  <a:pt x="10108" y="2704"/>
                  <a:pt x="10102" y="2698"/>
                  <a:pt x="10102" y="2692"/>
                </a:cubicBezTo>
                <a:cubicBezTo>
                  <a:pt x="10079" y="2692"/>
                  <a:pt x="10079" y="2692"/>
                  <a:pt x="10079" y="2692"/>
                </a:cubicBezTo>
                <a:cubicBezTo>
                  <a:pt x="10079" y="2692"/>
                  <a:pt x="10072" y="2698"/>
                  <a:pt x="10067" y="2698"/>
                </a:cubicBezTo>
                <a:cubicBezTo>
                  <a:pt x="10067" y="2698"/>
                  <a:pt x="10061" y="2698"/>
                  <a:pt x="10055" y="2698"/>
                </a:cubicBezTo>
                <a:cubicBezTo>
                  <a:pt x="10055" y="2692"/>
                  <a:pt x="10061" y="2686"/>
                  <a:pt x="10055" y="2686"/>
                </a:cubicBezTo>
                <a:cubicBezTo>
                  <a:pt x="10055" y="2680"/>
                  <a:pt x="10049" y="2686"/>
                  <a:pt x="10043" y="2680"/>
                </a:cubicBezTo>
                <a:cubicBezTo>
                  <a:pt x="10049" y="2674"/>
                  <a:pt x="10055" y="2668"/>
                  <a:pt x="10061" y="2656"/>
                </a:cubicBezTo>
                <a:lnTo>
                  <a:pt x="10067" y="2650"/>
                </a:lnTo>
                <a:cubicBezTo>
                  <a:pt x="10072" y="2639"/>
                  <a:pt x="10072" y="2632"/>
                  <a:pt x="10072" y="2627"/>
                </a:cubicBezTo>
                <a:cubicBezTo>
                  <a:pt x="10072" y="2615"/>
                  <a:pt x="10072" y="2609"/>
                  <a:pt x="10072" y="2603"/>
                </a:cubicBezTo>
                <a:cubicBezTo>
                  <a:pt x="10072" y="2597"/>
                  <a:pt x="10072" y="2591"/>
                  <a:pt x="10072" y="2591"/>
                </a:cubicBezTo>
                <a:cubicBezTo>
                  <a:pt x="10079" y="2585"/>
                  <a:pt x="10079" y="2585"/>
                  <a:pt x="10079" y="2579"/>
                </a:cubicBezTo>
                <a:cubicBezTo>
                  <a:pt x="10084" y="2573"/>
                  <a:pt x="10090" y="2573"/>
                  <a:pt x="10090" y="2573"/>
                </a:cubicBezTo>
                <a:cubicBezTo>
                  <a:pt x="10096" y="2567"/>
                  <a:pt x="10096" y="2561"/>
                  <a:pt x="10102" y="2561"/>
                </a:cubicBezTo>
                <a:cubicBezTo>
                  <a:pt x="10108" y="2561"/>
                  <a:pt x="10108" y="2561"/>
                  <a:pt x="10114" y="2561"/>
                </a:cubicBezTo>
                <a:cubicBezTo>
                  <a:pt x="10120" y="2555"/>
                  <a:pt x="10120" y="2550"/>
                  <a:pt x="10126" y="2550"/>
                </a:cubicBezTo>
                <a:cubicBezTo>
                  <a:pt x="10132" y="2550"/>
                  <a:pt x="10132" y="2550"/>
                  <a:pt x="10138" y="2550"/>
                </a:cubicBezTo>
                <a:cubicBezTo>
                  <a:pt x="10138" y="2544"/>
                  <a:pt x="10144" y="2550"/>
                  <a:pt x="10150" y="2550"/>
                </a:cubicBezTo>
                <a:cubicBezTo>
                  <a:pt x="10150" y="2544"/>
                  <a:pt x="10150" y="2538"/>
                  <a:pt x="10156" y="2538"/>
                </a:cubicBezTo>
                <a:cubicBezTo>
                  <a:pt x="10156" y="2532"/>
                  <a:pt x="10156" y="2526"/>
                  <a:pt x="10156" y="2526"/>
                </a:cubicBezTo>
                <a:cubicBezTo>
                  <a:pt x="10156" y="2520"/>
                  <a:pt x="10161" y="2520"/>
                  <a:pt x="10161" y="2514"/>
                </a:cubicBezTo>
                <a:cubicBezTo>
                  <a:pt x="10167" y="2508"/>
                  <a:pt x="10173" y="2508"/>
                  <a:pt x="10173" y="2502"/>
                </a:cubicBezTo>
                <a:cubicBezTo>
                  <a:pt x="10179" y="2502"/>
                  <a:pt x="10185" y="2502"/>
                  <a:pt x="10185" y="2496"/>
                </a:cubicBezTo>
                <a:cubicBezTo>
                  <a:pt x="10185" y="2490"/>
                  <a:pt x="10185" y="2490"/>
                  <a:pt x="10185" y="2484"/>
                </a:cubicBezTo>
                <a:cubicBezTo>
                  <a:pt x="10185" y="2473"/>
                  <a:pt x="10185" y="2473"/>
                  <a:pt x="10185" y="2473"/>
                </a:cubicBezTo>
                <a:cubicBezTo>
                  <a:pt x="10185" y="2466"/>
                  <a:pt x="10185" y="2466"/>
                  <a:pt x="10185" y="2461"/>
                </a:cubicBezTo>
                <a:cubicBezTo>
                  <a:pt x="10173" y="2461"/>
                  <a:pt x="10167" y="2461"/>
                  <a:pt x="10161" y="2461"/>
                </a:cubicBezTo>
                <a:cubicBezTo>
                  <a:pt x="10150" y="2461"/>
                  <a:pt x="10144" y="2455"/>
                  <a:pt x="10138" y="2455"/>
                </a:cubicBezTo>
                <a:cubicBezTo>
                  <a:pt x="10132" y="2455"/>
                  <a:pt x="10132" y="2461"/>
                  <a:pt x="10126" y="2461"/>
                </a:cubicBezTo>
                <a:cubicBezTo>
                  <a:pt x="10126" y="2443"/>
                  <a:pt x="10126" y="2437"/>
                  <a:pt x="10126" y="2419"/>
                </a:cubicBezTo>
                <a:cubicBezTo>
                  <a:pt x="10126" y="2419"/>
                  <a:pt x="10120" y="2413"/>
                  <a:pt x="10114" y="2413"/>
                </a:cubicBezTo>
                <a:cubicBezTo>
                  <a:pt x="10108" y="2407"/>
                  <a:pt x="10108" y="2413"/>
                  <a:pt x="10102" y="2413"/>
                </a:cubicBezTo>
                <a:cubicBezTo>
                  <a:pt x="10096" y="2407"/>
                  <a:pt x="10096" y="2407"/>
                  <a:pt x="10090" y="2401"/>
                </a:cubicBezTo>
                <a:cubicBezTo>
                  <a:pt x="10090" y="2401"/>
                  <a:pt x="10090" y="2395"/>
                  <a:pt x="10090" y="2389"/>
                </a:cubicBezTo>
                <a:cubicBezTo>
                  <a:pt x="10090" y="2300"/>
                  <a:pt x="10090" y="2300"/>
                  <a:pt x="10090" y="2300"/>
                </a:cubicBezTo>
                <a:cubicBezTo>
                  <a:pt x="10096" y="2295"/>
                  <a:pt x="10102" y="2295"/>
                  <a:pt x="10108" y="2289"/>
                </a:cubicBezTo>
                <a:cubicBezTo>
                  <a:pt x="10108" y="2289"/>
                  <a:pt x="10108" y="2283"/>
                  <a:pt x="10114" y="2277"/>
                </a:cubicBezTo>
                <a:cubicBezTo>
                  <a:pt x="10114" y="2277"/>
                  <a:pt x="10120" y="2271"/>
                  <a:pt x="10120" y="2265"/>
                </a:cubicBezTo>
                <a:cubicBezTo>
                  <a:pt x="10126" y="2265"/>
                  <a:pt x="10126" y="2259"/>
                  <a:pt x="10126" y="2259"/>
                </a:cubicBezTo>
                <a:cubicBezTo>
                  <a:pt x="10132" y="2247"/>
                  <a:pt x="10132" y="2241"/>
                  <a:pt x="10132" y="2235"/>
                </a:cubicBezTo>
                <a:cubicBezTo>
                  <a:pt x="10138" y="2229"/>
                  <a:pt x="10138" y="2223"/>
                  <a:pt x="10138" y="2223"/>
                </a:cubicBezTo>
                <a:cubicBezTo>
                  <a:pt x="10144" y="2218"/>
                  <a:pt x="10150" y="2218"/>
                  <a:pt x="10150" y="2218"/>
                </a:cubicBezTo>
                <a:cubicBezTo>
                  <a:pt x="10156" y="2218"/>
                  <a:pt x="10161" y="2218"/>
                  <a:pt x="10161" y="2218"/>
                </a:cubicBezTo>
                <a:cubicBezTo>
                  <a:pt x="10173" y="2212"/>
                  <a:pt x="10179" y="2212"/>
                  <a:pt x="10185" y="2206"/>
                </a:cubicBezTo>
                <a:cubicBezTo>
                  <a:pt x="10191" y="2200"/>
                  <a:pt x="10191" y="2200"/>
                  <a:pt x="10197" y="2194"/>
                </a:cubicBezTo>
                <a:cubicBezTo>
                  <a:pt x="10197" y="2188"/>
                  <a:pt x="10203" y="2188"/>
                  <a:pt x="10203" y="2188"/>
                </a:cubicBezTo>
                <a:cubicBezTo>
                  <a:pt x="10209" y="2182"/>
                  <a:pt x="10209" y="2176"/>
                  <a:pt x="10209" y="2176"/>
                </a:cubicBezTo>
                <a:cubicBezTo>
                  <a:pt x="10221" y="2170"/>
                  <a:pt x="10227" y="2170"/>
                  <a:pt x="10233" y="2170"/>
                </a:cubicBezTo>
                <a:cubicBezTo>
                  <a:pt x="10238" y="2170"/>
                  <a:pt x="10245" y="2170"/>
                  <a:pt x="10250" y="2170"/>
                </a:cubicBezTo>
                <a:cubicBezTo>
                  <a:pt x="10250" y="2170"/>
                  <a:pt x="10250" y="2164"/>
                  <a:pt x="10256" y="2158"/>
                </a:cubicBezTo>
                <a:cubicBezTo>
                  <a:pt x="10262" y="2158"/>
                  <a:pt x="10268" y="2152"/>
                  <a:pt x="10268" y="2152"/>
                </a:cubicBezTo>
                <a:cubicBezTo>
                  <a:pt x="10268" y="2146"/>
                  <a:pt x="10268" y="2141"/>
                  <a:pt x="10268" y="2141"/>
                </a:cubicBezTo>
                <a:cubicBezTo>
                  <a:pt x="10268" y="2134"/>
                  <a:pt x="10274" y="2129"/>
                  <a:pt x="10274" y="2129"/>
                </a:cubicBezTo>
                <a:cubicBezTo>
                  <a:pt x="10280" y="2129"/>
                  <a:pt x="10286" y="2129"/>
                  <a:pt x="10286" y="2123"/>
                </a:cubicBezTo>
                <a:cubicBezTo>
                  <a:pt x="10292" y="2123"/>
                  <a:pt x="10298" y="2123"/>
                  <a:pt x="10298" y="2123"/>
                </a:cubicBezTo>
                <a:cubicBezTo>
                  <a:pt x="10304" y="2123"/>
                  <a:pt x="10310" y="2123"/>
                  <a:pt x="10310" y="2123"/>
                </a:cubicBezTo>
                <a:cubicBezTo>
                  <a:pt x="10316" y="2123"/>
                  <a:pt x="10322" y="2123"/>
                  <a:pt x="10322" y="2117"/>
                </a:cubicBezTo>
                <a:cubicBezTo>
                  <a:pt x="10327" y="2117"/>
                  <a:pt x="10333" y="2111"/>
                  <a:pt x="10333" y="2105"/>
                </a:cubicBezTo>
                <a:cubicBezTo>
                  <a:pt x="10333" y="2093"/>
                  <a:pt x="10327" y="2093"/>
                  <a:pt x="10322" y="2087"/>
                </a:cubicBezTo>
                <a:cubicBezTo>
                  <a:pt x="10322" y="2081"/>
                  <a:pt x="10316" y="2081"/>
                  <a:pt x="10310" y="2075"/>
                </a:cubicBezTo>
                <a:cubicBezTo>
                  <a:pt x="10310" y="2075"/>
                  <a:pt x="10310" y="2069"/>
                  <a:pt x="10310" y="2063"/>
                </a:cubicBezTo>
                <a:cubicBezTo>
                  <a:pt x="10310" y="2052"/>
                  <a:pt x="10310" y="2040"/>
                  <a:pt x="10322" y="2034"/>
                </a:cubicBezTo>
                <a:cubicBezTo>
                  <a:pt x="10322" y="2028"/>
                  <a:pt x="10322" y="2022"/>
                  <a:pt x="10327" y="2022"/>
                </a:cubicBezTo>
                <a:cubicBezTo>
                  <a:pt x="10333" y="2016"/>
                  <a:pt x="10333" y="2022"/>
                  <a:pt x="10339" y="2022"/>
                </a:cubicBezTo>
                <a:cubicBezTo>
                  <a:pt x="10345" y="2016"/>
                  <a:pt x="10345" y="2016"/>
                  <a:pt x="10351" y="2010"/>
                </a:cubicBezTo>
                <a:cubicBezTo>
                  <a:pt x="10357" y="2010"/>
                  <a:pt x="10357" y="2004"/>
                  <a:pt x="10357" y="1998"/>
                </a:cubicBezTo>
                <a:cubicBezTo>
                  <a:pt x="10363" y="1986"/>
                  <a:pt x="10363" y="1980"/>
                  <a:pt x="10369" y="1975"/>
                </a:cubicBezTo>
                <a:cubicBezTo>
                  <a:pt x="10369" y="1968"/>
                  <a:pt x="10369" y="1963"/>
                  <a:pt x="10369" y="1963"/>
                </a:cubicBezTo>
                <a:cubicBezTo>
                  <a:pt x="10375" y="1957"/>
                  <a:pt x="10387" y="1957"/>
                  <a:pt x="10393" y="1957"/>
                </a:cubicBezTo>
                <a:cubicBezTo>
                  <a:pt x="10404" y="1957"/>
                  <a:pt x="10411" y="1963"/>
                  <a:pt x="10416" y="1963"/>
                </a:cubicBezTo>
                <a:cubicBezTo>
                  <a:pt x="10422" y="1963"/>
                  <a:pt x="10422" y="1963"/>
                  <a:pt x="10428" y="1963"/>
                </a:cubicBezTo>
                <a:cubicBezTo>
                  <a:pt x="10434" y="1963"/>
                  <a:pt x="10434" y="1968"/>
                  <a:pt x="10434" y="1975"/>
                </a:cubicBezTo>
                <a:cubicBezTo>
                  <a:pt x="10446" y="1980"/>
                  <a:pt x="10446" y="1986"/>
                  <a:pt x="10452" y="1998"/>
                </a:cubicBezTo>
                <a:cubicBezTo>
                  <a:pt x="10458" y="1992"/>
                  <a:pt x="10464" y="1992"/>
                  <a:pt x="10464" y="1992"/>
                </a:cubicBezTo>
                <a:cubicBezTo>
                  <a:pt x="10470" y="1992"/>
                  <a:pt x="10470" y="1986"/>
                  <a:pt x="10476" y="1980"/>
                </a:cubicBezTo>
                <a:cubicBezTo>
                  <a:pt x="10476" y="1980"/>
                  <a:pt x="10482" y="1980"/>
                  <a:pt x="10488" y="1980"/>
                </a:cubicBezTo>
                <a:cubicBezTo>
                  <a:pt x="10493" y="1980"/>
                  <a:pt x="10493" y="1986"/>
                  <a:pt x="10499" y="1986"/>
                </a:cubicBezTo>
                <a:cubicBezTo>
                  <a:pt x="10499" y="1992"/>
                  <a:pt x="10505" y="1992"/>
                  <a:pt x="10505" y="1998"/>
                </a:cubicBezTo>
                <a:cubicBezTo>
                  <a:pt x="10511" y="1998"/>
                  <a:pt x="10511" y="2004"/>
                  <a:pt x="10511" y="2010"/>
                </a:cubicBezTo>
                <a:cubicBezTo>
                  <a:pt x="10517" y="2010"/>
                  <a:pt x="10517" y="2016"/>
                  <a:pt x="10517" y="2022"/>
                </a:cubicBezTo>
                <a:cubicBezTo>
                  <a:pt x="10517" y="2057"/>
                  <a:pt x="10517" y="2057"/>
                  <a:pt x="10517" y="2057"/>
                </a:cubicBezTo>
                <a:cubicBezTo>
                  <a:pt x="10488" y="2057"/>
                  <a:pt x="10488" y="2057"/>
                  <a:pt x="10488" y="2057"/>
                </a:cubicBezTo>
                <a:cubicBezTo>
                  <a:pt x="10488" y="2069"/>
                  <a:pt x="10488" y="2075"/>
                  <a:pt x="10488" y="2093"/>
                </a:cubicBezTo>
                <a:cubicBezTo>
                  <a:pt x="10488" y="2093"/>
                  <a:pt x="10488" y="2099"/>
                  <a:pt x="10488" y="2105"/>
                </a:cubicBezTo>
                <a:cubicBezTo>
                  <a:pt x="10482" y="2111"/>
                  <a:pt x="10482" y="2117"/>
                  <a:pt x="10476" y="2123"/>
                </a:cubicBezTo>
                <a:cubicBezTo>
                  <a:pt x="10470" y="2129"/>
                  <a:pt x="10464" y="2129"/>
                  <a:pt x="10464" y="2134"/>
                </a:cubicBezTo>
                <a:cubicBezTo>
                  <a:pt x="10458" y="2141"/>
                  <a:pt x="10452" y="2141"/>
                  <a:pt x="10446" y="2141"/>
                </a:cubicBezTo>
                <a:cubicBezTo>
                  <a:pt x="10434" y="2141"/>
                  <a:pt x="10428" y="2134"/>
                  <a:pt x="10416" y="2134"/>
                </a:cubicBezTo>
                <a:cubicBezTo>
                  <a:pt x="10411" y="2134"/>
                  <a:pt x="10404" y="2141"/>
                  <a:pt x="10404" y="2141"/>
                </a:cubicBezTo>
                <a:cubicBezTo>
                  <a:pt x="10399" y="2146"/>
                  <a:pt x="10393" y="2146"/>
                  <a:pt x="10393" y="2146"/>
                </a:cubicBezTo>
                <a:cubicBezTo>
                  <a:pt x="10387" y="2152"/>
                  <a:pt x="10387" y="2158"/>
                  <a:pt x="10387" y="2158"/>
                </a:cubicBezTo>
                <a:cubicBezTo>
                  <a:pt x="10381" y="2164"/>
                  <a:pt x="10381" y="2164"/>
                  <a:pt x="10375" y="2170"/>
                </a:cubicBezTo>
                <a:cubicBezTo>
                  <a:pt x="10375" y="2176"/>
                  <a:pt x="10375" y="2176"/>
                  <a:pt x="10375" y="2182"/>
                </a:cubicBezTo>
                <a:cubicBezTo>
                  <a:pt x="10369" y="2188"/>
                  <a:pt x="10363" y="2188"/>
                  <a:pt x="10363" y="2188"/>
                </a:cubicBezTo>
                <a:cubicBezTo>
                  <a:pt x="10357" y="2194"/>
                  <a:pt x="10357" y="2194"/>
                  <a:pt x="10351" y="2200"/>
                </a:cubicBezTo>
                <a:cubicBezTo>
                  <a:pt x="10351" y="2206"/>
                  <a:pt x="10351" y="2206"/>
                  <a:pt x="10345" y="2212"/>
                </a:cubicBezTo>
                <a:cubicBezTo>
                  <a:pt x="10339" y="2212"/>
                  <a:pt x="10339" y="2212"/>
                  <a:pt x="10333" y="2218"/>
                </a:cubicBezTo>
                <a:cubicBezTo>
                  <a:pt x="10327" y="2223"/>
                  <a:pt x="10316" y="2223"/>
                  <a:pt x="10316" y="2235"/>
                </a:cubicBezTo>
                <a:cubicBezTo>
                  <a:pt x="10316" y="2253"/>
                  <a:pt x="10322" y="2259"/>
                  <a:pt x="10322" y="2277"/>
                </a:cubicBezTo>
                <a:cubicBezTo>
                  <a:pt x="10322" y="2283"/>
                  <a:pt x="10322" y="2289"/>
                  <a:pt x="10316" y="2295"/>
                </a:cubicBezTo>
                <a:cubicBezTo>
                  <a:pt x="10316" y="2300"/>
                  <a:pt x="10304" y="2300"/>
                  <a:pt x="10304" y="2312"/>
                </a:cubicBezTo>
                <a:cubicBezTo>
                  <a:pt x="10304" y="2324"/>
                  <a:pt x="10310" y="2336"/>
                  <a:pt x="10310" y="2348"/>
                </a:cubicBezTo>
                <a:cubicBezTo>
                  <a:pt x="10310" y="2360"/>
                  <a:pt x="10310" y="2360"/>
                  <a:pt x="10310" y="2360"/>
                </a:cubicBezTo>
                <a:cubicBezTo>
                  <a:pt x="10310" y="2366"/>
                  <a:pt x="10316" y="2372"/>
                  <a:pt x="10316" y="2372"/>
                </a:cubicBezTo>
                <a:cubicBezTo>
                  <a:pt x="10316" y="2384"/>
                  <a:pt x="10316" y="2389"/>
                  <a:pt x="10316" y="2401"/>
                </a:cubicBezTo>
                <a:cubicBezTo>
                  <a:pt x="10327" y="2401"/>
                  <a:pt x="10333" y="2401"/>
                  <a:pt x="10345" y="2401"/>
                </a:cubicBezTo>
                <a:cubicBezTo>
                  <a:pt x="10351" y="2401"/>
                  <a:pt x="10357" y="2407"/>
                  <a:pt x="10363" y="2413"/>
                </a:cubicBezTo>
                <a:cubicBezTo>
                  <a:pt x="10369" y="2413"/>
                  <a:pt x="10369" y="2419"/>
                  <a:pt x="10375" y="2419"/>
                </a:cubicBezTo>
                <a:cubicBezTo>
                  <a:pt x="10375" y="2425"/>
                  <a:pt x="10381" y="2431"/>
                  <a:pt x="10381" y="2431"/>
                </a:cubicBezTo>
                <a:cubicBezTo>
                  <a:pt x="10393" y="2437"/>
                  <a:pt x="10399" y="2437"/>
                  <a:pt x="10404" y="2443"/>
                </a:cubicBezTo>
                <a:cubicBezTo>
                  <a:pt x="10411" y="2443"/>
                  <a:pt x="10411" y="2449"/>
                  <a:pt x="10416" y="2449"/>
                </a:cubicBezTo>
                <a:cubicBezTo>
                  <a:pt x="10428" y="2455"/>
                  <a:pt x="10434" y="2466"/>
                  <a:pt x="10446" y="2466"/>
                </a:cubicBezTo>
                <a:cubicBezTo>
                  <a:pt x="10452" y="2466"/>
                  <a:pt x="10452" y="2466"/>
                  <a:pt x="10452" y="2466"/>
                </a:cubicBezTo>
                <a:cubicBezTo>
                  <a:pt x="10458" y="2466"/>
                  <a:pt x="10458" y="2461"/>
                  <a:pt x="10464" y="2461"/>
                </a:cubicBezTo>
                <a:cubicBezTo>
                  <a:pt x="10476" y="2455"/>
                  <a:pt x="10488" y="2437"/>
                  <a:pt x="10499" y="2437"/>
                </a:cubicBezTo>
                <a:cubicBezTo>
                  <a:pt x="10511" y="2437"/>
                  <a:pt x="10517" y="2449"/>
                  <a:pt x="10529" y="2449"/>
                </a:cubicBezTo>
                <a:cubicBezTo>
                  <a:pt x="10535" y="2449"/>
                  <a:pt x="10541" y="2443"/>
                  <a:pt x="10547" y="2443"/>
                </a:cubicBezTo>
                <a:cubicBezTo>
                  <a:pt x="10553" y="2443"/>
                  <a:pt x="10559" y="2449"/>
                  <a:pt x="10559" y="2443"/>
                </a:cubicBezTo>
                <a:cubicBezTo>
                  <a:pt x="10565" y="2443"/>
                  <a:pt x="10565" y="2443"/>
                  <a:pt x="10570" y="2437"/>
                </a:cubicBezTo>
                <a:cubicBezTo>
                  <a:pt x="10577" y="2437"/>
                  <a:pt x="10570" y="2431"/>
                  <a:pt x="10577" y="2425"/>
                </a:cubicBezTo>
                <a:cubicBezTo>
                  <a:pt x="10577" y="2425"/>
                  <a:pt x="10582" y="2425"/>
                  <a:pt x="10582" y="2419"/>
                </a:cubicBezTo>
                <a:cubicBezTo>
                  <a:pt x="10677" y="2419"/>
                  <a:pt x="10677" y="2419"/>
                  <a:pt x="10677" y="2419"/>
                </a:cubicBezTo>
                <a:cubicBezTo>
                  <a:pt x="10683" y="2419"/>
                  <a:pt x="10683" y="2413"/>
                  <a:pt x="10689" y="2413"/>
                </a:cubicBezTo>
                <a:cubicBezTo>
                  <a:pt x="10695" y="2413"/>
                  <a:pt x="10701" y="2413"/>
                  <a:pt x="10707" y="2413"/>
                </a:cubicBezTo>
                <a:cubicBezTo>
                  <a:pt x="10707" y="2413"/>
                  <a:pt x="10707" y="2407"/>
                  <a:pt x="10713" y="2413"/>
                </a:cubicBezTo>
                <a:lnTo>
                  <a:pt x="10719" y="2419"/>
                </a:lnTo>
                <a:cubicBezTo>
                  <a:pt x="10719" y="2425"/>
                  <a:pt x="10719" y="2431"/>
                  <a:pt x="10725" y="2431"/>
                </a:cubicBezTo>
                <a:cubicBezTo>
                  <a:pt x="10725" y="2437"/>
                  <a:pt x="10731" y="2437"/>
                  <a:pt x="10731" y="2437"/>
                </a:cubicBezTo>
                <a:cubicBezTo>
                  <a:pt x="10790" y="2437"/>
                  <a:pt x="10790" y="2437"/>
                  <a:pt x="10790" y="2437"/>
                </a:cubicBezTo>
                <a:cubicBezTo>
                  <a:pt x="10796" y="2449"/>
                  <a:pt x="10796" y="2449"/>
                  <a:pt x="10796" y="2449"/>
                </a:cubicBezTo>
                <a:cubicBezTo>
                  <a:pt x="10790" y="2455"/>
                  <a:pt x="10790" y="2461"/>
                  <a:pt x="10784" y="2461"/>
                </a:cubicBezTo>
                <a:cubicBezTo>
                  <a:pt x="10778" y="2461"/>
                  <a:pt x="10772" y="2461"/>
                  <a:pt x="10760" y="2461"/>
                </a:cubicBezTo>
                <a:cubicBezTo>
                  <a:pt x="10748" y="2461"/>
                  <a:pt x="10743" y="2461"/>
                  <a:pt x="10731" y="2461"/>
                </a:cubicBezTo>
                <a:lnTo>
                  <a:pt x="10725" y="2466"/>
                </a:lnTo>
                <a:cubicBezTo>
                  <a:pt x="10719" y="2466"/>
                  <a:pt x="10713" y="2473"/>
                  <a:pt x="10713" y="2473"/>
                </a:cubicBezTo>
                <a:cubicBezTo>
                  <a:pt x="10707" y="2473"/>
                  <a:pt x="10701" y="2478"/>
                  <a:pt x="10701" y="2484"/>
                </a:cubicBezTo>
                <a:cubicBezTo>
                  <a:pt x="10695" y="2484"/>
                  <a:pt x="10689" y="2484"/>
                  <a:pt x="10689" y="2490"/>
                </a:cubicBezTo>
                <a:cubicBezTo>
                  <a:pt x="10683" y="2496"/>
                  <a:pt x="10683" y="2496"/>
                  <a:pt x="10677" y="2502"/>
                </a:cubicBezTo>
                <a:cubicBezTo>
                  <a:pt x="10677" y="2508"/>
                  <a:pt x="10677" y="2508"/>
                  <a:pt x="10671" y="2514"/>
                </a:cubicBezTo>
                <a:cubicBezTo>
                  <a:pt x="10671" y="2520"/>
                  <a:pt x="10671" y="2520"/>
                  <a:pt x="10665" y="2526"/>
                </a:cubicBezTo>
                <a:cubicBezTo>
                  <a:pt x="10659" y="2526"/>
                  <a:pt x="10659" y="2526"/>
                  <a:pt x="10654" y="2526"/>
                </a:cubicBezTo>
                <a:cubicBezTo>
                  <a:pt x="10648" y="2526"/>
                  <a:pt x="10636" y="2526"/>
                  <a:pt x="10630" y="2520"/>
                </a:cubicBezTo>
                <a:cubicBezTo>
                  <a:pt x="10624" y="2520"/>
                  <a:pt x="10624" y="2514"/>
                  <a:pt x="10618" y="2508"/>
                </a:cubicBezTo>
                <a:cubicBezTo>
                  <a:pt x="10612" y="2508"/>
                  <a:pt x="10612" y="2496"/>
                  <a:pt x="10600" y="2496"/>
                </a:cubicBezTo>
                <a:cubicBezTo>
                  <a:pt x="10588" y="2496"/>
                  <a:pt x="10582" y="2508"/>
                  <a:pt x="10577" y="2508"/>
                </a:cubicBezTo>
                <a:cubicBezTo>
                  <a:pt x="10565" y="2508"/>
                  <a:pt x="10559" y="2508"/>
                  <a:pt x="10553" y="2508"/>
                </a:cubicBezTo>
                <a:cubicBezTo>
                  <a:pt x="10541" y="2508"/>
                  <a:pt x="10535" y="2502"/>
                  <a:pt x="10529" y="2502"/>
                </a:cubicBezTo>
                <a:cubicBezTo>
                  <a:pt x="10523" y="2502"/>
                  <a:pt x="10517" y="2508"/>
                  <a:pt x="10517" y="2508"/>
                </a:cubicBezTo>
                <a:cubicBezTo>
                  <a:pt x="10511" y="2508"/>
                  <a:pt x="10511" y="2514"/>
                  <a:pt x="10505" y="2514"/>
                </a:cubicBezTo>
                <a:cubicBezTo>
                  <a:pt x="10499" y="2514"/>
                  <a:pt x="10499" y="2520"/>
                  <a:pt x="10493" y="2520"/>
                </a:cubicBezTo>
                <a:cubicBezTo>
                  <a:pt x="10488" y="2520"/>
                  <a:pt x="10488" y="2520"/>
                  <a:pt x="10482" y="2520"/>
                </a:cubicBezTo>
                <a:cubicBezTo>
                  <a:pt x="10476" y="2520"/>
                  <a:pt x="10476" y="2514"/>
                  <a:pt x="10470" y="2514"/>
                </a:cubicBezTo>
                <a:cubicBezTo>
                  <a:pt x="10464" y="2514"/>
                  <a:pt x="10464" y="2520"/>
                  <a:pt x="10458" y="2520"/>
                </a:cubicBezTo>
                <a:cubicBezTo>
                  <a:pt x="10458" y="2520"/>
                  <a:pt x="10452" y="2520"/>
                  <a:pt x="10446" y="2526"/>
                </a:cubicBezTo>
                <a:cubicBezTo>
                  <a:pt x="10446" y="2526"/>
                  <a:pt x="10452" y="2532"/>
                  <a:pt x="10446" y="2538"/>
                </a:cubicBezTo>
                <a:cubicBezTo>
                  <a:pt x="10446" y="2544"/>
                  <a:pt x="10440" y="2544"/>
                  <a:pt x="10434" y="2550"/>
                </a:cubicBezTo>
                <a:cubicBezTo>
                  <a:pt x="10434" y="2550"/>
                  <a:pt x="10440" y="2561"/>
                  <a:pt x="10434" y="2561"/>
                </a:cubicBezTo>
                <a:cubicBezTo>
                  <a:pt x="10428" y="2561"/>
                  <a:pt x="10428" y="2555"/>
                  <a:pt x="10422" y="2555"/>
                </a:cubicBezTo>
                <a:cubicBezTo>
                  <a:pt x="10416" y="2555"/>
                  <a:pt x="10416" y="2555"/>
                  <a:pt x="10411" y="2555"/>
                </a:cubicBezTo>
                <a:cubicBezTo>
                  <a:pt x="10404" y="2555"/>
                  <a:pt x="10404" y="2550"/>
                  <a:pt x="10399" y="2550"/>
                </a:cubicBezTo>
                <a:cubicBezTo>
                  <a:pt x="10399" y="2544"/>
                  <a:pt x="10404" y="2538"/>
                  <a:pt x="10399" y="2538"/>
                </a:cubicBezTo>
                <a:cubicBezTo>
                  <a:pt x="10399" y="2532"/>
                  <a:pt x="10393" y="2538"/>
                  <a:pt x="10387" y="2538"/>
                </a:cubicBezTo>
                <a:cubicBezTo>
                  <a:pt x="10387" y="2538"/>
                  <a:pt x="10381" y="2538"/>
                  <a:pt x="10375" y="2538"/>
                </a:cubicBezTo>
                <a:cubicBezTo>
                  <a:pt x="10375" y="2538"/>
                  <a:pt x="10369" y="2538"/>
                  <a:pt x="10363" y="2544"/>
                </a:cubicBezTo>
                <a:cubicBezTo>
                  <a:pt x="10363" y="2544"/>
                  <a:pt x="10363" y="2550"/>
                  <a:pt x="10363" y="2555"/>
                </a:cubicBezTo>
                <a:cubicBezTo>
                  <a:pt x="10369" y="2555"/>
                  <a:pt x="10369" y="2561"/>
                  <a:pt x="10375" y="2561"/>
                </a:cubicBezTo>
                <a:cubicBezTo>
                  <a:pt x="10375" y="2561"/>
                  <a:pt x="10381" y="2561"/>
                  <a:pt x="10387" y="2561"/>
                </a:cubicBezTo>
                <a:cubicBezTo>
                  <a:pt x="10393" y="2561"/>
                  <a:pt x="10393" y="2567"/>
                  <a:pt x="10399" y="2573"/>
                </a:cubicBezTo>
                <a:cubicBezTo>
                  <a:pt x="10387" y="2573"/>
                  <a:pt x="10381" y="2567"/>
                  <a:pt x="10375" y="2573"/>
                </a:cubicBezTo>
                <a:cubicBezTo>
                  <a:pt x="10357" y="2573"/>
                  <a:pt x="10351" y="2579"/>
                  <a:pt x="10339" y="2579"/>
                </a:cubicBezTo>
                <a:cubicBezTo>
                  <a:pt x="10333" y="2585"/>
                  <a:pt x="10327" y="2585"/>
                  <a:pt x="10327" y="2585"/>
                </a:cubicBezTo>
                <a:cubicBezTo>
                  <a:pt x="10327" y="2591"/>
                  <a:pt x="10327" y="2597"/>
                  <a:pt x="10327" y="2597"/>
                </a:cubicBezTo>
                <a:cubicBezTo>
                  <a:pt x="10333" y="2609"/>
                  <a:pt x="10339" y="2615"/>
                  <a:pt x="10351" y="2615"/>
                </a:cubicBezTo>
                <a:lnTo>
                  <a:pt x="10357" y="2615"/>
                </a:lnTo>
                <a:cubicBezTo>
                  <a:pt x="10363" y="2615"/>
                  <a:pt x="10369" y="2621"/>
                  <a:pt x="10369" y="2621"/>
                </a:cubicBezTo>
                <a:cubicBezTo>
                  <a:pt x="10375" y="2621"/>
                  <a:pt x="10381" y="2621"/>
                  <a:pt x="10387" y="2621"/>
                </a:cubicBezTo>
                <a:cubicBezTo>
                  <a:pt x="10393" y="2621"/>
                  <a:pt x="10399" y="2621"/>
                  <a:pt x="10404" y="2621"/>
                </a:cubicBezTo>
                <a:cubicBezTo>
                  <a:pt x="10416" y="2615"/>
                  <a:pt x="10416" y="2603"/>
                  <a:pt x="10422" y="2597"/>
                </a:cubicBezTo>
                <a:cubicBezTo>
                  <a:pt x="10428" y="2591"/>
                  <a:pt x="10428" y="2585"/>
                  <a:pt x="10434" y="2585"/>
                </a:cubicBezTo>
                <a:cubicBezTo>
                  <a:pt x="10446" y="2585"/>
                  <a:pt x="10446" y="2585"/>
                  <a:pt x="10452" y="2591"/>
                </a:cubicBezTo>
                <a:cubicBezTo>
                  <a:pt x="10458" y="2591"/>
                  <a:pt x="10464" y="2591"/>
                  <a:pt x="10464" y="2597"/>
                </a:cubicBezTo>
                <a:cubicBezTo>
                  <a:pt x="10470" y="2597"/>
                  <a:pt x="10476" y="2603"/>
                  <a:pt x="10476" y="2603"/>
                </a:cubicBezTo>
                <a:cubicBezTo>
                  <a:pt x="10476" y="2609"/>
                  <a:pt x="10476" y="2615"/>
                  <a:pt x="10482" y="2615"/>
                </a:cubicBezTo>
                <a:cubicBezTo>
                  <a:pt x="10482" y="2621"/>
                  <a:pt x="10476" y="2627"/>
                  <a:pt x="10482" y="2627"/>
                </a:cubicBezTo>
                <a:cubicBezTo>
                  <a:pt x="10482" y="2632"/>
                  <a:pt x="10488" y="2632"/>
                  <a:pt x="10493" y="2632"/>
                </a:cubicBezTo>
                <a:lnTo>
                  <a:pt x="10499" y="2639"/>
                </a:lnTo>
                <a:cubicBezTo>
                  <a:pt x="10505" y="2639"/>
                  <a:pt x="10511" y="2644"/>
                  <a:pt x="10511" y="2650"/>
                </a:cubicBezTo>
                <a:cubicBezTo>
                  <a:pt x="10511" y="2650"/>
                  <a:pt x="10511" y="2656"/>
                  <a:pt x="10505" y="2656"/>
                </a:cubicBezTo>
                <a:cubicBezTo>
                  <a:pt x="10499" y="2668"/>
                  <a:pt x="10488" y="2668"/>
                  <a:pt x="10476" y="2674"/>
                </a:cubicBezTo>
                <a:cubicBezTo>
                  <a:pt x="10476" y="2674"/>
                  <a:pt x="10464" y="2674"/>
                  <a:pt x="10464" y="2680"/>
                </a:cubicBezTo>
                <a:cubicBezTo>
                  <a:pt x="10464" y="2680"/>
                  <a:pt x="10464" y="2686"/>
                  <a:pt x="10464" y="2692"/>
                </a:cubicBezTo>
                <a:cubicBezTo>
                  <a:pt x="10464" y="2698"/>
                  <a:pt x="10464" y="2704"/>
                  <a:pt x="10464" y="2710"/>
                </a:cubicBezTo>
                <a:cubicBezTo>
                  <a:pt x="10440" y="2710"/>
                  <a:pt x="10440" y="2710"/>
                  <a:pt x="10440" y="2710"/>
                </a:cubicBezTo>
                <a:cubicBezTo>
                  <a:pt x="10434" y="2710"/>
                  <a:pt x="10428" y="2710"/>
                  <a:pt x="10422" y="2710"/>
                </a:cubicBezTo>
                <a:cubicBezTo>
                  <a:pt x="10422" y="2704"/>
                  <a:pt x="10416" y="2704"/>
                  <a:pt x="10416" y="2704"/>
                </a:cubicBezTo>
                <a:cubicBezTo>
                  <a:pt x="10411" y="2704"/>
                  <a:pt x="10411" y="2698"/>
                  <a:pt x="10411" y="2692"/>
                </a:cubicBezTo>
                <a:cubicBezTo>
                  <a:pt x="10404" y="2692"/>
                  <a:pt x="10411" y="2686"/>
                  <a:pt x="10411" y="2680"/>
                </a:cubicBezTo>
                <a:cubicBezTo>
                  <a:pt x="10404" y="2680"/>
                  <a:pt x="10404" y="2674"/>
                  <a:pt x="10399" y="2668"/>
                </a:cubicBezTo>
                <a:cubicBezTo>
                  <a:pt x="10399" y="2668"/>
                  <a:pt x="10387" y="2674"/>
                  <a:pt x="10387" y="2668"/>
                </a:cubicBezTo>
                <a:cubicBezTo>
                  <a:pt x="10387" y="2668"/>
                  <a:pt x="10387" y="2662"/>
                  <a:pt x="10387" y="2656"/>
                </a:cubicBezTo>
                <a:lnTo>
                  <a:pt x="10387" y="2650"/>
                </a:lnTo>
                <a:cubicBezTo>
                  <a:pt x="10363" y="2650"/>
                  <a:pt x="10363" y="2650"/>
                  <a:pt x="10363" y="2650"/>
                </a:cubicBezTo>
                <a:cubicBezTo>
                  <a:pt x="10357" y="2656"/>
                  <a:pt x="10357" y="2662"/>
                  <a:pt x="10351" y="2668"/>
                </a:cubicBezTo>
                <a:cubicBezTo>
                  <a:pt x="10345" y="2674"/>
                  <a:pt x="10339" y="2674"/>
                  <a:pt x="10339" y="2680"/>
                </a:cubicBezTo>
                <a:cubicBezTo>
                  <a:pt x="10333" y="2680"/>
                  <a:pt x="10327" y="2680"/>
                  <a:pt x="10327" y="2686"/>
                </a:cubicBezTo>
                <a:cubicBezTo>
                  <a:pt x="10322" y="2686"/>
                  <a:pt x="10327" y="2692"/>
                  <a:pt x="10327" y="2698"/>
                </a:cubicBezTo>
                <a:cubicBezTo>
                  <a:pt x="10327" y="2698"/>
                  <a:pt x="10327" y="2704"/>
                  <a:pt x="10327" y="2710"/>
                </a:cubicBezTo>
                <a:cubicBezTo>
                  <a:pt x="10327" y="2710"/>
                  <a:pt x="10322" y="2716"/>
                  <a:pt x="10322" y="2721"/>
                </a:cubicBezTo>
                <a:cubicBezTo>
                  <a:pt x="10316" y="2721"/>
                  <a:pt x="10316" y="2727"/>
                  <a:pt x="10310" y="2727"/>
                </a:cubicBezTo>
                <a:cubicBezTo>
                  <a:pt x="10310" y="2733"/>
                  <a:pt x="10310" y="2739"/>
                  <a:pt x="10310" y="2739"/>
                </a:cubicBezTo>
                <a:cubicBezTo>
                  <a:pt x="10310" y="2745"/>
                  <a:pt x="10304" y="2751"/>
                  <a:pt x="10304" y="2757"/>
                </a:cubicBezTo>
                <a:cubicBezTo>
                  <a:pt x="10304" y="2763"/>
                  <a:pt x="10304" y="2769"/>
                  <a:pt x="10304" y="2775"/>
                </a:cubicBezTo>
                <a:cubicBezTo>
                  <a:pt x="10304" y="2781"/>
                  <a:pt x="10310" y="2781"/>
                  <a:pt x="10310" y="2787"/>
                </a:cubicBezTo>
                <a:cubicBezTo>
                  <a:pt x="10310" y="2793"/>
                  <a:pt x="10316" y="2793"/>
                  <a:pt x="10316" y="2799"/>
                </a:cubicBezTo>
                <a:cubicBezTo>
                  <a:pt x="10316" y="2805"/>
                  <a:pt x="10310" y="2805"/>
                  <a:pt x="10304" y="2810"/>
                </a:cubicBezTo>
                <a:cubicBezTo>
                  <a:pt x="10304" y="2816"/>
                  <a:pt x="10298" y="2816"/>
                  <a:pt x="10292" y="2822"/>
                </a:cubicBezTo>
                <a:cubicBezTo>
                  <a:pt x="10292" y="2828"/>
                  <a:pt x="10292" y="2828"/>
                  <a:pt x="10292" y="2834"/>
                </a:cubicBezTo>
                <a:cubicBezTo>
                  <a:pt x="10304" y="2846"/>
                  <a:pt x="10304" y="2846"/>
                  <a:pt x="10304" y="2846"/>
                </a:cubicBezTo>
                <a:cubicBezTo>
                  <a:pt x="10298" y="2858"/>
                  <a:pt x="10298" y="2858"/>
                  <a:pt x="10298" y="2858"/>
                </a:cubicBezTo>
                <a:cubicBezTo>
                  <a:pt x="10298" y="2858"/>
                  <a:pt x="10292" y="2858"/>
                  <a:pt x="10286" y="2858"/>
                </a:cubicBezTo>
                <a:cubicBezTo>
                  <a:pt x="10274" y="2858"/>
                  <a:pt x="10274" y="2846"/>
                  <a:pt x="10262" y="2846"/>
                </a:cubicBezTo>
                <a:cubicBezTo>
                  <a:pt x="10250" y="2846"/>
                  <a:pt x="10245" y="2846"/>
                  <a:pt x="10238" y="2846"/>
                </a:cubicBezTo>
                <a:cubicBezTo>
                  <a:pt x="10227" y="2846"/>
                  <a:pt x="10221" y="2846"/>
                  <a:pt x="10215" y="2846"/>
                </a:cubicBezTo>
                <a:cubicBezTo>
                  <a:pt x="10209" y="2846"/>
                  <a:pt x="10203" y="2846"/>
                  <a:pt x="10197" y="2852"/>
                </a:cubicBezTo>
                <a:cubicBezTo>
                  <a:pt x="10197" y="2858"/>
                  <a:pt x="10191" y="2858"/>
                  <a:pt x="10191" y="2864"/>
                </a:cubicBezTo>
                <a:cubicBezTo>
                  <a:pt x="10191" y="2870"/>
                  <a:pt x="10197" y="2870"/>
                  <a:pt x="10197" y="2876"/>
                </a:cubicBezTo>
                <a:cubicBezTo>
                  <a:pt x="10203" y="2887"/>
                  <a:pt x="10209" y="2887"/>
                  <a:pt x="10215" y="2893"/>
                </a:cubicBezTo>
                <a:cubicBezTo>
                  <a:pt x="10215" y="2905"/>
                  <a:pt x="10215" y="2905"/>
                  <a:pt x="10215" y="2905"/>
                </a:cubicBezTo>
                <a:cubicBezTo>
                  <a:pt x="10203" y="2911"/>
                  <a:pt x="10203" y="2911"/>
                  <a:pt x="10203" y="2911"/>
                </a:cubicBezTo>
                <a:cubicBezTo>
                  <a:pt x="10185" y="2899"/>
                  <a:pt x="10179" y="2893"/>
                  <a:pt x="10161" y="2882"/>
                </a:cubicBezTo>
                <a:cubicBezTo>
                  <a:pt x="10156" y="2882"/>
                  <a:pt x="10156" y="2882"/>
                  <a:pt x="10150" y="2876"/>
                </a:cubicBezTo>
                <a:cubicBezTo>
                  <a:pt x="10144" y="2870"/>
                  <a:pt x="10144" y="2864"/>
                  <a:pt x="10138" y="2864"/>
                </a:cubicBezTo>
                <a:cubicBezTo>
                  <a:pt x="10138" y="2858"/>
                  <a:pt x="10132" y="2858"/>
                  <a:pt x="10126" y="2858"/>
                </a:cubicBezTo>
                <a:cubicBezTo>
                  <a:pt x="10126" y="2858"/>
                  <a:pt x="10120" y="2864"/>
                  <a:pt x="10114" y="2864"/>
                </a:cubicBezTo>
                <a:cubicBezTo>
                  <a:pt x="10108" y="2870"/>
                  <a:pt x="10102" y="2876"/>
                  <a:pt x="10090" y="2882"/>
                </a:cubicBezTo>
                <a:cubicBezTo>
                  <a:pt x="10084" y="2882"/>
                  <a:pt x="10084" y="2887"/>
                  <a:pt x="10079" y="2887"/>
                </a:cubicBezTo>
                <a:cubicBezTo>
                  <a:pt x="10079" y="2887"/>
                  <a:pt x="10072" y="2887"/>
                  <a:pt x="10067" y="2887"/>
                </a:cubicBezTo>
                <a:cubicBezTo>
                  <a:pt x="10067" y="2893"/>
                  <a:pt x="10061" y="2893"/>
                  <a:pt x="10055" y="2893"/>
                </a:cubicBezTo>
                <a:cubicBezTo>
                  <a:pt x="10055" y="2899"/>
                  <a:pt x="10055" y="2905"/>
                  <a:pt x="10049" y="2905"/>
                </a:cubicBezTo>
                <a:cubicBezTo>
                  <a:pt x="10043" y="2911"/>
                  <a:pt x="10043" y="2911"/>
                  <a:pt x="10037" y="2917"/>
                </a:cubicBezTo>
                <a:cubicBezTo>
                  <a:pt x="10025" y="2923"/>
                  <a:pt x="10019" y="2917"/>
                  <a:pt x="10001" y="2917"/>
                </a:cubicBezTo>
                <a:cubicBezTo>
                  <a:pt x="9995" y="2917"/>
                  <a:pt x="9990" y="2917"/>
                  <a:pt x="9978" y="2923"/>
                </a:cubicBezTo>
                <a:cubicBezTo>
                  <a:pt x="9972" y="2923"/>
                  <a:pt x="9972" y="2929"/>
                  <a:pt x="9966" y="2929"/>
                </a:cubicBezTo>
                <a:cubicBezTo>
                  <a:pt x="9960" y="2935"/>
                  <a:pt x="9954" y="2935"/>
                  <a:pt x="9948" y="2935"/>
                </a:cubicBezTo>
                <a:cubicBezTo>
                  <a:pt x="9936" y="2935"/>
                  <a:pt x="9924" y="2935"/>
                  <a:pt x="9912" y="2923"/>
                </a:cubicBezTo>
                <a:cubicBezTo>
                  <a:pt x="9906" y="2911"/>
                  <a:pt x="9906" y="2899"/>
                  <a:pt x="9906" y="2882"/>
                </a:cubicBezTo>
                <a:cubicBezTo>
                  <a:pt x="9883" y="2882"/>
                  <a:pt x="9883" y="2882"/>
                  <a:pt x="9883" y="2882"/>
                </a:cubicBezTo>
                <a:cubicBezTo>
                  <a:pt x="9883" y="2887"/>
                  <a:pt x="9877" y="2887"/>
                  <a:pt x="9877" y="2887"/>
                </a:cubicBezTo>
                <a:cubicBezTo>
                  <a:pt x="9871" y="2893"/>
                  <a:pt x="9871" y="2899"/>
                  <a:pt x="9871" y="2899"/>
                </a:cubicBezTo>
                <a:cubicBezTo>
                  <a:pt x="9865" y="2899"/>
                  <a:pt x="9859" y="2899"/>
                  <a:pt x="9859" y="2899"/>
                </a:cubicBezTo>
                <a:cubicBezTo>
                  <a:pt x="9853" y="2899"/>
                  <a:pt x="9847" y="2893"/>
                  <a:pt x="9841" y="2893"/>
                </a:cubicBezTo>
                <a:cubicBezTo>
                  <a:pt x="9818" y="2893"/>
                  <a:pt x="9818" y="2893"/>
                  <a:pt x="9818" y="2893"/>
                </a:cubicBezTo>
                <a:cubicBezTo>
                  <a:pt x="9812" y="2893"/>
                  <a:pt x="9806" y="2899"/>
                  <a:pt x="9795" y="2899"/>
                </a:cubicBezTo>
                <a:cubicBezTo>
                  <a:pt x="9795" y="2911"/>
                  <a:pt x="9800" y="2917"/>
                  <a:pt x="9795" y="2935"/>
                </a:cubicBezTo>
                <a:cubicBezTo>
                  <a:pt x="9771" y="2935"/>
                  <a:pt x="9771" y="2935"/>
                  <a:pt x="9771" y="2935"/>
                </a:cubicBezTo>
                <a:cubicBezTo>
                  <a:pt x="9765" y="2935"/>
                  <a:pt x="9759" y="2935"/>
                  <a:pt x="9753" y="2929"/>
                </a:cubicBezTo>
                <a:cubicBezTo>
                  <a:pt x="9753" y="2929"/>
                  <a:pt x="9747" y="2929"/>
                  <a:pt x="9741" y="2923"/>
                </a:cubicBezTo>
                <a:cubicBezTo>
                  <a:pt x="9741" y="2911"/>
                  <a:pt x="9741" y="2905"/>
                  <a:pt x="9736" y="2893"/>
                </a:cubicBezTo>
                <a:cubicBezTo>
                  <a:pt x="9730" y="2899"/>
                  <a:pt x="9730" y="2899"/>
                  <a:pt x="9730" y="2899"/>
                </a:cubicBezTo>
                <a:cubicBezTo>
                  <a:pt x="9706" y="2899"/>
                  <a:pt x="9706" y="2899"/>
                  <a:pt x="9706" y="2899"/>
                </a:cubicBezTo>
                <a:cubicBezTo>
                  <a:pt x="9706" y="2882"/>
                  <a:pt x="9706" y="2882"/>
                  <a:pt x="9706" y="2882"/>
                </a:cubicBezTo>
                <a:cubicBezTo>
                  <a:pt x="9706" y="2876"/>
                  <a:pt x="9700" y="2876"/>
                  <a:pt x="9700" y="2870"/>
                </a:cubicBezTo>
                <a:cubicBezTo>
                  <a:pt x="9700" y="2864"/>
                  <a:pt x="9706" y="2864"/>
                  <a:pt x="9706" y="2858"/>
                </a:cubicBezTo>
                <a:cubicBezTo>
                  <a:pt x="9753" y="2858"/>
                  <a:pt x="9753" y="2858"/>
                  <a:pt x="9753" y="2858"/>
                </a:cubicBezTo>
                <a:cubicBezTo>
                  <a:pt x="9759" y="2858"/>
                  <a:pt x="9765" y="2864"/>
                  <a:pt x="9777" y="2864"/>
                </a:cubicBezTo>
                <a:cubicBezTo>
                  <a:pt x="9783" y="2864"/>
                  <a:pt x="9783" y="2870"/>
                  <a:pt x="9789" y="2876"/>
                </a:cubicBezTo>
                <a:cubicBezTo>
                  <a:pt x="9795" y="2876"/>
                  <a:pt x="9795" y="2882"/>
                  <a:pt x="9806" y="2882"/>
                </a:cubicBezTo>
                <a:cubicBezTo>
                  <a:pt x="9812" y="2882"/>
                  <a:pt x="9818" y="2876"/>
                  <a:pt x="9824" y="2876"/>
                </a:cubicBezTo>
                <a:cubicBezTo>
                  <a:pt x="9829" y="2870"/>
                  <a:pt x="9829" y="2864"/>
                  <a:pt x="9829" y="2852"/>
                </a:cubicBezTo>
                <a:cubicBezTo>
                  <a:pt x="9829" y="2840"/>
                  <a:pt x="9824" y="2834"/>
                  <a:pt x="9824" y="2822"/>
                </a:cubicBezTo>
                <a:cubicBezTo>
                  <a:pt x="9824" y="2816"/>
                  <a:pt x="9829" y="2816"/>
                  <a:pt x="9829" y="2805"/>
                </a:cubicBezTo>
                <a:cubicBezTo>
                  <a:pt x="9835" y="2799"/>
                  <a:pt x="9841" y="2799"/>
                  <a:pt x="9841" y="2793"/>
                </a:cubicBezTo>
                <a:cubicBezTo>
                  <a:pt x="9841" y="2781"/>
                  <a:pt x="9841" y="2775"/>
                  <a:pt x="9841" y="2769"/>
                </a:cubicBezTo>
                <a:cubicBezTo>
                  <a:pt x="9818" y="2769"/>
                  <a:pt x="9818" y="2769"/>
                  <a:pt x="9818" y="2769"/>
                </a:cubicBezTo>
                <a:cubicBezTo>
                  <a:pt x="9812" y="2769"/>
                  <a:pt x="9812" y="2775"/>
                  <a:pt x="9806" y="2775"/>
                </a:cubicBezTo>
                <a:cubicBezTo>
                  <a:pt x="9800" y="2775"/>
                  <a:pt x="9789" y="2769"/>
                  <a:pt x="9783" y="2775"/>
                </a:cubicBezTo>
                <a:cubicBezTo>
                  <a:pt x="9777" y="2775"/>
                  <a:pt x="9777" y="2775"/>
                  <a:pt x="9771" y="2781"/>
                </a:cubicBezTo>
                <a:cubicBezTo>
                  <a:pt x="9771" y="2781"/>
                  <a:pt x="9771" y="2787"/>
                  <a:pt x="9765" y="2793"/>
                </a:cubicBezTo>
                <a:cubicBezTo>
                  <a:pt x="9765" y="2793"/>
                  <a:pt x="9759" y="2805"/>
                  <a:pt x="9753" y="2805"/>
                </a:cubicBezTo>
                <a:cubicBezTo>
                  <a:pt x="9747" y="2805"/>
                  <a:pt x="9747" y="2805"/>
                  <a:pt x="9747" y="2805"/>
                </a:cubicBezTo>
                <a:cubicBezTo>
                  <a:pt x="9747" y="2805"/>
                  <a:pt x="9741" y="2799"/>
                  <a:pt x="9736" y="2799"/>
                </a:cubicBezTo>
                <a:cubicBezTo>
                  <a:pt x="9741" y="2787"/>
                  <a:pt x="9736" y="2781"/>
                  <a:pt x="9741" y="2775"/>
                </a:cubicBezTo>
                <a:cubicBezTo>
                  <a:pt x="9741" y="2769"/>
                  <a:pt x="9753" y="2769"/>
                  <a:pt x="9753" y="2763"/>
                </a:cubicBezTo>
                <a:cubicBezTo>
                  <a:pt x="9753" y="2763"/>
                  <a:pt x="9753" y="2757"/>
                  <a:pt x="9753" y="2751"/>
                </a:cubicBezTo>
                <a:cubicBezTo>
                  <a:pt x="9753" y="2733"/>
                  <a:pt x="9753" y="2733"/>
                  <a:pt x="9753" y="2733"/>
                </a:cubicBezTo>
                <a:cubicBezTo>
                  <a:pt x="9747" y="2739"/>
                  <a:pt x="9741" y="2739"/>
                  <a:pt x="9730" y="2739"/>
                </a:cubicBezTo>
                <a:cubicBezTo>
                  <a:pt x="9730" y="2739"/>
                  <a:pt x="9724" y="2739"/>
                  <a:pt x="9724" y="2733"/>
                </a:cubicBezTo>
                <a:cubicBezTo>
                  <a:pt x="9724" y="2727"/>
                  <a:pt x="9724" y="2727"/>
                  <a:pt x="9724" y="2721"/>
                </a:cubicBezTo>
                <a:cubicBezTo>
                  <a:pt x="9730" y="2716"/>
                  <a:pt x="9736" y="2710"/>
                  <a:pt x="9736" y="2698"/>
                </a:cubicBezTo>
                <a:cubicBezTo>
                  <a:pt x="9741" y="2698"/>
                  <a:pt x="9736" y="2692"/>
                  <a:pt x="9736" y="2686"/>
                </a:cubicBezTo>
                <a:cubicBezTo>
                  <a:pt x="9736" y="2686"/>
                  <a:pt x="9741" y="2680"/>
                  <a:pt x="9736" y="2674"/>
                </a:cubicBezTo>
                <a:cubicBezTo>
                  <a:pt x="9736" y="2668"/>
                  <a:pt x="9730" y="2668"/>
                  <a:pt x="9730" y="2662"/>
                </a:cubicBezTo>
                <a:cubicBezTo>
                  <a:pt x="9730" y="2662"/>
                  <a:pt x="9730" y="2656"/>
                  <a:pt x="9724" y="2650"/>
                </a:cubicBezTo>
                <a:cubicBezTo>
                  <a:pt x="9718" y="2650"/>
                  <a:pt x="9724" y="2644"/>
                  <a:pt x="9718" y="2644"/>
                </a:cubicBezTo>
                <a:cubicBezTo>
                  <a:pt x="9712" y="2644"/>
                  <a:pt x="9706" y="2644"/>
                  <a:pt x="9706" y="2644"/>
                </a:cubicBezTo>
                <a:cubicBezTo>
                  <a:pt x="9700" y="2644"/>
                  <a:pt x="9694" y="2650"/>
                  <a:pt x="9688" y="2650"/>
                </a:cubicBezTo>
                <a:cubicBezTo>
                  <a:pt x="9688" y="2662"/>
                  <a:pt x="9688" y="2668"/>
                  <a:pt x="9682" y="2674"/>
                </a:cubicBezTo>
                <a:cubicBezTo>
                  <a:pt x="9676" y="2686"/>
                  <a:pt x="9676" y="2692"/>
                  <a:pt x="9664" y="2698"/>
                </a:cubicBezTo>
                <a:cubicBezTo>
                  <a:pt x="9658" y="2698"/>
                  <a:pt x="9658" y="2698"/>
                  <a:pt x="9653" y="2698"/>
                </a:cubicBezTo>
                <a:cubicBezTo>
                  <a:pt x="9647" y="2698"/>
                  <a:pt x="9641" y="2698"/>
                  <a:pt x="9641" y="2698"/>
                </a:cubicBezTo>
                <a:cubicBezTo>
                  <a:pt x="9635" y="2698"/>
                  <a:pt x="9629" y="2704"/>
                  <a:pt x="9629" y="2710"/>
                </a:cubicBezTo>
                <a:cubicBezTo>
                  <a:pt x="9629" y="2716"/>
                  <a:pt x="9635" y="2721"/>
                  <a:pt x="9635" y="2727"/>
                </a:cubicBezTo>
                <a:cubicBezTo>
                  <a:pt x="9635" y="2733"/>
                  <a:pt x="9635" y="2733"/>
                  <a:pt x="9635" y="2733"/>
                </a:cubicBezTo>
                <a:cubicBezTo>
                  <a:pt x="9635" y="2739"/>
                  <a:pt x="9635" y="2745"/>
                  <a:pt x="9629" y="2745"/>
                </a:cubicBezTo>
                <a:cubicBezTo>
                  <a:pt x="9629" y="2745"/>
                  <a:pt x="9623" y="2745"/>
                  <a:pt x="9617" y="2745"/>
                </a:cubicBezTo>
                <a:cubicBezTo>
                  <a:pt x="9617" y="2751"/>
                  <a:pt x="9611" y="2751"/>
                  <a:pt x="9605" y="2751"/>
                </a:cubicBezTo>
                <a:cubicBezTo>
                  <a:pt x="9593" y="2757"/>
                  <a:pt x="9587" y="2763"/>
                  <a:pt x="9587" y="2775"/>
                </a:cubicBezTo>
                <a:cubicBezTo>
                  <a:pt x="9587" y="2787"/>
                  <a:pt x="9593" y="2793"/>
                  <a:pt x="9599" y="2805"/>
                </a:cubicBezTo>
                <a:cubicBezTo>
                  <a:pt x="9599" y="2810"/>
                  <a:pt x="9605" y="2810"/>
                  <a:pt x="9605" y="2816"/>
                </a:cubicBezTo>
                <a:cubicBezTo>
                  <a:pt x="9611" y="2816"/>
                  <a:pt x="9617" y="2816"/>
                  <a:pt x="9617" y="2816"/>
                </a:cubicBezTo>
                <a:cubicBezTo>
                  <a:pt x="9623" y="2822"/>
                  <a:pt x="9623" y="2822"/>
                  <a:pt x="9629" y="2828"/>
                </a:cubicBezTo>
                <a:cubicBezTo>
                  <a:pt x="9629" y="2828"/>
                  <a:pt x="9629" y="2834"/>
                  <a:pt x="9629" y="2840"/>
                </a:cubicBezTo>
                <a:cubicBezTo>
                  <a:pt x="9629" y="2840"/>
                  <a:pt x="9617" y="2846"/>
                  <a:pt x="9617" y="2852"/>
                </a:cubicBezTo>
                <a:cubicBezTo>
                  <a:pt x="9617" y="2858"/>
                  <a:pt x="9623" y="2858"/>
                  <a:pt x="9623" y="2864"/>
                </a:cubicBezTo>
                <a:cubicBezTo>
                  <a:pt x="9623" y="2876"/>
                  <a:pt x="9623" y="2876"/>
                  <a:pt x="9623" y="2876"/>
                </a:cubicBezTo>
                <a:cubicBezTo>
                  <a:pt x="9623" y="2882"/>
                  <a:pt x="9617" y="2882"/>
                  <a:pt x="9617" y="2893"/>
                </a:cubicBezTo>
                <a:cubicBezTo>
                  <a:pt x="9617" y="2893"/>
                  <a:pt x="9617" y="2893"/>
                  <a:pt x="9617" y="2899"/>
                </a:cubicBezTo>
                <a:cubicBezTo>
                  <a:pt x="9617" y="2905"/>
                  <a:pt x="9617" y="2905"/>
                  <a:pt x="9623" y="2911"/>
                </a:cubicBezTo>
                <a:cubicBezTo>
                  <a:pt x="9623" y="2917"/>
                  <a:pt x="9629" y="2917"/>
                  <a:pt x="9629" y="2923"/>
                </a:cubicBezTo>
                <a:cubicBezTo>
                  <a:pt x="9635" y="2929"/>
                  <a:pt x="9641" y="2935"/>
                  <a:pt x="9641" y="2947"/>
                </a:cubicBezTo>
                <a:cubicBezTo>
                  <a:pt x="9641" y="2965"/>
                  <a:pt x="9641" y="2965"/>
                  <a:pt x="9641" y="2965"/>
                </a:cubicBezTo>
                <a:cubicBezTo>
                  <a:pt x="9623" y="2965"/>
                  <a:pt x="9623" y="2965"/>
                  <a:pt x="9623" y="2965"/>
                </a:cubicBezTo>
                <a:cubicBezTo>
                  <a:pt x="9617" y="2965"/>
                  <a:pt x="9611" y="2971"/>
                  <a:pt x="9605" y="2971"/>
                </a:cubicBezTo>
                <a:cubicBezTo>
                  <a:pt x="9593" y="2971"/>
                  <a:pt x="9587" y="2971"/>
                  <a:pt x="9575" y="2971"/>
                </a:cubicBezTo>
                <a:cubicBezTo>
                  <a:pt x="9564" y="2971"/>
                  <a:pt x="9564" y="2971"/>
                  <a:pt x="9564" y="2971"/>
                </a:cubicBezTo>
                <a:cubicBezTo>
                  <a:pt x="9558" y="2971"/>
                  <a:pt x="9552" y="2971"/>
                  <a:pt x="9546" y="2971"/>
                </a:cubicBezTo>
                <a:cubicBezTo>
                  <a:pt x="9534" y="2971"/>
                  <a:pt x="9528" y="2971"/>
                  <a:pt x="9516" y="2971"/>
                </a:cubicBezTo>
                <a:cubicBezTo>
                  <a:pt x="9504" y="2971"/>
                  <a:pt x="9498" y="2971"/>
                  <a:pt x="9492" y="2971"/>
                </a:cubicBezTo>
                <a:cubicBezTo>
                  <a:pt x="9487" y="2976"/>
                  <a:pt x="9492" y="2982"/>
                  <a:pt x="9487" y="2982"/>
                </a:cubicBezTo>
                <a:cubicBezTo>
                  <a:pt x="9481" y="2988"/>
                  <a:pt x="9481" y="2988"/>
                  <a:pt x="9475" y="2988"/>
                </a:cubicBezTo>
                <a:cubicBezTo>
                  <a:pt x="9469" y="2994"/>
                  <a:pt x="9457" y="2988"/>
                  <a:pt x="9451" y="2994"/>
                </a:cubicBezTo>
                <a:cubicBezTo>
                  <a:pt x="9445" y="3000"/>
                  <a:pt x="9451" y="3006"/>
                  <a:pt x="9445" y="3006"/>
                </a:cubicBezTo>
                <a:cubicBezTo>
                  <a:pt x="9445" y="3012"/>
                  <a:pt x="9445" y="3012"/>
                  <a:pt x="9439" y="3018"/>
                </a:cubicBezTo>
                <a:cubicBezTo>
                  <a:pt x="9433" y="3030"/>
                  <a:pt x="9427" y="3036"/>
                  <a:pt x="9415" y="3036"/>
                </a:cubicBezTo>
                <a:cubicBezTo>
                  <a:pt x="9409" y="3036"/>
                  <a:pt x="9409" y="3030"/>
                  <a:pt x="9403" y="3030"/>
                </a:cubicBezTo>
                <a:cubicBezTo>
                  <a:pt x="9392" y="3030"/>
                  <a:pt x="9392" y="3030"/>
                  <a:pt x="9392" y="3030"/>
                </a:cubicBezTo>
                <a:cubicBezTo>
                  <a:pt x="9380" y="3030"/>
                  <a:pt x="9380" y="3030"/>
                  <a:pt x="9380" y="3030"/>
                </a:cubicBezTo>
                <a:cubicBezTo>
                  <a:pt x="9380" y="3030"/>
                  <a:pt x="9374" y="3036"/>
                  <a:pt x="9368" y="3036"/>
                </a:cubicBezTo>
                <a:cubicBezTo>
                  <a:pt x="9368" y="3036"/>
                  <a:pt x="9362" y="3030"/>
                  <a:pt x="9356" y="3030"/>
                </a:cubicBezTo>
                <a:cubicBezTo>
                  <a:pt x="9356" y="3054"/>
                  <a:pt x="9356" y="3054"/>
                  <a:pt x="9356" y="3054"/>
                </a:cubicBezTo>
                <a:cubicBezTo>
                  <a:pt x="9380" y="3065"/>
                  <a:pt x="9380" y="3065"/>
                  <a:pt x="9380" y="3065"/>
                </a:cubicBezTo>
                <a:cubicBezTo>
                  <a:pt x="9380" y="3101"/>
                  <a:pt x="9380" y="3101"/>
                  <a:pt x="9380" y="3101"/>
                </a:cubicBezTo>
                <a:cubicBezTo>
                  <a:pt x="9374" y="3101"/>
                  <a:pt x="9368" y="3101"/>
                  <a:pt x="9362" y="3101"/>
                </a:cubicBezTo>
                <a:cubicBezTo>
                  <a:pt x="9362" y="3101"/>
                  <a:pt x="9356" y="3107"/>
                  <a:pt x="9350" y="3107"/>
                </a:cubicBezTo>
                <a:cubicBezTo>
                  <a:pt x="9350" y="3107"/>
                  <a:pt x="9344" y="3107"/>
                  <a:pt x="9344" y="3113"/>
                </a:cubicBezTo>
                <a:cubicBezTo>
                  <a:pt x="9338" y="3113"/>
                  <a:pt x="9332" y="3119"/>
                  <a:pt x="9332" y="3119"/>
                </a:cubicBezTo>
                <a:cubicBezTo>
                  <a:pt x="9321" y="3125"/>
                  <a:pt x="9315" y="3131"/>
                  <a:pt x="9309" y="3137"/>
                </a:cubicBezTo>
                <a:cubicBezTo>
                  <a:pt x="9303" y="3137"/>
                  <a:pt x="9303" y="3142"/>
                  <a:pt x="9297" y="3148"/>
                </a:cubicBezTo>
                <a:cubicBezTo>
                  <a:pt x="9291" y="3148"/>
                  <a:pt x="9291" y="3154"/>
                  <a:pt x="9285" y="3154"/>
                </a:cubicBezTo>
                <a:cubicBezTo>
                  <a:pt x="9273" y="3154"/>
                  <a:pt x="9273" y="3154"/>
                  <a:pt x="9273" y="3154"/>
                </a:cubicBezTo>
                <a:cubicBezTo>
                  <a:pt x="9261" y="3154"/>
                  <a:pt x="9249" y="3154"/>
                  <a:pt x="9237" y="3154"/>
                </a:cubicBezTo>
                <a:cubicBezTo>
                  <a:pt x="9237" y="3225"/>
                  <a:pt x="9237" y="3225"/>
                  <a:pt x="9237" y="3225"/>
                </a:cubicBezTo>
                <a:cubicBezTo>
                  <a:pt x="9220" y="3225"/>
                  <a:pt x="9208" y="3225"/>
                  <a:pt x="9190" y="3225"/>
                </a:cubicBezTo>
                <a:lnTo>
                  <a:pt x="9184" y="3231"/>
                </a:lnTo>
                <a:cubicBezTo>
                  <a:pt x="9178" y="3231"/>
                  <a:pt x="9172" y="3231"/>
                  <a:pt x="9172" y="3231"/>
                </a:cubicBezTo>
                <a:cubicBezTo>
                  <a:pt x="9172" y="3267"/>
                  <a:pt x="9172" y="3267"/>
                  <a:pt x="9172" y="3267"/>
                </a:cubicBezTo>
                <a:cubicBezTo>
                  <a:pt x="9131" y="3267"/>
                  <a:pt x="9131" y="3267"/>
                  <a:pt x="9131" y="3267"/>
                </a:cubicBezTo>
                <a:cubicBezTo>
                  <a:pt x="9125" y="3267"/>
                  <a:pt x="9119" y="3261"/>
                  <a:pt x="9113" y="3261"/>
                </a:cubicBezTo>
                <a:cubicBezTo>
                  <a:pt x="9107" y="3261"/>
                  <a:pt x="9101" y="3261"/>
                  <a:pt x="9095" y="3261"/>
                </a:cubicBezTo>
                <a:cubicBezTo>
                  <a:pt x="9089" y="3261"/>
                  <a:pt x="9083" y="3261"/>
                  <a:pt x="9077" y="3261"/>
                </a:cubicBezTo>
                <a:cubicBezTo>
                  <a:pt x="9077" y="3255"/>
                  <a:pt x="9083" y="3249"/>
                  <a:pt x="9077" y="3249"/>
                </a:cubicBezTo>
                <a:cubicBezTo>
                  <a:pt x="9077" y="3243"/>
                  <a:pt x="9071" y="3237"/>
                  <a:pt x="9066" y="3237"/>
                </a:cubicBezTo>
                <a:cubicBezTo>
                  <a:pt x="9060" y="3237"/>
                  <a:pt x="9054" y="3237"/>
                  <a:pt x="9048" y="3237"/>
                </a:cubicBezTo>
                <a:cubicBezTo>
                  <a:pt x="9048" y="3273"/>
                  <a:pt x="9048" y="3273"/>
                  <a:pt x="9048" y="3273"/>
                </a:cubicBezTo>
                <a:cubicBezTo>
                  <a:pt x="9054" y="3279"/>
                  <a:pt x="9060" y="3279"/>
                  <a:pt x="9071" y="3279"/>
                </a:cubicBezTo>
                <a:cubicBezTo>
                  <a:pt x="9060" y="3303"/>
                  <a:pt x="9060" y="3303"/>
                  <a:pt x="9060" y="3303"/>
                </a:cubicBezTo>
                <a:cubicBezTo>
                  <a:pt x="9066" y="3314"/>
                  <a:pt x="9066" y="3314"/>
                  <a:pt x="9066" y="3314"/>
                </a:cubicBezTo>
                <a:cubicBezTo>
                  <a:pt x="9066" y="3332"/>
                  <a:pt x="9066" y="3332"/>
                  <a:pt x="9066" y="3332"/>
                </a:cubicBezTo>
                <a:cubicBezTo>
                  <a:pt x="9048" y="3332"/>
                  <a:pt x="9042" y="3332"/>
                  <a:pt x="9030" y="3332"/>
                </a:cubicBezTo>
                <a:cubicBezTo>
                  <a:pt x="9024" y="3332"/>
                  <a:pt x="9018" y="3326"/>
                  <a:pt x="9018" y="3326"/>
                </a:cubicBezTo>
                <a:cubicBezTo>
                  <a:pt x="9012" y="3326"/>
                  <a:pt x="9006" y="3326"/>
                  <a:pt x="9006" y="3326"/>
                </a:cubicBezTo>
                <a:cubicBezTo>
                  <a:pt x="9000" y="3326"/>
                  <a:pt x="9000" y="3326"/>
                  <a:pt x="8994" y="3326"/>
                </a:cubicBezTo>
                <a:cubicBezTo>
                  <a:pt x="8989" y="3326"/>
                  <a:pt x="8982" y="3326"/>
                  <a:pt x="8977" y="3326"/>
                </a:cubicBezTo>
                <a:cubicBezTo>
                  <a:pt x="8977" y="3326"/>
                  <a:pt x="8971" y="3320"/>
                  <a:pt x="8965" y="3320"/>
                </a:cubicBezTo>
                <a:cubicBezTo>
                  <a:pt x="8965" y="3314"/>
                  <a:pt x="8965" y="3309"/>
                  <a:pt x="8959" y="3309"/>
                </a:cubicBezTo>
                <a:cubicBezTo>
                  <a:pt x="8953" y="3309"/>
                  <a:pt x="8947" y="3314"/>
                  <a:pt x="8941" y="3314"/>
                </a:cubicBezTo>
                <a:cubicBezTo>
                  <a:pt x="8935" y="3314"/>
                  <a:pt x="8929" y="3314"/>
                  <a:pt x="8929" y="3314"/>
                </a:cubicBezTo>
                <a:cubicBezTo>
                  <a:pt x="8917" y="3314"/>
                  <a:pt x="8911" y="3320"/>
                  <a:pt x="8905" y="3326"/>
                </a:cubicBezTo>
                <a:cubicBezTo>
                  <a:pt x="8900" y="3326"/>
                  <a:pt x="8894" y="3326"/>
                  <a:pt x="8894" y="3332"/>
                </a:cubicBezTo>
                <a:cubicBezTo>
                  <a:pt x="8894" y="3338"/>
                  <a:pt x="8888" y="3338"/>
                  <a:pt x="8888" y="3344"/>
                </a:cubicBezTo>
                <a:cubicBezTo>
                  <a:pt x="8888" y="3350"/>
                  <a:pt x="8894" y="3350"/>
                  <a:pt x="8894" y="3356"/>
                </a:cubicBezTo>
                <a:cubicBezTo>
                  <a:pt x="8900" y="3356"/>
                  <a:pt x="8905" y="3356"/>
                  <a:pt x="8905" y="3356"/>
                </a:cubicBezTo>
                <a:cubicBezTo>
                  <a:pt x="8911" y="3356"/>
                  <a:pt x="8911" y="3362"/>
                  <a:pt x="8917" y="3368"/>
                </a:cubicBezTo>
                <a:cubicBezTo>
                  <a:pt x="8917" y="3368"/>
                  <a:pt x="8923" y="3368"/>
                  <a:pt x="8929" y="3374"/>
                </a:cubicBezTo>
                <a:cubicBezTo>
                  <a:pt x="8929" y="3374"/>
                  <a:pt x="8935" y="3380"/>
                  <a:pt x="8941" y="3380"/>
                </a:cubicBezTo>
                <a:cubicBezTo>
                  <a:pt x="8947" y="3380"/>
                  <a:pt x="8953" y="3380"/>
                  <a:pt x="8965" y="3380"/>
                </a:cubicBezTo>
                <a:cubicBezTo>
                  <a:pt x="8977" y="3380"/>
                  <a:pt x="8977" y="3380"/>
                  <a:pt x="8977" y="3380"/>
                </a:cubicBezTo>
                <a:cubicBezTo>
                  <a:pt x="8982" y="3380"/>
                  <a:pt x="8982" y="3386"/>
                  <a:pt x="8989" y="3386"/>
                </a:cubicBezTo>
                <a:cubicBezTo>
                  <a:pt x="8994" y="3391"/>
                  <a:pt x="8994" y="3391"/>
                  <a:pt x="9000" y="3397"/>
                </a:cubicBezTo>
                <a:cubicBezTo>
                  <a:pt x="9000" y="3397"/>
                  <a:pt x="9006" y="3397"/>
                  <a:pt x="9012" y="3403"/>
                </a:cubicBezTo>
                <a:cubicBezTo>
                  <a:pt x="9012" y="3403"/>
                  <a:pt x="9018" y="3409"/>
                  <a:pt x="9018" y="3415"/>
                </a:cubicBezTo>
                <a:cubicBezTo>
                  <a:pt x="9024" y="3421"/>
                  <a:pt x="9036" y="3427"/>
                  <a:pt x="9042" y="3433"/>
                </a:cubicBezTo>
                <a:cubicBezTo>
                  <a:pt x="9042" y="3492"/>
                  <a:pt x="9042" y="3492"/>
                  <a:pt x="9042" y="3492"/>
                </a:cubicBezTo>
                <a:cubicBezTo>
                  <a:pt x="9048" y="3498"/>
                  <a:pt x="9048" y="3498"/>
                  <a:pt x="9048" y="3504"/>
                </a:cubicBezTo>
                <a:cubicBezTo>
                  <a:pt x="9054" y="3504"/>
                  <a:pt x="9060" y="3510"/>
                  <a:pt x="9060" y="3510"/>
                </a:cubicBezTo>
                <a:cubicBezTo>
                  <a:pt x="9071" y="3516"/>
                  <a:pt x="9077" y="3516"/>
                  <a:pt x="9083" y="3522"/>
                </a:cubicBezTo>
                <a:cubicBezTo>
                  <a:pt x="9089" y="3522"/>
                  <a:pt x="9095" y="3534"/>
                  <a:pt x="9095" y="3540"/>
                </a:cubicBezTo>
                <a:cubicBezTo>
                  <a:pt x="9095" y="3546"/>
                  <a:pt x="9089" y="3552"/>
                  <a:pt x="9089" y="3557"/>
                </a:cubicBezTo>
                <a:cubicBezTo>
                  <a:pt x="9089" y="3563"/>
                  <a:pt x="9083" y="3569"/>
                  <a:pt x="9083" y="3575"/>
                </a:cubicBezTo>
                <a:cubicBezTo>
                  <a:pt x="9083" y="3593"/>
                  <a:pt x="9089" y="3599"/>
                  <a:pt x="9095" y="3617"/>
                </a:cubicBezTo>
                <a:cubicBezTo>
                  <a:pt x="9095" y="3623"/>
                  <a:pt x="9095" y="3629"/>
                  <a:pt x="9095" y="3635"/>
                </a:cubicBezTo>
                <a:cubicBezTo>
                  <a:pt x="9095" y="3641"/>
                  <a:pt x="9095" y="3646"/>
                  <a:pt x="9095" y="3652"/>
                </a:cubicBezTo>
                <a:cubicBezTo>
                  <a:pt x="9089" y="3664"/>
                  <a:pt x="9071" y="3664"/>
                  <a:pt x="9060" y="3676"/>
                </a:cubicBezTo>
                <a:cubicBezTo>
                  <a:pt x="9060" y="3676"/>
                  <a:pt x="9060" y="3682"/>
                  <a:pt x="9060" y="3688"/>
                </a:cubicBezTo>
                <a:cubicBezTo>
                  <a:pt x="9054" y="3688"/>
                  <a:pt x="9054" y="3688"/>
                  <a:pt x="9048" y="3694"/>
                </a:cubicBezTo>
                <a:cubicBezTo>
                  <a:pt x="9036" y="3700"/>
                  <a:pt x="9030" y="3706"/>
                  <a:pt x="9012" y="3706"/>
                </a:cubicBezTo>
                <a:cubicBezTo>
                  <a:pt x="9000" y="3706"/>
                  <a:pt x="9000" y="3706"/>
                  <a:pt x="9000" y="3706"/>
                </a:cubicBezTo>
                <a:cubicBezTo>
                  <a:pt x="8994" y="3706"/>
                  <a:pt x="8994" y="3700"/>
                  <a:pt x="8989" y="3700"/>
                </a:cubicBezTo>
                <a:cubicBezTo>
                  <a:pt x="8982" y="3700"/>
                  <a:pt x="8977" y="3694"/>
                  <a:pt x="8965" y="3694"/>
                </a:cubicBezTo>
                <a:lnTo>
                  <a:pt x="8959" y="3694"/>
                </a:lnTo>
                <a:cubicBezTo>
                  <a:pt x="8947" y="3694"/>
                  <a:pt x="8941" y="3694"/>
                  <a:pt x="8929" y="3694"/>
                </a:cubicBezTo>
                <a:cubicBezTo>
                  <a:pt x="8923" y="3694"/>
                  <a:pt x="8923" y="3688"/>
                  <a:pt x="8917" y="3682"/>
                </a:cubicBezTo>
                <a:cubicBezTo>
                  <a:pt x="8911" y="3682"/>
                  <a:pt x="8911" y="3676"/>
                  <a:pt x="8905" y="3670"/>
                </a:cubicBezTo>
                <a:cubicBezTo>
                  <a:pt x="8900" y="3670"/>
                  <a:pt x="8900" y="3670"/>
                  <a:pt x="8894" y="3670"/>
                </a:cubicBezTo>
                <a:cubicBezTo>
                  <a:pt x="8793" y="3670"/>
                  <a:pt x="8793" y="3670"/>
                  <a:pt x="8793" y="3670"/>
                </a:cubicBezTo>
                <a:cubicBezTo>
                  <a:pt x="8781" y="3670"/>
                  <a:pt x="8775" y="3664"/>
                  <a:pt x="8763" y="3664"/>
                </a:cubicBezTo>
                <a:cubicBezTo>
                  <a:pt x="8757" y="3664"/>
                  <a:pt x="8751" y="3670"/>
                  <a:pt x="8745" y="3664"/>
                </a:cubicBezTo>
                <a:cubicBezTo>
                  <a:pt x="8739" y="3664"/>
                  <a:pt x="8739" y="3652"/>
                  <a:pt x="8734" y="3652"/>
                </a:cubicBezTo>
                <a:cubicBezTo>
                  <a:pt x="8727" y="3652"/>
                  <a:pt x="8727" y="3652"/>
                  <a:pt x="8727" y="3652"/>
                </a:cubicBezTo>
                <a:cubicBezTo>
                  <a:pt x="8722" y="3658"/>
                  <a:pt x="8716" y="3658"/>
                  <a:pt x="8716" y="3658"/>
                </a:cubicBezTo>
                <a:cubicBezTo>
                  <a:pt x="8710" y="3664"/>
                  <a:pt x="8716" y="3670"/>
                  <a:pt x="8716" y="3670"/>
                </a:cubicBezTo>
                <a:cubicBezTo>
                  <a:pt x="8710" y="3676"/>
                  <a:pt x="8710" y="3682"/>
                  <a:pt x="8710" y="3682"/>
                </a:cubicBezTo>
                <a:cubicBezTo>
                  <a:pt x="8650" y="3682"/>
                  <a:pt x="8650" y="3682"/>
                  <a:pt x="8650" y="3682"/>
                </a:cubicBezTo>
                <a:cubicBezTo>
                  <a:pt x="8645" y="3694"/>
                  <a:pt x="8645" y="3694"/>
                  <a:pt x="8645" y="3694"/>
                </a:cubicBezTo>
                <a:cubicBezTo>
                  <a:pt x="8650" y="3700"/>
                  <a:pt x="8650" y="3706"/>
                  <a:pt x="8650" y="3706"/>
                </a:cubicBezTo>
                <a:cubicBezTo>
                  <a:pt x="8657" y="3712"/>
                  <a:pt x="8662" y="3712"/>
                  <a:pt x="8662" y="3718"/>
                </a:cubicBezTo>
                <a:cubicBezTo>
                  <a:pt x="8668" y="3718"/>
                  <a:pt x="8668" y="3723"/>
                  <a:pt x="8668" y="3730"/>
                </a:cubicBezTo>
                <a:cubicBezTo>
                  <a:pt x="8668" y="3741"/>
                  <a:pt x="8668" y="3741"/>
                  <a:pt x="8662" y="3747"/>
                </a:cubicBezTo>
                <a:cubicBezTo>
                  <a:pt x="8662" y="3759"/>
                  <a:pt x="8657" y="3765"/>
                  <a:pt x="8657" y="3777"/>
                </a:cubicBezTo>
                <a:cubicBezTo>
                  <a:pt x="8657" y="3783"/>
                  <a:pt x="8657" y="3789"/>
                  <a:pt x="8657" y="3801"/>
                </a:cubicBezTo>
                <a:cubicBezTo>
                  <a:pt x="8662" y="3801"/>
                  <a:pt x="8662" y="3807"/>
                  <a:pt x="8662" y="3807"/>
                </a:cubicBezTo>
                <a:cubicBezTo>
                  <a:pt x="8668" y="3812"/>
                  <a:pt x="8674" y="3818"/>
                  <a:pt x="8674" y="3824"/>
                </a:cubicBezTo>
                <a:cubicBezTo>
                  <a:pt x="8674" y="3889"/>
                  <a:pt x="8674" y="3889"/>
                  <a:pt x="8674" y="3889"/>
                </a:cubicBezTo>
                <a:cubicBezTo>
                  <a:pt x="8674" y="3895"/>
                  <a:pt x="8674" y="3895"/>
                  <a:pt x="8668" y="3901"/>
                </a:cubicBezTo>
                <a:cubicBezTo>
                  <a:pt x="8668" y="3907"/>
                  <a:pt x="8662" y="3907"/>
                  <a:pt x="8657" y="3907"/>
                </a:cubicBezTo>
                <a:cubicBezTo>
                  <a:pt x="8657" y="3913"/>
                  <a:pt x="8657" y="3919"/>
                  <a:pt x="8650" y="3919"/>
                </a:cubicBezTo>
                <a:cubicBezTo>
                  <a:pt x="8645" y="3931"/>
                  <a:pt x="8639" y="3943"/>
                  <a:pt x="8639" y="3955"/>
                </a:cubicBezTo>
                <a:cubicBezTo>
                  <a:pt x="8639" y="3961"/>
                  <a:pt x="8639" y="3961"/>
                  <a:pt x="8639" y="3967"/>
                </a:cubicBezTo>
                <a:cubicBezTo>
                  <a:pt x="8639" y="3973"/>
                  <a:pt x="8645" y="3973"/>
                  <a:pt x="8650" y="3978"/>
                </a:cubicBezTo>
                <a:cubicBezTo>
                  <a:pt x="8650" y="3990"/>
                  <a:pt x="8650" y="3990"/>
                  <a:pt x="8650" y="3990"/>
                </a:cubicBezTo>
                <a:cubicBezTo>
                  <a:pt x="8657" y="3996"/>
                  <a:pt x="8662" y="3996"/>
                  <a:pt x="8662" y="4002"/>
                </a:cubicBezTo>
                <a:cubicBezTo>
                  <a:pt x="8662" y="4014"/>
                  <a:pt x="8662" y="4014"/>
                  <a:pt x="8662" y="4014"/>
                </a:cubicBezTo>
                <a:cubicBezTo>
                  <a:pt x="8662" y="4026"/>
                  <a:pt x="8662" y="4026"/>
                  <a:pt x="8662" y="4026"/>
                </a:cubicBezTo>
                <a:cubicBezTo>
                  <a:pt x="8662" y="4032"/>
                  <a:pt x="8657" y="4032"/>
                  <a:pt x="8650" y="4038"/>
                </a:cubicBezTo>
                <a:cubicBezTo>
                  <a:pt x="8650" y="4044"/>
                  <a:pt x="8650" y="4050"/>
                  <a:pt x="8650" y="4055"/>
                </a:cubicBezTo>
                <a:cubicBezTo>
                  <a:pt x="8650" y="4067"/>
                  <a:pt x="8650" y="4073"/>
                  <a:pt x="8650" y="4085"/>
                </a:cubicBezTo>
                <a:cubicBezTo>
                  <a:pt x="8686" y="4085"/>
                  <a:pt x="8686" y="4085"/>
                  <a:pt x="8686" y="4085"/>
                </a:cubicBezTo>
                <a:cubicBezTo>
                  <a:pt x="8698" y="4085"/>
                  <a:pt x="8704" y="4079"/>
                  <a:pt x="8716" y="4079"/>
                </a:cubicBezTo>
                <a:cubicBezTo>
                  <a:pt x="8716" y="4079"/>
                  <a:pt x="8722" y="4079"/>
                  <a:pt x="8727" y="4085"/>
                </a:cubicBezTo>
                <a:cubicBezTo>
                  <a:pt x="8727" y="4085"/>
                  <a:pt x="8727" y="4091"/>
                  <a:pt x="8734" y="4097"/>
                </a:cubicBezTo>
                <a:cubicBezTo>
                  <a:pt x="8739" y="4097"/>
                  <a:pt x="8745" y="4097"/>
                  <a:pt x="8751" y="4097"/>
                </a:cubicBezTo>
                <a:cubicBezTo>
                  <a:pt x="8763" y="4097"/>
                  <a:pt x="8769" y="4091"/>
                  <a:pt x="8781" y="4091"/>
                </a:cubicBezTo>
                <a:cubicBezTo>
                  <a:pt x="8787" y="4091"/>
                  <a:pt x="8787" y="4097"/>
                  <a:pt x="8793" y="4097"/>
                </a:cubicBezTo>
                <a:cubicBezTo>
                  <a:pt x="8793" y="4097"/>
                  <a:pt x="8799" y="4103"/>
                  <a:pt x="8805" y="4103"/>
                </a:cubicBezTo>
                <a:cubicBezTo>
                  <a:pt x="8805" y="4103"/>
                  <a:pt x="8811" y="4103"/>
                  <a:pt x="8811" y="4109"/>
                </a:cubicBezTo>
                <a:cubicBezTo>
                  <a:pt x="8823" y="4109"/>
                  <a:pt x="8823" y="4109"/>
                  <a:pt x="8823" y="4109"/>
                </a:cubicBezTo>
                <a:cubicBezTo>
                  <a:pt x="8828" y="4115"/>
                  <a:pt x="8828" y="4121"/>
                  <a:pt x="8834" y="4121"/>
                </a:cubicBezTo>
                <a:cubicBezTo>
                  <a:pt x="8834" y="4127"/>
                  <a:pt x="8840" y="4133"/>
                  <a:pt x="8840" y="4133"/>
                </a:cubicBezTo>
                <a:cubicBezTo>
                  <a:pt x="8846" y="4139"/>
                  <a:pt x="8840" y="4144"/>
                  <a:pt x="8846" y="4144"/>
                </a:cubicBezTo>
                <a:cubicBezTo>
                  <a:pt x="8846" y="4150"/>
                  <a:pt x="8852" y="4150"/>
                  <a:pt x="8858" y="4156"/>
                </a:cubicBezTo>
                <a:cubicBezTo>
                  <a:pt x="8864" y="4139"/>
                  <a:pt x="8864" y="4139"/>
                  <a:pt x="8864" y="4139"/>
                </a:cubicBezTo>
                <a:cubicBezTo>
                  <a:pt x="8852" y="4139"/>
                  <a:pt x="8852" y="4139"/>
                  <a:pt x="8852" y="4139"/>
                </a:cubicBezTo>
                <a:cubicBezTo>
                  <a:pt x="8852" y="4139"/>
                  <a:pt x="8858" y="4133"/>
                  <a:pt x="8864" y="4133"/>
                </a:cubicBezTo>
                <a:cubicBezTo>
                  <a:pt x="8870" y="4133"/>
                  <a:pt x="8876" y="4133"/>
                  <a:pt x="8888" y="4133"/>
                </a:cubicBezTo>
                <a:cubicBezTo>
                  <a:pt x="8894" y="4133"/>
                  <a:pt x="8900" y="4127"/>
                  <a:pt x="8905" y="4127"/>
                </a:cubicBezTo>
                <a:cubicBezTo>
                  <a:pt x="8911" y="4127"/>
                  <a:pt x="8917" y="4121"/>
                  <a:pt x="8917" y="4115"/>
                </a:cubicBezTo>
                <a:cubicBezTo>
                  <a:pt x="8929" y="4109"/>
                  <a:pt x="8935" y="4109"/>
                  <a:pt x="8941" y="4103"/>
                </a:cubicBezTo>
                <a:cubicBezTo>
                  <a:pt x="8947" y="4097"/>
                  <a:pt x="8947" y="4091"/>
                  <a:pt x="8953" y="4091"/>
                </a:cubicBezTo>
                <a:cubicBezTo>
                  <a:pt x="8959" y="4085"/>
                  <a:pt x="8965" y="4079"/>
                  <a:pt x="8977" y="4079"/>
                </a:cubicBezTo>
                <a:cubicBezTo>
                  <a:pt x="8982" y="4079"/>
                  <a:pt x="8989" y="4079"/>
                  <a:pt x="9000" y="4079"/>
                </a:cubicBezTo>
                <a:cubicBezTo>
                  <a:pt x="9006" y="4079"/>
                  <a:pt x="9006" y="4073"/>
                  <a:pt x="9012" y="4073"/>
                </a:cubicBezTo>
                <a:cubicBezTo>
                  <a:pt x="9018" y="4073"/>
                  <a:pt x="9018" y="4073"/>
                  <a:pt x="9024" y="4067"/>
                </a:cubicBezTo>
                <a:cubicBezTo>
                  <a:pt x="9036" y="4062"/>
                  <a:pt x="9036" y="4055"/>
                  <a:pt x="9042" y="4044"/>
                </a:cubicBezTo>
                <a:cubicBezTo>
                  <a:pt x="9054" y="4032"/>
                  <a:pt x="9060" y="4026"/>
                  <a:pt x="9077" y="4020"/>
                </a:cubicBezTo>
                <a:cubicBezTo>
                  <a:pt x="9083" y="4020"/>
                  <a:pt x="9089" y="4014"/>
                  <a:pt x="9101" y="4014"/>
                </a:cubicBezTo>
                <a:cubicBezTo>
                  <a:pt x="9113" y="4014"/>
                  <a:pt x="9119" y="4014"/>
                  <a:pt x="9137" y="4014"/>
                </a:cubicBezTo>
                <a:cubicBezTo>
                  <a:pt x="9143" y="4014"/>
                  <a:pt x="9148" y="4014"/>
                  <a:pt x="9160" y="4014"/>
                </a:cubicBezTo>
                <a:cubicBezTo>
                  <a:pt x="9160" y="3973"/>
                  <a:pt x="9160" y="3973"/>
                  <a:pt x="9160" y="3973"/>
                </a:cubicBezTo>
                <a:cubicBezTo>
                  <a:pt x="9160" y="3967"/>
                  <a:pt x="9154" y="3967"/>
                  <a:pt x="9154" y="3961"/>
                </a:cubicBezTo>
                <a:cubicBezTo>
                  <a:pt x="9148" y="3961"/>
                  <a:pt x="9148" y="3955"/>
                  <a:pt x="9143" y="3955"/>
                </a:cubicBezTo>
                <a:cubicBezTo>
                  <a:pt x="9137" y="3949"/>
                  <a:pt x="9131" y="3949"/>
                  <a:pt x="9131" y="3943"/>
                </a:cubicBezTo>
                <a:cubicBezTo>
                  <a:pt x="9131" y="3937"/>
                  <a:pt x="9131" y="3931"/>
                  <a:pt x="9131" y="3925"/>
                </a:cubicBezTo>
                <a:cubicBezTo>
                  <a:pt x="9137" y="3919"/>
                  <a:pt x="9137" y="3919"/>
                  <a:pt x="9143" y="3913"/>
                </a:cubicBezTo>
                <a:cubicBezTo>
                  <a:pt x="9148" y="3901"/>
                  <a:pt x="9148" y="3895"/>
                  <a:pt x="9154" y="3884"/>
                </a:cubicBezTo>
                <a:cubicBezTo>
                  <a:pt x="9160" y="3878"/>
                  <a:pt x="9160" y="3878"/>
                  <a:pt x="9160" y="3878"/>
                </a:cubicBezTo>
                <a:cubicBezTo>
                  <a:pt x="9166" y="3872"/>
                  <a:pt x="9166" y="3866"/>
                  <a:pt x="9166" y="3866"/>
                </a:cubicBezTo>
                <a:cubicBezTo>
                  <a:pt x="9172" y="3860"/>
                  <a:pt x="9172" y="3854"/>
                  <a:pt x="9172" y="3854"/>
                </a:cubicBezTo>
                <a:cubicBezTo>
                  <a:pt x="9178" y="3848"/>
                  <a:pt x="9178" y="3854"/>
                  <a:pt x="9184" y="3854"/>
                </a:cubicBezTo>
                <a:cubicBezTo>
                  <a:pt x="9190" y="3848"/>
                  <a:pt x="9202" y="3854"/>
                  <a:pt x="9208" y="3848"/>
                </a:cubicBezTo>
                <a:cubicBezTo>
                  <a:pt x="9214" y="3848"/>
                  <a:pt x="9214" y="3842"/>
                  <a:pt x="9214" y="3836"/>
                </a:cubicBezTo>
                <a:cubicBezTo>
                  <a:pt x="9220" y="3836"/>
                  <a:pt x="9220" y="3830"/>
                  <a:pt x="9226" y="3824"/>
                </a:cubicBezTo>
                <a:cubicBezTo>
                  <a:pt x="9226" y="3824"/>
                  <a:pt x="9232" y="3824"/>
                  <a:pt x="9237" y="3824"/>
                </a:cubicBezTo>
                <a:cubicBezTo>
                  <a:pt x="9237" y="3824"/>
                  <a:pt x="9243" y="3824"/>
                  <a:pt x="9249" y="3824"/>
                </a:cubicBezTo>
                <a:cubicBezTo>
                  <a:pt x="9249" y="3824"/>
                  <a:pt x="9249" y="3812"/>
                  <a:pt x="9255" y="3812"/>
                </a:cubicBezTo>
                <a:cubicBezTo>
                  <a:pt x="9261" y="3812"/>
                  <a:pt x="9261" y="3812"/>
                  <a:pt x="9267" y="3812"/>
                </a:cubicBezTo>
                <a:cubicBezTo>
                  <a:pt x="9273" y="3812"/>
                  <a:pt x="9273" y="3807"/>
                  <a:pt x="9279" y="3807"/>
                </a:cubicBezTo>
                <a:cubicBezTo>
                  <a:pt x="9291" y="3807"/>
                  <a:pt x="9297" y="3807"/>
                  <a:pt x="9315" y="3807"/>
                </a:cubicBezTo>
                <a:cubicBezTo>
                  <a:pt x="9321" y="3807"/>
                  <a:pt x="9326" y="3807"/>
                  <a:pt x="9338" y="3807"/>
                </a:cubicBezTo>
                <a:cubicBezTo>
                  <a:pt x="9338" y="3771"/>
                  <a:pt x="9338" y="3771"/>
                  <a:pt x="9338" y="3771"/>
                </a:cubicBezTo>
                <a:cubicBezTo>
                  <a:pt x="9338" y="3759"/>
                  <a:pt x="9338" y="3759"/>
                  <a:pt x="9338" y="3759"/>
                </a:cubicBezTo>
                <a:cubicBezTo>
                  <a:pt x="9332" y="3747"/>
                  <a:pt x="9332" y="3741"/>
                  <a:pt x="9332" y="3735"/>
                </a:cubicBezTo>
                <a:cubicBezTo>
                  <a:pt x="9332" y="3730"/>
                  <a:pt x="9332" y="3730"/>
                  <a:pt x="9332" y="3723"/>
                </a:cubicBezTo>
                <a:cubicBezTo>
                  <a:pt x="9332" y="3712"/>
                  <a:pt x="9332" y="3706"/>
                  <a:pt x="9332" y="3700"/>
                </a:cubicBezTo>
                <a:cubicBezTo>
                  <a:pt x="9332" y="3694"/>
                  <a:pt x="9338" y="3694"/>
                  <a:pt x="9338" y="3688"/>
                </a:cubicBezTo>
                <a:cubicBezTo>
                  <a:pt x="9344" y="3682"/>
                  <a:pt x="9350" y="3682"/>
                  <a:pt x="9362" y="3682"/>
                </a:cubicBezTo>
                <a:cubicBezTo>
                  <a:pt x="9368" y="3682"/>
                  <a:pt x="9374" y="3676"/>
                  <a:pt x="9380" y="3676"/>
                </a:cubicBezTo>
                <a:cubicBezTo>
                  <a:pt x="9392" y="3676"/>
                  <a:pt x="9398" y="3682"/>
                  <a:pt x="9409" y="3682"/>
                </a:cubicBezTo>
                <a:cubicBezTo>
                  <a:pt x="9409" y="3682"/>
                  <a:pt x="9415" y="3682"/>
                  <a:pt x="9421" y="3682"/>
                </a:cubicBezTo>
                <a:cubicBezTo>
                  <a:pt x="9433" y="3688"/>
                  <a:pt x="9439" y="3694"/>
                  <a:pt x="9451" y="3700"/>
                </a:cubicBezTo>
                <a:cubicBezTo>
                  <a:pt x="9463" y="3706"/>
                  <a:pt x="9469" y="3706"/>
                  <a:pt x="9481" y="3706"/>
                </a:cubicBezTo>
                <a:cubicBezTo>
                  <a:pt x="9498" y="3706"/>
                  <a:pt x="9498" y="3706"/>
                  <a:pt x="9498" y="3706"/>
                </a:cubicBezTo>
                <a:cubicBezTo>
                  <a:pt x="9504" y="3706"/>
                  <a:pt x="9504" y="3700"/>
                  <a:pt x="9510" y="3700"/>
                </a:cubicBezTo>
                <a:cubicBezTo>
                  <a:pt x="9516" y="3700"/>
                  <a:pt x="9516" y="3706"/>
                  <a:pt x="9522" y="3706"/>
                </a:cubicBezTo>
                <a:cubicBezTo>
                  <a:pt x="9522" y="3694"/>
                  <a:pt x="9522" y="3688"/>
                  <a:pt x="9522" y="3682"/>
                </a:cubicBezTo>
                <a:cubicBezTo>
                  <a:pt x="9522" y="3682"/>
                  <a:pt x="9522" y="3676"/>
                  <a:pt x="9522" y="3670"/>
                </a:cubicBezTo>
                <a:cubicBezTo>
                  <a:pt x="9528" y="3670"/>
                  <a:pt x="9534" y="3664"/>
                  <a:pt x="9534" y="3664"/>
                </a:cubicBezTo>
                <a:cubicBezTo>
                  <a:pt x="9540" y="3658"/>
                  <a:pt x="9540" y="3652"/>
                  <a:pt x="9546" y="3652"/>
                </a:cubicBezTo>
                <a:cubicBezTo>
                  <a:pt x="9546" y="3652"/>
                  <a:pt x="9552" y="3652"/>
                  <a:pt x="9558" y="3652"/>
                </a:cubicBezTo>
                <a:cubicBezTo>
                  <a:pt x="9570" y="3652"/>
                  <a:pt x="9570" y="3652"/>
                  <a:pt x="9570" y="3652"/>
                </a:cubicBezTo>
                <a:cubicBezTo>
                  <a:pt x="9575" y="3652"/>
                  <a:pt x="9581" y="3652"/>
                  <a:pt x="9587" y="3652"/>
                </a:cubicBezTo>
                <a:cubicBezTo>
                  <a:pt x="9593" y="3652"/>
                  <a:pt x="9593" y="3646"/>
                  <a:pt x="9599" y="3646"/>
                </a:cubicBezTo>
                <a:cubicBezTo>
                  <a:pt x="9605" y="3641"/>
                  <a:pt x="9611" y="3641"/>
                  <a:pt x="9611" y="3635"/>
                </a:cubicBezTo>
                <a:cubicBezTo>
                  <a:pt x="9617" y="3635"/>
                  <a:pt x="9617" y="3629"/>
                  <a:pt x="9623" y="3629"/>
                </a:cubicBezTo>
                <a:cubicBezTo>
                  <a:pt x="9629" y="3623"/>
                  <a:pt x="9629" y="3617"/>
                  <a:pt x="9635" y="3617"/>
                </a:cubicBezTo>
                <a:cubicBezTo>
                  <a:pt x="9641" y="3617"/>
                  <a:pt x="9641" y="3617"/>
                  <a:pt x="9647" y="3617"/>
                </a:cubicBezTo>
                <a:cubicBezTo>
                  <a:pt x="9658" y="3617"/>
                  <a:pt x="9664" y="3623"/>
                  <a:pt x="9670" y="3629"/>
                </a:cubicBezTo>
                <a:cubicBezTo>
                  <a:pt x="9676" y="3635"/>
                  <a:pt x="9682" y="3641"/>
                  <a:pt x="9688" y="3652"/>
                </a:cubicBezTo>
                <a:cubicBezTo>
                  <a:pt x="9700" y="3658"/>
                  <a:pt x="9706" y="3670"/>
                  <a:pt x="9712" y="3682"/>
                </a:cubicBezTo>
                <a:cubicBezTo>
                  <a:pt x="9712" y="3688"/>
                  <a:pt x="9712" y="3694"/>
                  <a:pt x="9712" y="3694"/>
                </a:cubicBezTo>
                <a:cubicBezTo>
                  <a:pt x="9712" y="3700"/>
                  <a:pt x="9718" y="3700"/>
                  <a:pt x="9724" y="3706"/>
                </a:cubicBezTo>
                <a:cubicBezTo>
                  <a:pt x="9724" y="3712"/>
                  <a:pt x="9724" y="3718"/>
                  <a:pt x="9730" y="3718"/>
                </a:cubicBezTo>
                <a:cubicBezTo>
                  <a:pt x="9736" y="3718"/>
                  <a:pt x="9736" y="3723"/>
                  <a:pt x="9741" y="3723"/>
                </a:cubicBezTo>
                <a:cubicBezTo>
                  <a:pt x="9753" y="3730"/>
                  <a:pt x="9753" y="3730"/>
                  <a:pt x="9753" y="3730"/>
                </a:cubicBezTo>
                <a:cubicBezTo>
                  <a:pt x="9759" y="3730"/>
                  <a:pt x="9759" y="3735"/>
                  <a:pt x="9765" y="3735"/>
                </a:cubicBezTo>
                <a:cubicBezTo>
                  <a:pt x="9771" y="3735"/>
                  <a:pt x="9771" y="3741"/>
                  <a:pt x="9777" y="3747"/>
                </a:cubicBezTo>
                <a:cubicBezTo>
                  <a:pt x="9777" y="3747"/>
                  <a:pt x="9777" y="3753"/>
                  <a:pt x="9777" y="3759"/>
                </a:cubicBezTo>
                <a:cubicBezTo>
                  <a:pt x="9783" y="3765"/>
                  <a:pt x="9789" y="3765"/>
                  <a:pt x="9795" y="3765"/>
                </a:cubicBezTo>
                <a:cubicBezTo>
                  <a:pt x="9795" y="3771"/>
                  <a:pt x="9795" y="3777"/>
                  <a:pt x="9800" y="3777"/>
                </a:cubicBezTo>
                <a:cubicBezTo>
                  <a:pt x="9806" y="3783"/>
                  <a:pt x="9806" y="3783"/>
                  <a:pt x="9812" y="3783"/>
                </a:cubicBezTo>
                <a:cubicBezTo>
                  <a:pt x="9818" y="3789"/>
                  <a:pt x="9818" y="3789"/>
                  <a:pt x="9824" y="3795"/>
                </a:cubicBezTo>
                <a:cubicBezTo>
                  <a:pt x="9824" y="3795"/>
                  <a:pt x="9829" y="3801"/>
                  <a:pt x="9835" y="3801"/>
                </a:cubicBezTo>
                <a:cubicBezTo>
                  <a:pt x="9841" y="3807"/>
                  <a:pt x="9841" y="3807"/>
                  <a:pt x="9847" y="3812"/>
                </a:cubicBezTo>
                <a:cubicBezTo>
                  <a:pt x="9847" y="3812"/>
                  <a:pt x="9853" y="3818"/>
                  <a:pt x="9859" y="3818"/>
                </a:cubicBezTo>
                <a:cubicBezTo>
                  <a:pt x="9871" y="3818"/>
                  <a:pt x="9877" y="3824"/>
                  <a:pt x="9883" y="3824"/>
                </a:cubicBezTo>
                <a:cubicBezTo>
                  <a:pt x="9889" y="3824"/>
                  <a:pt x="9895" y="3824"/>
                  <a:pt x="9895" y="3824"/>
                </a:cubicBezTo>
                <a:cubicBezTo>
                  <a:pt x="9901" y="3830"/>
                  <a:pt x="9906" y="3830"/>
                  <a:pt x="9906" y="3830"/>
                </a:cubicBezTo>
                <a:cubicBezTo>
                  <a:pt x="9912" y="3836"/>
                  <a:pt x="9912" y="3842"/>
                  <a:pt x="9912" y="3842"/>
                </a:cubicBezTo>
                <a:cubicBezTo>
                  <a:pt x="9924" y="3854"/>
                  <a:pt x="9930" y="3866"/>
                  <a:pt x="9942" y="3878"/>
                </a:cubicBezTo>
                <a:cubicBezTo>
                  <a:pt x="9948" y="3878"/>
                  <a:pt x="9948" y="3878"/>
                  <a:pt x="9954" y="3878"/>
                </a:cubicBezTo>
                <a:cubicBezTo>
                  <a:pt x="9960" y="3878"/>
                  <a:pt x="9960" y="3884"/>
                  <a:pt x="9966" y="3884"/>
                </a:cubicBezTo>
                <a:cubicBezTo>
                  <a:pt x="9972" y="3884"/>
                  <a:pt x="9972" y="3884"/>
                  <a:pt x="9978" y="3889"/>
                </a:cubicBezTo>
                <a:cubicBezTo>
                  <a:pt x="9983" y="3895"/>
                  <a:pt x="9983" y="3901"/>
                  <a:pt x="9990" y="3913"/>
                </a:cubicBezTo>
                <a:cubicBezTo>
                  <a:pt x="9995" y="3919"/>
                  <a:pt x="10007" y="3919"/>
                  <a:pt x="10013" y="3931"/>
                </a:cubicBezTo>
                <a:cubicBezTo>
                  <a:pt x="10019" y="3931"/>
                  <a:pt x="10019" y="3937"/>
                  <a:pt x="10019" y="3943"/>
                </a:cubicBezTo>
                <a:cubicBezTo>
                  <a:pt x="10019" y="3943"/>
                  <a:pt x="10019" y="3949"/>
                  <a:pt x="10025" y="3955"/>
                </a:cubicBezTo>
                <a:cubicBezTo>
                  <a:pt x="10025" y="3961"/>
                  <a:pt x="10025" y="3967"/>
                  <a:pt x="10025" y="3978"/>
                </a:cubicBezTo>
                <a:cubicBezTo>
                  <a:pt x="10025" y="3984"/>
                  <a:pt x="10025" y="3990"/>
                  <a:pt x="10025" y="3996"/>
                </a:cubicBezTo>
                <a:cubicBezTo>
                  <a:pt x="10001" y="3996"/>
                  <a:pt x="9983" y="3996"/>
                  <a:pt x="9966" y="4008"/>
                </a:cubicBezTo>
                <a:cubicBezTo>
                  <a:pt x="9960" y="4014"/>
                  <a:pt x="9960" y="4020"/>
                  <a:pt x="9960" y="4020"/>
                </a:cubicBezTo>
                <a:cubicBezTo>
                  <a:pt x="9954" y="4020"/>
                  <a:pt x="9948" y="4020"/>
                  <a:pt x="9948" y="4026"/>
                </a:cubicBezTo>
                <a:cubicBezTo>
                  <a:pt x="9936" y="4026"/>
                  <a:pt x="9930" y="4026"/>
                  <a:pt x="9924" y="4026"/>
                </a:cubicBezTo>
                <a:cubicBezTo>
                  <a:pt x="9918" y="4026"/>
                  <a:pt x="9912" y="4020"/>
                  <a:pt x="9906" y="4020"/>
                </a:cubicBezTo>
                <a:cubicBezTo>
                  <a:pt x="9877" y="4020"/>
                  <a:pt x="9859" y="4020"/>
                  <a:pt x="9829" y="4020"/>
                </a:cubicBezTo>
                <a:cubicBezTo>
                  <a:pt x="9829" y="4038"/>
                  <a:pt x="9829" y="4038"/>
                  <a:pt x="9829" y="4038"/>
                </a:cubicBezTo>
                <a:cubicBezTo>
                  <a:pt x="9841" y="4038"/>
                  <a:pt x="9847" y="4038"/>
                  <a:pt x="9853" y="4044"/>
                </a:cubicBezTo>
                <a:cubicBezTo>
                  <a:pt x="9859" y="4050"/>
                  <a:pt x="9865" y="4050"/>
                  <a:pt x="9865" y="4055"/>
                </a:cubicBezTo>
                <a:cubicBezTo>
                  <a:pt x="9871" y="4055"/>
                  <a:pt x="9871" y="4062"/>
                  <a:pt x="9871" y="4067"/>
                </a:cubicBezTo>
                <a:cubicBezTo>
                  <a:pt x="9871" y="4067"/>
                  <a:pt x="9877" y="4073"/>
                  <a:pt x="9877" y="4079"/>
                </a:cubicBezTo>
                <a:cubicBezTo>
                  <a:pt x="9883" y="4079"/>
                  <a:pt x="9883" y="4085"/>
                  <a:pt x="9889" y="4085"/>
                </a:cubicBezTo>
                <a:cubicBezTo>
                  <a:pt x="9895" y="4085"/>
                  <a:pt x="9895" y="4085"/>
                  <a:pt x="9901" y="4085"/>
                </a:cubicBezTo>
                <a:cubicBezTo>
                  <a:pt x="9906" y="4085"/>
                  <a:pt x="9912" y="4091"/>
                  <a:pt x="9924" y="4091"/>
                </a:cubicBezTo>
                <a:cubicBezTo>
                  <a:pt x="9990" y="4091"/>
                  <a:pt x="9990" y="4091"/>
                  <a:pt x="9990" y="4091"/>
                </a:cubicBezTo>
                <a:cubicBezTo>
                  <a:pt x="9990" y="4050"/>
                  <a:pt x="9990" y="4050"/>
                  <a:pt x="9990" y="4050"/>
                </a:cubicBezTo>
                <a:cubicBezTo>
                  <a:pt x="9995" y="4050"/>
                  <a:pt x="10001" y="4044"/>
                  <a:pt x="10007" y="4044"/>
                </a:cubicBezTo>
                <a:cubicBezTo>
                  <a:pt x="10013" y="4038"/>
                  <a:pt x="10019" y="4038"/>
                  <a:pt x="10031" y="4032"/>
                </a:cubicBezTo>
                <a:cubicBezTo>
                  <a:pt x="10031" y="4026"/>
                  <a:pt x="10037" y="4020"/>
                  <a:pt x="10037" y="4020"/>
                </a:cubicBezTo>
                <a:cubicBezTo>
                  <a:pt x="10043" y="4014"/>
                  <a:pt x="10049" y="4020"/>
                  <a:pt x="10049" y="4020"/>
                </a:cubicBezTo>
                <a:cubicBezTo>
                  <a:pt x="10055" y="4014"/>
                  <a:pt x="10055" y="4008"/>
                  <a:pt x="10055" y="4008"/>
                </a:cubicBezTo>
                <a:cubicBezTo>
                  <a:pt x="10055" y="3996"/>
                  <a:pt x="10055" y="3990"/>
                  <a:pt x="10061" y="3984"/>
                </a:cubicBezTo>
                <a:cubicBezTo>
                  <a:pt x="10061" y="3978"/>
                  <a:pt x="10061" y="3973"/>
                  <a:pt x="10061" y="3973"/>
                </a:cubicBezTo>
                <a:cubicBezTo>
                  <a:pt x="10067" y="3967"/>
                  <a:pt x="10067" y="3967"/>
                  <a:pt x="10072" y="3961"/>
                </a:cubicBezTo>
                <a:cubicBezTo>
                  <a:pt x="10079" y="3961"/>
                  <a:pt x="10084" y="3967"/>
                  <a:pt x="10084" y="3961"/>
                </a:cubicBezTo>
                <a:cubicBezTo>
                  <a:pt x="10096" y="3961"/>
                  <a:pt x="10096" y="3961"/>
                  <a:pt x="10108" y="3955"/>
                </a:cubicBezTo>
                <a:cubicBezTo>
                  <a:pt x="10108" y="3949"/>
                  <a:pt x="10108" y="3949"/>
                  <a:pt x="10108" y="3943"/>
                </a:cubicBezTo>
                <a:cubicBezTo>
                  <a:pt x="10108" y="3937"/>
                  <a:pt x="10108" y="3937"/>
                  <a:pt x="10108" y="3931"/>
                </a:cubicBezTo>
                <a:cubicBezTo>
                  <a:pt x="10108" y="3919"/>
                  <a:pt x="10108" y="3919"/>
                  <a:pt x="10108" y="3919"/>
                </a:cubicBezTo>
                <a:cubicBezTo>
                  <a:pt x="10102" y="3919"/>
                  <a:pt x="10096" y="3919"/>
                  <a:pt x="10090" y="3919"/>
                </a:cubicBezTo>
                <a:cubicBezTo>
                  <a:pt x="10067" y="3919"/>
                  <a:pt x="10067" y="3919"/>
                  <a:pt x="10067" y="3919"/>
                </a:cubicBezTo>
                <a:cubicBezTo>
                  <a:pt x="10067" y="3919"/>
                  <a:pt x="10061" y="3919"/>
                  <a:pt x="10055" y="3919"/>
                </a:cubicBezTo>
                <a:cubicBezTo>
                  <a:pt x="10055" y="3907"/>
                  <a:pt x="10055" y="3907"/>
                  <a:pt x="10055" y="3907"/>
                </a:cubicBezTo>
                <a:cubicBezTo>
                  <a:pt x="10061" y="3901"/>
                  <a:pt x="10061" y="3895"/>
                  <a:pt x="10061" y="3889"/>
                </a:cubicBezTo>
                <a:cubicBezTo>
                  <a:pt x="10102" y="3889"/>
                  <a:pt x="10102" y="3889"/>
                  <a:pt x="10102" y="3889"/>
                </a:cubicBezTo>
                <a:cubicBezTo>
                  <a:pt x="10114" y="3889"/>
                  <a:pt x="10120" y="3895"/>
                  <a:pt x="10126" y="3895"/>
                </a:cubicBezTo>
                <a:cubicBezTo>
                  <a:pt x="10132" y="3901"/>
                  <a:pt x="10138" y="3901"/>
                  <a:pt x="10138" y="3901"/>
                </a:cubicBezTo>
                <a:cubicBezTo>
                  <a:pt x="10144" y="3907"/>
                  <a:pt x="10144" y="3913"/>
                  <a:pt x="10150" y="3913"/>
                </a:cubicBezTo>
                <a:cubicBezTo>
                  <a:pt x="10156" y="3913"/>
                  <a:pt x="10156" y="3907"/>
                  <a:pt x="10161" y="3907"/>
                </a:cubicBezTo>
                <a:cubicBezTo>
                  <a:pt x="10156" y="3895"/>
                  <a:pt x="10150" y="3889"/>
                  <a:pt x="10150" y="3878"/>
                </a:cubicBezTo>
                <a:cubicBezTo>
                  <a:pt x="10150" y="3866"/>
                  <a:pt x="10150" y="3860"/>
                  <a:pt x="10150" y="3854"/>
                </a:cubicBezTo>
                <a:cubicBezTo>
                  <a:pt x="10144" y="3854"/>
                  <a:pt x="10138" y="3848"/>
                  <a:pt x="10132" y="3848"/>
                </a:cubicBezTo>
                <a:cubicBezTo>
                  <a:pt x="10126" y="3848"/>
                  <a:pt x="10126" y="3848"/>
                  <a:pt x="10120" y="3848"/>
                </a:cubicBezTo>
                <a:cubicBezTo>
                  <a:pt x="10114" y="3848"/>
                  <a:pt x="10114" y="3842"/>
                  <a:pt x="10108" y="3842"/>
                </a:cubicBezTo>
                <a:cubicBezTo>
                  <a:pt x="10102" y="3836"/>
                  <a:pt x="10102" y="3836"/>
                  <a:pt x="10096" y="3830"/>
                </a:cubicBezTo>
                <a:cubicBezTo>
                  <a:pt x="10090" y="3830"/>
                  <a:pt x="10090" y="3824"/>
                  <a:pt x="10084" y="3818"/>
                </a:cubicBezTo>
                <a:cubicBezTo>
                  <a:pt x="10084" y="3818"/>
                  <a:pt x="10079" y="3818"/>
                  <a:pt x="10072" y="3818"/>
                </a:cubicBezTo>
                <a:cubicBezTo>
                  <a:pt x="10067" y="3812"/>
                  <a:pt x="10067" y="3807"/>
                  <a:pt x="10061" y="3807"/>
                </a:cubicBezTo>
                <a:cubicBezTo>
                  <a:pt x="10061" y="3807"/>
                  <a:pt x="10055" y="3807"/>
                  <a:pt x="10049" y="3807"/>
                </a:cubicBezTo>
                <a:cubicBezTo>
                  <a:pt x="10049" y="3801"/>
                  <a:pt x="10049" y="3801"/>
                  <a:pt x="10043" y="3795"/>
                </a:cubicBezTo>
                <a:cubicBezTo>
                  <a:pt x="10037" y="3795"/>
                  <a:pt x="10043" y="3783"/>
                  <a:pt x="10037" y="3783"/>
                </a:cubicBezTo>
                <a:lnTo>
                  <a:pt x="10031" y="3783"/>
                </a:lnTo>
                <a:cubicBezTo>
                  <a:pt x="10025" y="3783"/>
                  <a:pt x="10019" y="3783"/>
                  <a:pt x="10019" y="3783"/>
                </a:cubicBezTo>
                <a:cubicBezTo>
                  <a:pt x="10013" y="3783"/>
                  <a:pt x="10007" y="3777"/>
                  <a:pt x="10007" y="3777"/>
                </a:cubicBezTo>
                <a:cubicBezTo>
                  <a:pt x="10001" y="3777"/>
                  <a:pt x="9995" y="3777"/>
                  <a:pt x="9995" y="3777"/>
                </a:cubicBezTo>
                <a:cubicBezTo>
                  <a:pt x="9990" y="3771"/>
                  <a:pt x="9990" y="3765"/>
                  <a:pt x="9990" y="3765"/>
                </a:cubicBezTo>
                <a:cubicBezTo>
                  <a:pt x="9983" y="3759"/>
                  <a:pt x="9983" y="3759"/>
                  <a:pt x="9978" y="3753"/>
                </a:cubicBezTo>
                <a:cubicBezTo>
                  <a:pt x="9972" y="3753"/>
                  <a:pt x="9972" y="3753"/>
                  <a:pt x="9966" y="3753"/>
                </a:cubicBezTo>
                <a:cubicBezTo>
                  <a:pt x="9960" y="3753"/>
                  <a:pt x="9960" y="3747"/>
                  <a:pt x="9954" y="3747"/>
                </a:cubicBezTo>
                <a:cubicBezTo>
                  <a:pt x="9948" y="3747"/>
                  <a:pt x="9948" y="3747"/>
                  <a:pt x="9942" y="3747"/>
                </a:cubicBezTo>
                <a:cubicBezTo>
                  <a:pt x="9942" y="3747"/>
                  <a:pt x="9942" y="3741"/>
                  <a:pt x="9942" y="3735"/>
                </a:cubicBezTo>
                <a:lnTo>
                  <a:pt x="9954" y="3730"/>
                </a:lnTo>
                <a:cubicBezTo>
                  <a:pt x="9954" y="3723"/>
                  <a:pt x="9948" y="3718"/>
                  <a:pt x="9948" y="3718"/>
                </a:cubicBezTo>
                <a:cubicBezTo>
                  <a:pt x="9948" y="3706"/>
                  <a:pt x="9942" y="3706"/>
                  <a:pt x="9942" y="3700"/>
                </a:cubicBezTo>
                <a:cubicBezTo>
                  <a:pt x="9936" y="3700"/>
                  <a:pt x="9936" y="3694"/>
                  <a:pt x="9930" y="3694"/>
                </a:cubicBezTo>
                <a:cubicBezTo>
                  <a:pt x="9918" y="3688"/>
                  <a:pt x="9906" y="3688"/>
                  <a:pt x="9895" y="3682"/>
                </a:cubicBezTo>
                <a:cubicBezTo>
                  <a:pt x="9889" y="3676"/>
                  <a:pt x="9895" y="3670"/>
                  <a:pt x="9889" y="3670"/>
                </a:cubicBezTo>
                <a:cubicBezTo>
                  <a:pt x="9883" y="3670"/>
                  <a:pt x="9877" y="3670"/>
                  <a:pt x="9877" y="3670"/>
                </a:cubicBezTo>
                <a:cubicBezTo>
                  <a:pt x="9877" y="3664"/>
                  <a:pt x="9877" y="3664"/>
                  <a:pt x="9877" y="3658"/>
                </a:cubicBezTo>
                <a:cubicBezTo>
                  <a:pt x="9871" y="3646"/>
                  <a:pt x="9877" y="3641"/>
                  <a:pt x="9877" y="3635"/>
                </a:cubicBezTo>
                <a:cubicBezTo>
                  <a:pt x="9865" y="3629"/>
                  <a:pt x="9859" y="3629"/>
                  <a:pt x="9847" y="3629"/>
                </a:cubicBezTo>
                <a:cubicBezTo>
                  <a:pt x="9841" y="3629"/>
                  <a:pt x="9835" y="3629"/>
                  <a:pt x="9824" y="3629"/>
                </a:cubicBezTo>
                <a:cubicBezTo>
                  <a:pt x="9824" y="3599"/>
                  <a:pt x="9824" y="3599"/>
                  <a:pt x="9824" y="3599"/>
                </a:cubicBezTo>
                <a:cubicBezTo>
                  <a:pt x="9835" y="3587"/>
                  <a:pt x="9835" y="3587"/>
                  <a:pt x="9835" y="3587"/>
                </a:cubicBezTo>
                <a:cubicBezTo>
                  <a:pt x="9835" y="3587"/>
                  <a:pt x="9847" y="3587"/>
                  <a:pt x="9847" y="3581"/>
                </a:cubicBezTo>
                <a:cubicBezTo>
                  <a:pt x="9847" y="3575"/>
                  <a:pt x="9847" y="3575"/>
                  <a:pt x="9847" y="3575"/>
                </a:cubicBezTo>
                <a:cubicBezTo>
                  <a:pt x="9847" y="3569"/>
                  <a:pt x="9841" y="3569"/>
                  <a:pt x="9841" y="3563"/>
                </a:cubicBezTo>
                <a:cubicBezTo>
                  <a:pt x="9841" y="3557"/>
                  <a:pt x="9829" y="3557"/>
                  <a:pt x="9829" y="3552"/>
                </a:cubicBezTo>
                <a:cubicBezTo>
                  <a:pt x="9829" y="3546"/>
                  <a:pt x="9835" y="3540"/>
                  <a:pt x="9841" y="3534"/>
                </a:cubicBezTo>
                <a:cubicBezTo>
                  <a:pt x="9841" y="3534"/>
                  <a:pt x="9853" y="3534"/>
                  <a:pt x="9859" y="3534"/>
                </a:cubicBezTo>
                <a:cubicBezTo>
                  <a:pt x="9865" y="3534"/>
                  <a:pt x="9871" y="3534"/>
                  <a:pt x="9877" y="3534"/>
                </a:cubicBezTo>
                <a:cubicBezTo>
                  <a:pt x="9877" y="3540"/>
                  <a:pt x="9883" y="3540"/>
                  <a:pt x="9883" y="3546"/>
                </a:cubicBezTo>
                <a:cubicBezTo>
                  <a:pt x="9889" y="3546"/>
                  <a:pt x="9883" y="3552"/>
                  <a:pt x="9889" y="3557"/>
                </a:cubicBezTo>
                <a:cubicBezTo>
                  <a:pt x="9889" y="3563"/>
                  <a:pt x="9889" y="3569"/>
                  <a:pt x="9895" y="3569"/>
                </a:cubicBezTo>
                <a:cubicBezTo>
                  <a:pt x="9895" y="3569"/>
                  <a:pt x="9901" y="3569"/>
                  <a:pt x="9906" y="3569"/>
                </a:cubicBezTo>
                <a:cubicBezTo>
                  <a:pt x="9906" y="3569"/>
                  <a:pt x="9912" y="3569"/>
                  <a:pt x="9918" y="3575"/>
                </a:cubicBezTo>
                <a:cubicBezTo>
                  <a:pt x="9924" y="3575"/>
                  <a:pt x="9924" y="3575"/>
                  <a:pt x="9930" y="3581"/>
                </a:cubicBezTo>
                <a:cubicBezTo>
                  <a:pt x="9930" y="3581"/>
                  <a:pt x="9930" y="3587"/>
                  <a:pt x="9936" y="3593"/>
                </a:cubicBezTo>
                <a:cubicBezTo>
                  <a:pt x="9942" y="3593"/>
                  <a:pt x="9942" y="3599"/>
                  <a:pt x="9948" y="3599"/>
                </a:cubicBezTo>
                <a:cubicBezTo>
                  <a:pt x="9954" y="3599"/>
                  <a:pt x="9954" y="3599"/>
                  <a:pt x="9960" y="3599"/>
                </a:cubicBezTo>
                <a:cubicBezTo>
                  <a:pt x="9966" y="3599"/>
                  <a:pt x="9966" y="3605"/>
                  <a:pt x="9972" y="3605"/>
                </a:cubicBezTo>
                <a:cubicBezTo>
                  <a:pt x="9978" y="3611"/>
                  <a:pt x="9978" y="3617"/>
                  <a:pt x="9978" y="3623"/>
                </a:cubicBezTo>
                <a:cubicBezTo>
                  <a:pt x="9983" y="3629"/>
                  <a:pt x="9983" y="3641"/>
                  <a:pt x="9990" y="3646"/>
                </a:cubicBezTo>
                <a:cubicBezTo>
                  <a:pt x="9990" y="3646"/>
                  <a:pt x="9995" y="3646"/>
                  <a:pt x="10001" y="3646"/>
                </a:cubicBezTo>
                <a:cubicBezTo>
                  <a:pt x="10007" y="3652"/>
                  <a:pt x="10013" y="3658"/>
                  <a:pt x="10025" y="3664"/>
                </a:cubicBezTo>
                <a:cubicBezTo>
                  <a:pt x="10025" y="3664"/>
                  <a:pt x="10031" y="3670"/>
                  <a:pt x="10037" y="3670"/>
                </a:cubicBezTo>
                <a:cubicBezTo>
                  <a:pt x="10037" y="3670"/>
                  <a:pt x="10037" y="3676"/>
                  <a:pt x="10043" y="3682"/>
                </a:cubicBezTo>
                <a:cubicBezTo>
                  <a:pt x="10049" y="3688"/>
                  <a:pt x="10061" y="3694"/>
                  <a:pt x="10067" y="3694"/>
                </a:cubicBezTo>
                <a:cubicBezTo>
                  <a:pt x="10079" y="3694"/>
                  <a:pt x="10084" y="3688"/>
                  <a:pt x="10090" y="3694"/>
                </a:cubicBezTo>
                <a:cubicBezTo>
                  <a:pt x="10096" y="3700"/>
                  <a:pt x="10090" y="3706"/>
                  <a:pt x="10096" y="3706"/>
                </a:cubicBezTo>
                <a:cubicBezTo>
                  <a:pt x="10096" y="3712"/>
                  <a:pt x="10096" y="3718"/>
                  <a:pt x="10102" y="3718"/>
                </a:cubicBezTo>
                <a:cubicBezTo>
                  <a:pt x="10108" y="3723"/>
                  <a:pt x="10108" y="3723"/>
                  <a:pt x="10114" y="3723"/>
                </a:cubicBezTo>
                <a:cubicBezTo>
                  <a:pt x="10120" y="3730"/>
                  <a:pt x="10126" y="3730"/>
                  <a:pt x="10138" y="3735"/>
                </a:cubicBezTo>
                <a:cubicBezTo>
                  <a:pt x="10150" y="3741"/>
                  <a:pt x="10156" y="3759"/>
                  <a:pt x="10173" y="3765"/>
                </a:cubicBezTo>
                <a:cubicBezTo>
                  <a:pt x="10179" y="3765"/>
                  <a:pt x="10185" y="3765"/>
                  <a:pt x="10197" y="3771"/>
                </a:cubicBezTo>
                <a:cubicBezTo>
                  <a:pt x="10197" y="3771"/>
                  <a:pt x="10203" y="3771"/>
                  <a:pt x="10203" y="3777"/>
                </a:cubicBezTo>
                <a:cubicBezTo>
                  <a:pt x="10209" y="3783"/>
                  <a:pt x="10209" y="3783"/>
                  <a:pt x="10209" y="3789"/>
                </a:cubicBezTo>
                <a:cubicBezTo>
                  <a:pt x="10209" y="3795"/>
                  <a:pt x="10215" y="3795"/>
                  <a:pt x="10215" y="3801"/>
                </a:cubicBezTo>
                <a:cubicBezTo>
                  <a:pt x="10215" y="3807"/>
                  <a:pt x="10215" y="3807"/>
                  <a:pt x="10209" y="3812"/>
                </a:cubicBezTo>
                <a:cubicBezTo>
                  <a:pt x="10209" y="3818"/>
                  <a:pt x="10203" y="3818"/>
                  <a:pt x="10197" y="3818"/>
                </a:cubicBezTo>
                <a:cubicBezTo>
                  <a:pt x="10197" y="3824"/>
                  <a:pt x="10203" y="3830"/>
                  <a:pt x="10197" y="3830"/>
                </a:cubicBezTo>
                <a:cubicBezTo>
                  <a:pt x="10197" y="3836"/>
                  <a:pt x="10197" y="3842"/>
                  <a:pt x="10197" y="3848"/>
                </a:cubicBezTo>
                <a:cubicBezTo>
                  <a:pt x="10197" y="3854"/>
                  <a:pt x="10197" y="3860"/>
                  <a:pt x="10197" y="3866"/>
                </a:cubicBezTo>
                <a:cubicBezTo>
                  <a:pt x="10203" y="3878"/>
                  <a:pt x="10221" y="3878"/>
                  <a:pt x="10221" y="3884"/>
                </a:cubicBezTo>
                <a:cubicBezTo>
                  <a:pt x="10221" y="3895"/>
                  <a:pt x="10215" y="3901"/>
                  <a:pt x="10215" y="3907"/>
                </a:cubicBezTo>
                <a:cubicBezTo>
                  <a:pt x="10221" y="3919"/>
                  <a:pt x="10227" y="3925"/>
                  <a:pt x="10233" y="3931"/>
                </a:cubicBezTo>
                <a:cubicBezTo>
                  <a:pt x="10233" y="3937"/>
                  <a:pt x="10233" y="3943"/>
                  <a:pt x="10238" y="3943"/>
                </a:cubicBezTo>
                <a:cubicBezTo>
                  <a:pt x="10238" y="3943"/>
                  <a:pt x="10245" y="3943"/>
                  <a:pt x="10250" y="3943"/>
                </a:cubicBezTo>
                <a:cubicBezTo>
                  <a:pt x="10250" y="3943"/>
                  <a:pt x="10256" y="3943"/>
                  <a:pt x="10262" y="3943"/>
                </a:cubicBezTo>
                <a:cubicBezTo>
                  <a:pt x="10268" y="3943"/>
                  <a:pt x="10274" y="3949"/>
                  <a:pt x="10280" y="3949"/>
                </a:cubicBezTo>
                <a:cubicBezTo>
                  <a:pt x="10280" y="3996"/>
                  <a:pt x="10280" y="3996"/>
                  <a:pt x="10280" y="3996"/>
                </a:cubicBezTo>
                <a:cubicBezTo>
                  <a:pt x="10256" y="3996"/>
                  <a:pt x="10256" y="3996"/>
                  <a:pt x="10256" y="3996"/>
                </a:cubicBezTo>
                <a:cubicBezTo>
                  <a:pt x="10250" y="3990"/>
                  <a:pt x="10256" y="3984"/>
                  <a:pt x="10256" y="3984"/>
                </a:cubicBezTo>
                <a:cubicBezTo>
                  <a:pt x="10250" y="3984"/>
                  <a:pt x="10245" y="3978"/>
                  <a:pt x="10245" y="3978"/>
                </a:cubicBezTo>
                <a:cubicBezTo>
                  <a:pt x="10238" y="3978"/>
                  <a:pt x="10233" y="3984"/>
                  <a:pt x="10233" y="3984"/>
                </a:cubicBezTo>
                <a:cubicBezTo>
                  <a:pt x="10233" y="3990"/>
                  <a:pt x="10233" y="3996"/>
                  <a:pt x="10233" y="3996"/>
                </a:cubicBezTo>
                <a:cubicBezTo>
                  <a:pt x="10238" y="4002"/>
                  <a:pt x="10238" y="4002"/>
                  <a:pt x="10245" y="4008"/>
                </a:cubicBezTo>
                <a:cubicBezTo>
                  <a:pt x="10250" y="4020"/>
                  <a:pt x="10250" y="4026"/>
                  <a:pt x="10262" y="4032"/>
                </a:cubicBezTo>
                <a:cubicBezTo>
                  <a:pt x="10262" y="4038"/>
                  <a:pt x="10268" y="4038"/>
                  <a:pt x="10268" y="4038"/>
                </a:cubicBezTo>
                <a:cubicBezTo>
                  <a:pt x="10274" y="4044"/>
                  <a:pt x="10280" y="4044"/>
                  <a:pt x="10280" y="4050"/>
                </a:cubicBezTo>
                <a:cubicBezTo>
                  <a:pt x="10286" y="4044"/>
                  <a:pt x="10292" y="4044"/>
                  <a:pt x="10292" y="4038"/>
                </a:cubicBezTo>
                <a:cubicBezTo>
                  <a:pt x="10298" y="4038"/>
                  <a:pt x="10298" y="4032"/>
                  <a:pt x="10298" y="4032"/>
                </a:cubicBezTo>
                <a:cubicBezTo>
                  <a:pt x="10298" y="4026"/>
                  <a:pt x="10304" y="4026"/>
                  <a:pt x="10310" y="4020"/>
                </a:cubicBezTo>
                <a:cubicBezTo>
                  <a:pt x="10310" y="4026"/>
                  <a:pt x="10310" y="4026"/>
                  <a:pt x="10310" y="4032"/>
                </a:cubicBezTo>
                <a:cubicBezTo>
                  <a:pt x="10310" y="4038"/>
                  <a:pt x="10310" y="4038"/>
                  <a:pt x="10316" y="4044"/>
                </a:cubicBezTo>
                <a:cubicBezTo>
                  <a:pt x="10322" y="4050"/>
                  <a:pt x="10333" y="4050"/>
                  <a:pt x="10339" y="4055"/>
                </a:cubicBezTo>
                <a:cubicBezTo>
                  <a:pt x="10339" y="4067"/>
                  <a:pt x="10333" y="4073"/>
                  <a:pt x="10333" y="4085"/>
                </a:cubicBezTo>
                <a:cubicBezTo>
                  <a:pt x="10333" y="4085"/>
                  <a:pt x="10333" y="4091"/>
                  <a:pt x="10333" y="4097"/>
                </a:cubicBezTo>
                <a:cubicBezTo>
                  <a:pt x="10333" y="4103"/>
                  <a:pt x="10345" y="4103"/>
                  <a:pt x="10351" y="4109"/>
                </a:cubicBezTo>
                <a:cubicBezTo>
                  <a:pt x="10375" y="4109"/>
                  <a:pt x="10375" y="4109"/>
                  <a:pt x="10375" y="4109"/>
                </a:cubicBezTo>
                <a:cubicBezTo>
                  <a:pt x="10381" y="4109"/>
                  <a:pt x="10381" y="4109"/>
                  <a:pt x="10387" y="4109"/>
                </a:cubicBezTo>
                <a:cubicBezTo>
                  <a:pt x="10387" y="4103"/>
                  <a:pt x="10393" y="4103"/>
                  <a:pt x="10399" y="4103"/>
                </a:cubicBezTo>
                <a:cubicBezTo>
                  <a:pt x="10399" y="4103"/>
                  <a:pt x="10399" y="4097"/>
                  <a:pt x="10404" y="4091"/>
                </a:cubicBezTo>
                <a:cubicBezTo>
                  <a:pt x="10404" y="4085"/>
                  <a:pt x="10411" y="4091"/>
                  <a:pt x="10416" y="4085"/>
                </a:cubicBezTo>
                <a:cubicBezTo>
                  <a:pt x="10416" y="4079"/>
                  <a:pt x="10416" y="4073"/>
                  <a:pt x="10416" y="4073"/>
                </a:cubicBezTo>
                <a:cubicBezTo>
                  <a:pt x="10416" y="4062"/>
                  <a:pt x="10416" y="4062"/>
                  <a:pt x="10416" y="4062"/>
                </a:cubicBezTo>
                <a:cubicBezTo>
                  <a:pt x="10416" y="4055"/>
                  <a:pt x="10411" y="4055"/>
                  <a:pt x="10411" y="4050"/>
                </a:cubicBezTo>
                <a:cubicBezTo>
                  <a:pt x="10411" y="4044"/>
                  <a:pt x="10411" y="4038"/>
                  <a:pt x="10416" y="4038"/>
                </a:cubicBezTo>
                <a:cubicBezTo>
                  <a:pt x="10422" y="4038"/>
                  <a:pt x="10422" y="4032"/>
                  <a:pt x="10428" y="4032"/>
                </a:cubicBezTo>
                <a:cubicBezTo>
                  <a:pt x="10434" y="4032"/>
                  <a:pt x="10434" y="4032"/>
                  <a:pt x="10440" y="4038"/>
                </a:cubicBezTo>
                <a:cubicBezTo>
                  <a:pt x="10446" y="4038"/>
                  <a:pt x="10446" y="4044"/>
                  <a:pt x="10452" y="4044"/>
                </a:cubicBezTo>
                <a:cubicBezTo>
                  <a:pt x="10458" y="4050"/>
                  <a:pt x="10458" y="4044"/>
                  <a:pt x="10464" y="4044"/>
                </a:cubicBezTo>
                <a:cubicBezTo>
                  <a:pt x="10476" y="4044"/>
                  <a:pt x="10476" y="4044"/>
                  <a:pt x="10476" y="4044"/>
                </a:cubicBezTo>
                <a:cubicBezTo>
                  <a:pt x="10482" y="4044"/>
                  <a:pt x="10482" y="4044"/>
                  <a:pt x="10488" y="4044"/>
                </a:cubicBezTo>
                <a:cubicBezTo>
                  <a:pt x="10488" y="4032"/>
                  <a:pt x="10488" y="4026"/>
                  <a:pt x="10488" y="4020"/>
                </a:cubicBezTo>
                <a:cubicBezTo>
                  <a:pt x="10488" y="4014"/>
                  <a:pt x="10493" y="4008"/>
                  <a:pt x="10493" y="4008"/>
                </a:cubicBezTo>
                <a:cubicBezTo>
                  <a:pt x="10493" y="4002"/>
                  <a:pt x="10488" y="4002"/>
                  <a:pt x="10488" y="4002"/>
                </a:cubicBezTo>
                <a:cubicBezTo>
                  <a:pt x="10499" y="4002"/>
                  <a:pt x="10505" y="4002"/>
                  <a:pt x="10511" y="4002"/>
                </a:cubicBezTo>
                <a:cubicBezTo>
                  <a:pt x="10517" y="4002"/>
                  <a:pt x="10523" y="3996"/>
                  <a:pt x="10523" y="3996"/>
                </a:cubicBezTo>
                <a:cubicBezTo>
                  <a:pt x="10523" y="3990"/>
                  <a:pt x="10517" y="3990"/>
                  <a:pt x="10517" y="3984"/>
                </a:cubicBezTo>
                <a:cubicBezTo>
                  <a:pt x="10511" y="3978"/>
                  <a:pt x="10511" y="3978"/>
                  <a:pt x="10505" y="3973"/>
                </a:cubicBezTo>
                <a:cubicBezTo>
                  <a:pt x="10499" y="3973"/>
                  <a:pt x="10499" y="3967"/>
                  <a:pt x="10493" y="3961"/>
                </a:cubicBezTo>
                <a:cubicBezTo>
                  <a:pt x="10488" y="3961"/>
                  <a:pt x="10488" y="3961"/>
                  <a:pt x="10482" y="3961"/>
                </a:cubicBezTo>
                <a:cubicBezTo>
                  <a:pt x="10482" y="3973"/>
                  <a:pt x="10482" y="3978"/>
                  <a:pt x="10482" y="3984"/>
                </a:cubicBezTo>
                <a:cubicBezTo>
                  <a:pt x="10482" y="3990"/>
                  <a:pt x="10482" y="3996"/>
                  <a:pt x="10482" y="3996"/>
                </a:cubicBezTo>
                <a:cubicBezTo>
                  <a:pt x="10476" y="3996"/>
                  <a:pt x="10470" y="4002"/>
                  <a:pt x="10464" y="3996"/>
                </a:cubicBezTo>
                <a:cubicBezTo>
                  <a:pt x="10464" y="3996"/>
                  <a:pt x="10458" y="3996"/>
                  <a:pt x="10452" y="3996"/>
                </a:cubicBezTo>
                <a:cubicBezTo>
                  <a:pt x="10446" y="3990"/>
                  <a:pt x="10446" y="3984"/>
                  <a:pt x="10446" y="3978"/>
                </a:cubicBezTo>
                <a:cubicBezTo>
                  <a:pt x="10440" y="3978"/>
                  <a:pt x="10434" y="3978"/>
                  <a:pt x="10434" y="3973"/>
                </a:cubicBezTo>
                <a:cubicBezTo>
                  <a:pt x="10434" y="3967"/>
                  <a:pt x="10434" y="3967"/>
                  <a:pt x="10434" y="3961"/>
                </a:cubicBezTo>
                <a:cubicBezTo>
                  <a:pt x="10434" y="3955"/>
                  <a:pt x="10434" y="3955"/>
                  <a:pt x="10428" y="3949"/>
                </a:cubicBezTo>
                <a:cubicBezTo>
                  <a:pt x="10428" y="3943"/>
                  <a:pt x="10428" y="3943"/>
                  <a:pt x="10428" y="3937"/>
                </a:cubicBezTo>
                <a:cubicBezTo>
                  <a:pt x="10428" y="3931"/>
                  <a:pt x="10428" y="3931"/>
                  <a:pt x="10422" y="3925"/>
                </a:cubicBezTo>
                <a:cubicBezTo>
                  <a:pt x="10422" y="3925"/>
                  <a:pt x="10416" y="3925"/>
                  <a:pt x="10411" y="3925"/>
                </a:cubicBezTo>
                <a:cubicBezTo>
                  <a:pt x="10404" y="3919"/>
                  <a:pt x="10404" y="3925"/>
                  <a:pt x="10399" y="3925"/>
                </a:cubicBezTo>
                <a:cubicBezTo>
                  <a:pt x="10393" y="3919"/>
                  <a:pt x="10393" y="3919"/>
                  <a:pt x="10387" y="3913"/>
                </a:cubicBezTo>
                <a:cubicBezTo>
                  <a:pt x="10387" y="3907"/>
                  <a:pt x="10375" y="3907"/>
                  <a:pt x="10375" y="3901"/>
                </a:cubicBezTo>
                <a:cubicBezTo>
                  <a:pt x="10375" y="3901"/>
                  <a:pt x="10375" y="3895"/>
                  <a:pt x="10375" y="3889"/>
                </a:cubicBezTo>
                <a:cubicBezTo>
                  <a:pt x="10375" y="3884"/>
                  <a:pt x="10375" y="3884"/>
                  <a:pt x="10375" y="3884"/>
                </a:cubicBezTo>
                <a:cubicBezTo>
                  <a:pt x="10375" y="3878"/>
                  <a:pt x="10381" y="3872"/>
                  <a:pt x="10387" y="3872"/>
                </a:cubicBezTo>
                <a:cubicBezTo>
                  <a:pt x="10399" y="3878"/>
                  <a:pt x="10399" y="3878"/>
                  <a:pt x="10399" y="3878"/>
                </a:cubicBezTo>
                <a:cubicBezTo>
                  <a:pt x="10399" y="3878"/>
                  <a:pt x="10404" y="3884"/>
                  <a:pt x="10411" y="3884"/>
                </a:cubicBezTo>
                <a:cubicBezTo>
                  <a:pt x="10411" y="3884"/>
                  <a:pt x="10416" y="3889"/>
                  <a:pt x="10422" y="3889"/>
                </a:cubicBezTo>
                <a:cubicBezTo>
                  <a:pt x="10428" y="3895"/>
                  <a:pt x="10434" y="3889"/>
                  <a:pt x="10440" y="3889"/>
                </a:cubicBezTo>
                <a:cubicBezTo>
                  <a:pt x="10452" y="3889"/>
                  <a:pt x="10452" y="3889"/>
                  <a:pt x="10452" y="3889"/>
                </a:cubicBezTo>
                <a:cubicBezTo>
                  <a:pt x="10464" y="3889"/>
                  <a:pt x="10464" y="3889"/>
                  <a:pt x="10464" y="3889"/>
                </a:cubicBezTo>
                <a:cubicBezTo>
                  <a:pt x="10470" y="3889"/>
                  <a:pt x="10470" y="3884"/>
                  <a:pt x="10476" y="3884"/>
                </a:cubicBezTo>
                <a:cubicBezTo>
                  <a:pt x="10470" y="3878"/>
                  <a:pt x="10470" y="3878"/>
                  <a:pt x="10470" y="3872"/>
                </a:cubicBezTo>
                <a:cubicBezTo>
                  <a:pt x="10464" y="3872"/>
                  <a:pt x="10458" y="3872"/>
                  <a:pt x="10458" y="3872"/>
                </a:cubicBezTo>
                <a:cubicBezTo>
                  <a:pt x="10458" y="3866"/>
                  <a:pt x="10464" y="3860"/>
                  <a:pt x="10464" y="3860"/>
                </a:cubicBezTo>
                <a:cubicBezTo>
                  <a:pt x="10470" y="3854"/>
                  <a:pt x="10470" y="3848"/>
                  <a:pt x="10476" y="3848"/>
                </a:cubicBezTo>
                <a:cubicBezTo>
                  <a:pt x="10488" y="3842"/>
                  <a:pt x="10493" y="3848"/>
                  <a:pt x="10499" y="3848"/>
                </a:cubicBezTo>
                <a:cubicBezTo>
                  <a:pt x="10511" y="3848"/>
                  <a:pt x="10517" y="3842"/>
                  <a:pt x="10529" y="3848"/>
                </a:cubicBezTo>
                <a:cubicBezTo>
                  <a:pt x="10529" y="3848"/>
                  <a:pt x="10535" y="3848"/>
                  <a:pt x="10541" y="3848"/>
                </a:cubicBezTo>
                <a:cubicBezTo>
                  <a:pt x="10541" y="3848"/>
                  <a:pt x="10547" y="3854"/>
                  <a:pt x="10553" y="3854"/>
                </a:cubicBezTo>
                <a:cubicBezTo>
                  <a:pt x="10559" y="3860"/>
                  <a:pt x="10559" y="3866"/>
                  <a:pt x="10565" y="3866"/>
                </a:cubicBezTo>
                <a:cubicBezTo>
                  <a:pt x="10565" y="3866"/>
                  <a:pt x="10570" y="3866"/>
                  <a:pt x="10577" y="3866"/>
                </a:cubicBezTo>
                <a:cubicBezTo>
                  <a:pt x="10577" y="3866"/>
                  <a:pt x="10582" y="3866"/>
                  <a:pt x="10582" y="3872"/>
                </a:cubicBezTo>
                <a:cubicBezTo>
                  <a:pt x="10588" y="3872"/>
                  <a:pt x="10588" y="3878"/>
                  <a:pt x="10588" y="3884"/>
                </a:cubicBezTo>
                <a:lnTo>
                  <a:pt x="10588" y="3889"/>
                </a:lnTo>
                <a:cubicBezTo>
                  <a:pt x="10588" y="3895"/>
                  <a:pt x="10594" y="3895"/>
                  <a:pt x="10600" y="3895"/>
                </a:cubicBezTo>
                <a:cubicBezTo>
                  <a:pt x="10606" y="3895"/>
                  <a:pt x="10606" y="3901"/>
                  <a:pt x="10612" y="3901"/>
                </a:cubicBezTo>
                <a:cubicBezTo>
                  <a:pt x="10606" y="3913"/>
                  <a:pt x="10606" y="3913"/>
                  <a:pt x="10606" y="3913"/>
                </a:cubicBezTo>
                <a:cubicBezTo>
                  <a:pt x="10606" y="3919"/>
                  <a:pt x="10600" y="3913"/>
                  <a:pt x="10594" y="3919"/>
                </a:cubicBezTo>
                <a:cubicBezTo>
                  <a:pt x="10594" y="3919"/>
                  <a:pt x="10582" y="3925"/>
                  <a:pt x="10582" y="3931"/>
                </a:cubicBezTo>
                <a:cubicBezTo>
                  <a:pt x="10582" y="3943"/>
                  <a:pt x="10588" y="3949"/>
                  <a:pt x="10594" y="3961"/>
                </a:cubicBezTo>
                <a:cubicBezTo>
                  <a:pt x="10606" y="3967"/>
                  <a:pt x="10612" y="3961"/>
                  <a:pt x="10618" y="3967"/>
                </a:cubicBezTo>
                <a:cubicBezTo>
                  <a:pt x="10630" y="3978"/>
                  <a:pt x="10630" y="3990"/>
                  <a:pt x="10630" y="4002"/>
                </a:cubicBezTo>
                <a:cubicBezTo>
                  <a:pt x="10630" y="4002"/>
                  <a:pt x="10624" y="4002"/>
                  <a:pt x="10624" y="4008"/>
                </a:cubicBezTo>
                <a:cubicBezTo>
                  <a:pt x="10624" y="4008"/>
                  <a:pt x="10630" y="4014"/>
                  <a:pt x="10630" y="4020"/>
                </a:cubicBezTo>
                <a:cubicBezTo>
                  <a:pt x="10630" y="4020"/>
                  <a:pt x="10624" y="4026"/>
                  <a:pt x="10624" y="4032"/>
                </a:cubicBezTo>
                <a:cubicBezTo>
                  <a:pt x="10624" y="4038"/>
                  <a:pt x="10624" y="4038"/>
                  <a:pt x="10624" y="4038"/>
                </a:cubicBezTo>
                <a:cubicBezTo>
                  <a:pt x="10624" y="4044"/>
                  <a:pt x="10630" y="4044"/>
                  <a:pt x="10630" y="4050"/>
                </a:cubicBezTo>
                <a:cubicBezTo>
                  <a:pt x="10630" y="4055"/>
                  <a:pt x="10636" y="4055"/>
                  <a:pt x="10636" y="4062"/>
                </a:cubicBezTo>
                <a:cubicBezTo>
                  <a:pt x="10642" y="4062"/>
                  <a:pt x="10642" y="4067"/>
                  <a:pt x="10642" y="4067"/>
                </a:cubicBezTo>
                <a:cubicBezTo>
                  <a:pt x="10642" y="4073"/>
                  <a:pt x="10642" y="4073"/>
                  <a:pt x="10648" y="4073"/>
                </a:cubicBezTo>
                <a:cubicBezTo>
                  <a:pt x="10648" y="4073"/>
                  <a:pt x="10648" y="4073"/>
                  <a:pt x="10654" y="4079"/>
                </a:cubicBezTo>
                <a:cubicBezTo>
                  <a:pt x="10654" y="4079"/>
                  <a:pt x="10654" y="4079"/>
                  <a:pt x="10654" y="4085"/>
                </a:cubicBezTo>
                <a:cubicBezTo>
                  <a:pt x="10659" y="4085"/>
                  <a:pt x="10659" y="4085"/>
                  <a:pt x="10665" y="4091"/>
                </a:cubicBezTo>
                <a:cubicBezTo>
                  <a:pt x="10665" y="4091"/>
                  <a:pt x="10665" y="4091"/>
                  <a:pt x="10671" y="4091"/>
                </a:cubicBezTo>
                <a:cubicBezTo>
                  <a:pt x="10671" y="4097"/>
                  <a:pt x="10677" y="4097"/>
                  <a:pt x="10677" y="4103"/>
                </a:cubicBezTo>
                <a:cubicBezTo>
                  <a:pt x="10677" y="4103"/>
                  <a:pt x="10677" y="4109"/>
                  <a:pt x="10671" y="4109"/>
                </a:cubicBezTo>
                <a:cubicBezTo>
                  <a:pt x="10671" y="4115"/>
                  <a:pt x="10671" y="4115"/>
                  <a:pt x="10665" y="4115"/>
                </a:cubicBezTo>
                <a:cubicBezTo>
                  <a:pt x="10665" y="4121"/>
                  <a:pt x="10665" y="4121"/>
                  <a:pt x="10665" y="4121"/>
                </a:cubicBezTo>
                <a:cubicBezTo>
                  <a:pt x="10665" y="4127"/>
                  <a:pt x="10665" y="4127"/>
                  <a:pt x="10659" y="4133"/>
                </a:cubicBezTo>
                <a:lnTo>
                  <a:pt x="10659" y="4139"/>
                </a:lnTo>
                <a:cubicBezTo>
                  <a:pt x="10659" y="4150"/>
                  <a:pt x="10659" y="4150"/>
                  <a:pt x="10665" y="4156"/>
                </a:cubicBezTo>
                <a:cubicBezTo>
                  <a:pt x="10665" y="4162"/>
                  <a:pt x="10665" y="4162"/>
                  <a:pt x="10665" y="4162"/>
                </a:cubicBezTo>
                <a:cubicBezTo>
                  <a:pt x="10665" y="4168"/>
                  <a:pt x="10671" y="4168"/>
                  <a:pt x="10671" y="4168"/>
                </a:cubicBezTo>
                <a:cubicBezTo>
                  <a:pt x="10677" y="4168"/>
                  <a:pt x="10677" y="4174"/>
                  <a:pt x="10677" y="4174"/>
                </a:cubicBezTo>
                <a:cubicBezTo>
                  <a:pt x="10683" y="4174"/>
                  <a:pt x="10689" y="4168"/>
                  <a:pt x="10689" y="4162"/>
                </a:cubicBezTo>
                <a:cubicBezTo>
                  <a:pt x="10689" y="4156"/>
                  <a:pt x="10689" y="4156"/>
                  <a:pt x="10689" y="4156"/>
                </a:cubicBezTo>
                <a:cubicBezTo>
                  <a:pt x="10689" y="4150"/>
                  <a:pt x="10695" y="4150"/>
                  <a:pt x="10695" y="4144"/>
                </a:cubicBezTo>
                <a:cubicBezTo>
                  <a:pt x="10695" y="4144"/>
                  <a:pt x="10695" y="4144"/>
                  <a:pt x="10695" y="4139"/>
                </a:cubicBezTo>
                <a:cubicBezTo>
                  <a:pt x="10695" y="4133"/>
                  <a:pt x="10695" y="4133"/>
                  <a:pt x="10695" y="4121"/>
                </a:cubicBezTo>
                <a:cubicBezTo>
                  <a:pt x="10695" y="4121"/>
                  <a:pt x="10695" y="4121"/>
                  <a:pt x="10695" y="4115"/>
                </a:cubicBezTo>
                <a:cubicBezTo>
                  <a:pt x="10695" y="4109"/>
                  <a:pt x="10695" y="4109"/>
                  <a:pt x="10695" y="4103"/>
                </a:cubicBezTo>
                <a:cubicBezTo>
                  <a:pt x="10707" y="4103"/>
                  <a:pt x="10707" y="4103"/>
                  <a:pt x="10707" y="4103"/>
                </a:cubicBezTo>
                <a:cubicBezTo>
                  <a:pt x="10707" y="4103"/>
                  <a:pt x="10707" y="4103"/>
                  <a:pt x="10713" y="4103"/>
                </a:cubicBezTo>
                <a:cubicBezTo>
                  <a:pt x="10713" y="4103"/>
                  <a:pt x="10713" y="4103"/>
                  <a:pt x="10719" y="4109"/>
                </a:cubicBezTo>
                <a:lnTo>
                  <a:pt x="10719" y="4109"/>
                </a:lnTo>
                <a:cubicBezTo>
                  <a:pt x="10725" y="4115"/>
                  <a:pt x="10725" y="4115"/>
                  <a:pt x="10725" y="4115"/>
                </a:cubicBezTo>
                <a:cubicBezTo>
                  <a:pt x="10731" y="4121"/>
                  <a:pt x="10736" y="4121"/>
                  <a:pt x="10736" y="4127"/>
                </a:cubicBezTo>
                <a:cubicBezTo>
                  <a:pt x="10743" y="4133"/>
                  <a:pt x="10743" y="4133"/>
                  <a:pt x="10743" y="4133"/>
                </a:cubicBezTo>
                <a:cubicBezTo>
                  <a:pt x="10748" y="4139"/>
                  <a:pt x="10748" y="4139"/>
                  <a:pt x="10748" y="4139"/>
                </a:cubicBezTo>
                <a:cubicBezTo>
                  <a:pt x="10754" y="4144"/>
                  <a:pt x="10754" y="4144"/>
                  <a:pt x="10754" y="4144"/>
                </a:cubicBezTo>
                <a:lnTo>
                  <a:pt x="10760" y="4150"/>
                </a:lnTo>
                <a:lnTo>
                  <a:pt x="10766" y="4150"/>
                </a:lnTo>
                <a:cubicBezTo>
                  <a:pt x="10772" y="4150"/>
                  <a:pt x="10772" y="4150"/>
                  <a:pt x="10778" y="4150"/>
                </a:cubicBezTo>
                <a:cubicBezTo>
                  <a:pt x="10784" y="4150"/>
                  <a:pt x="10784" y="4150"/>
                  <a:pt x="10790" y="4150"/>
                </a:cubicBezTo>
                <a:cubicBezTo>
                  <a:pt x="10790" y="4150"/>
                  <a:pt x="10790" y="4156"/>
                  <a:pt x="10796" y="4156"/>
                </a:cubicBezTo>
                <a:cubicBezTo>
                  <a:pt x="10802" y="4156"/>
                  <a:pt x="10802" y="4156"/>
                  <a:pt x="10808" y="4156"/>
                </a:cubicBezTo>
                <a:lnTo>
                  <a:pt x="10814" y="4156"/>
                </a:lnTo>
                <a:cubicBezTo>
                  <a:pt x="10814" y="4156"/>
                  <a:pt x="10820" y="4156"/>
                  <a:pt x="10820" y="4150"/>
                </a:cubicBezTo>
                <a:lnTo>
                  <a:pt x="10825" y="4150"/>
                </a:lnTo>
                <a:cubicBezTo>
                  <a:pt x="10825" y="4144"/>
                  <a:pt x="10825" y="4144"/>
                  <a:pt x="10825" y="4144"/>
                </a:cubicBezTo>
                <a:cubicBezTo>
                  <a:pt x="10825" y="4139"/>
                  <a:pt x="10825" y="4139"/>
                  <a:pt x="10825" y="4139"/>
                </a:cubicBezTo>
                <a:cubicBezTo>
                  <a:pt x="10825" y="4133"/>
                  <a:pt x="10820" y="4127"/>
                  <a:pt x="10820" y="4121"/>
                </a:cubicBezTo>
                <a:cubicBezTo>
                  <a:pt x="10820" y="4121"/>
                  <a:pt x="10820" y="4115"/>
                  <a:pt x="10825" y="4115"/>
                </a:cubicBezTo>
                <a:cubicBezTo>
                  <a:pt x="10825" y="4109"/>
                  <a:pt x="10825" y="4109"/>
                  <a:pt x="10831" y="4109"/>
                </a:cubicBezTo>
                <a:cubicBezTo>
                  <a:pt x="10831" y="4103"/>
                  <a:pt x="10831" y="4103"/>
                  <a:pt x="10831" y="4103"/>
                </a:cubicBezTo>
                <a:cubicBezTo>
                  <a:pt x="10831" y="4103"/>
                  <a:pt x="10837" y="4097"/>
                  <a:pt x="10843" y="4097"/>
                </a:cubicBezTo>
                <a:cubicBezTo>
                  <a:pt x="10843" y="4091"/>
                  <a:pt x="10849" y="4097"/>
                  <a:pt x="10855" y="4097"/>
                </a:cubicBezTo>
                <a:cubicBezTo>
                  <a:pt x="10861" y="4097"/>
                  <a:pt x="10867" y="4091"/>
                  <a:pt x="10873" y="4097"/>
                </a:cubicBezTo>
                <a:cubicBezTo>
                  <a:pt x="10873" y="4097"/>
                  <a:pt x="10873" y="4103"/>
                  <a:pt x="10879" y="4103"/>
                </a:cubicBezTo>
                <a:cubicBezTo>
                  <a:pt x="10879" y="4103"/>
                  <a:pt x="10885" y="4109"/>
                  <a:pt x="10885" y="4115"/>
                </a:cubicBezTo>
                <a:cubicBezTo>
                  <a:pt x="10891" y="4115"/>
                  <a:pt x="10891" y="4115"/>
                  <a:pt x="10891" y="4115"/>
                </a:cubicBezTo>
                <a:cubicBezTo>
                  <a:pt x="10897" y="4121"/>
                  <a:pt x="10903" y="4127"/>
                  <a:pt x="10903" y="4127"/>
                </a:cubicBezTo>
                <a:cubicBezTo>
                  <a:pt x="10909" y="4133"/>
                  <a:pt x="10909" y="4133"/>
                  <a:pt x="10914" y="4133"/>
                </a:cubicBezTo>
                <a:cubicBezTo>
                  <a:pt x="10914" y="4133"/>
                  <a:pt x="10914" y="4139"/>
                  <a:pt x="10920" y="4139"/>
                </a:cubicBezTo>
                <a:cubicBezTo>
                  <a:pt x="10920" y="4139"/>
                  <a:pt x="10920" y="4144"/>
                  <a:pt x="10926" y="4144"/>
                </a:cubicBezTo>
                <a:lnTo>
                  <a:pt x="10926" y="4144"/>
                </a:lnTo>
                <a:cubicBezTo>
                  <a:pt x="10932" y="4144"/>
                  <a:pt x="10932" y="4150"/>
                  <a:pt x="10938" y="4150"/>
                </a:cubicBezTo>
                <a:cubicBezTo>
                  <a:pt x="11015" y="4150"/>
                  <a:pt x="11015" y="4150"/>
                  <a:pt x="11015" y="4150"/>
                </a:cubicBezTo>
                <a:cubicBezTo>
                  <a:pt x="11015" y="4139"/>
                  <a:pt x="11015" y="4133"/>
                  <a:pt x="11015" y="4127"/>
                </a:cubicBezTo>
                <a:cubicBezTo>
                  <a:pt x="11015" y="4121"/>
                  <a:pt x="11015" y="4121"/>
                  <a:pt x="11015" y="4121"/>
                </a:cubicBezTo>
                <a:cubicBezTo>
                  <a:pt x="11015" y="4115"/>
                  <a:pt x="11009" y="4115"/>
                  <a:pt x="11009" y="4109"/>
                </a:cubicBezTo>
                <a:cubicBezTo>
                  <a:pt x="11009" y="4109"/>
                  <a:pt x="11015" y="4103"/>
                  <a:pt x="11015" y="4097"/>
                </a:cubicBezTo>
                <a:lnTo>
                  <a:pt x="11021" y="4103"/>
                </a:lnTo>
                <a:cubicBezTo>
                  <a:pt x="11027" y="4103"/>
                  <a:pt x="11027" y="4097"/>
                  <a:pt x="11027" y="4097"/>
                </a:cubicBezTo>
                <a:cubicBezTo>
                  <a:pt x="11033" y="4097"/>
                  <a:pt x="11033" y="4097"/>
                  <a:pt x="11033" y="4097"/>
                </a:cubicBezTo>
                <a:cubicBezTo>
                  <a:pt x="11039" y="4097"/>
                  <a:pt x="11039" y="4097"/>
                  <a:pt x="11045" y="4097"/>
                </a:cubicBezTo>
                <a:cubicBezTo>
                  <a:pt x="11051" y="4097"/>
                  <a:pt x="11057" y="4097"/>
                  <a:pt x="11063" y="4103"/>
                </a:cubicBezTo>
                <a:cubicBezTo>
                  <a:pt x="11069" y="4103"/>
                  <a:pt x="11069" y="4109"/>
                  <a:pt x="11075" y="4115"/>
                </a:cubicBezTo>
                <a:cubicBezTo>
                  <a:pt x="11075" y="4115"/>
                  <a:pt x="11075" y="4115"/>
                  <a:pt x="11080" y="4115"/>
                </a:cubicBezTo>
                <a:cubicBezTo>
                  <a:pt x="11080" y="4115"/>
                  <a:pt x="11086" y="4115"/>
                  <a:pt x="11092" y="4115"/>
                </a:cubicBezTo>
                <a:cubicBezTo>
                  <a:pt x="11092" y="4115"/>
                  <a:pt x="11092" y="4121"/>
                  <a:pt x="11098" y="4115"/>
                </a:cubicBezTo>
                <a:cubicBezTo>
                  <a:pt x="11098" y="4115"/>
                  <a:pt x="11098" y="4115"/>
                  <a:pt x="11104" y="4115"/>
                </a:cubicBezTo>
                <a:lnTo>
                  <a:pt x="11104" y="4109"/>
                </a:lnTo>
                <a:cubicBezTo>
                  <a:pt x="11104" y="4109"/>
                  <a:pt x="11110" y="4109"/>
                  <a:pt x="11110" y="4103"/>
                </a:cubicBezTo>
                <a:cubicBezTo>
                  <a:pt x="11110" y="4103"/>
                  <a:pt x="11116" y="4103"/>
                  <a:pt x="11116" y="4109"/>
                </a:cubicBezTo>
                <a:cubicBezTo>
                  <a:pt x="11116" y="4109"/>
                  <a:pt x="11116" y="4115"/>
                  <a:pt x="11122" y="4115"/>
                </a:cubicBezTo>
                <a:cubicBezTo>
                  <a:pt x="11122" y="4121"/>
                  <a:pt x="11122" y="4121"/>
                  <a:pt x="11128" y="4121"/>
                </a:cubicBezTo>
                <a:lnTo>
                  <a:pt x="11128" y="4127"/>
                </a:lnTo>
                <a:cubicBezTo>
                  <a:pt x="11128" y="4133"/>
                  <a:pt x="11128" y="4133"/>
                  <a:pt x="11128" y="4139"/>
                </a:cubicBezTo>
                <a:cubicBezTo>
                  <a:pt x="11128" y="4144"/>
                  <a:pt x="11128" y="4150"/>
                  <a:pt x="11128" y="4156"/>
                </a:cubicBezTo>
                <a:lnTo>
                  <a:pt x="11122" y="4162"/>
                </a:lnTo>
                <a:cubicBezTo>
                  <a:pt x="11116" y="4168"/>
                  <a:pt x="11116" y="4174"/>
                  <a:pt x="11116" y="4180"/>
                </a:cubicBezTo>
                <a:cubicBezTo>
                  <a:pt x="11116" y="4186"/>
                  <a:pt x="11110" y="4192"/>
                  <a:pt x="11110" y="4204"/>
                </a:cubicBezTo>
                <a:lnTo>
                  <a:pt x="11110" y="4210"/>
                </a:lnTo>
                <a:cubicBezTo>
                  <a:pt x="11110" y="4216"/>
                  <a:pt x="11116" y="4216"/>
                  <a:pt x="11116" y="4221"/>
                </a:cubicBezTo>
                <a:cubicBezTo>
                  <a:pt x="11116" y="4221"/>
                  <a:pt x="11116" y="4221"/>
                  <a:pt x="11116" y="4228"/>
                </a:cubicBezTo>
                <a:cubicBezTo>
                  <a:pt x="11116" y="4228"/>
                  <a:pt x="11116" y="4228"/>
                  <a:pt x="11116" y="4233"/>
                </a:cubicBezTo>
                <a:cubicBezTo>
                  <a:pt x="11122" y="4233"/>
                  <a:pt x="11122" y="4239"/>
                  <a:pt x="11122" y="4239"/>
                </a:cubicBezTo>
                <a:cubicBezTo>
                  <a:pt x="11128" y="4245"/>
                  <a:pt x="11128" y="4245"/>
                  <a:pt x="11128" y="4251"/>
                </a:cubicBezTo>
                <a:cubicBezTo>
                  <a:pt x="11128" y="4251"/>
                  <a:pt x="11128" y="4257"/>
                  <a:pt x="11122" y="4257"/>
                </a:cubicBezTo>
                <a:cubicBezTo>
                  <a:pt x="11122" y="4263"/>
                  <a:pt x="11122" y="4263"/>
                  <a:pt x="11116" y="4263"/>
                </a:cubicBezTo>
                <a:cubicBezTo>
                  <a:pt x="11116" y="4269"/>
                  <a:pt x="11116" y="4269"/>
                  <a:pt x="11116" y="4269"/>
                </a:cubicBezTo>
                <a:cubicBezTo>
                  <a:pt x="11110" y="4269"/>
                  <a:pt x="11110" y="4275"/>
                  <a:pt x="11110" y="4275"/>
                </a:cubicBezTo>
                <a:cubicBezTo>
                  <a:pt x="11110" y="4281"/>
                  <a:pt x="11110" y="4281"/>
                  <a:pt x="11110" y="4287"/>
                </a:cubicBezTo>
                <a:lnTo>
                  <a:pt x="11110" y="4293"/>
                </a:lnTo>
                <a:cubicBezTo>
                  <a:pt x="11104" y="4299"/>
                  <a:pt x="11104" y="4299"/>
                  <a:pt x="11104" y="4299"/>
                </a:cubicBezTo>
                <a:cubicBezTo>
                  <a:pt x="11098" y="4305"/>
                  <a:pt x="11098" y="4310"/>
                  <a:pt x="11092" y="4316"/>
                </a:cubicBezTo>
                <a:cubicBezTo>
                  <a:pt x="11092" y="4316"/>
                  <a:pt x="11092" y="4322"/>
                  <a:pt x="11086" y="4328"/>
                </a:cubicBezTo>
                <a:cubicBezTo>
                  <a:pt x="11086" y="4328"/>
                  <a:pt x="11080" y="4334"/>
                  <a:pt x="11075" y="4334"/>
                </a:cubicBezTo>
                <a:lnTo>
                  <a:pt x="11069" y="4340"/>
                </a:lnTo>
                <a:lnTo>
                  <a:pt x="11063" y="4340"/>
                </a:lnTo>
                <a:cubicBezTo>
                  <a:pt x="11063" y="4346"/>
                  <a:pt x="11057" y="4346"/>
                  <a:pt x="11057" y="4346"/>
                </a:cubicBezTo>
                <a:cubicBezTo>
                  <a:pt x="11057" y="4352"/>
                  <a:pt x="11057" y="4352"/>
                  <a:pt x="11057" y="4352"/>
                </a:cubicBezTo>
                <a:cubicBezTo>
                  <a:pt x="11057" y="4358"/>
                  <a:pt x="11057" y="4364"/>
                  <a:pt x="11057" y="4364"/>
                </a:cubicBezTo>
                <a:cubicBezTo>
                  <a:pt x="11051" y="4376"/>
                  <a:pt x="11051" y="4382"/>
                  <a:pt x="11045" y="4394"/>
                </a:cubicBezTo>
                <a:cubicBezTo>
                  <a:pt x="11045" y="4399"/>
                  <a:pt x="11045" y="4405"/>
                  <a:pt x="11039" y="4411"/>
                </a:cubicBezTo>
                <a:cubicBezTo>
                  <a:pt x="11039" y="4417"/>
                  <a:pt x="11033" y="4417"/>
                  <a:pt x="11033" y="4423"/>
                </a:cubicBezTo>
                <a:cubicBezTo>
                  <a:pt x="11027" y="4423"/>
                  <a:pt x="11027" y="4423"/>
                  <a:pt x="11027" y="4429"/>
                </a:cubicBezTo>
                <a:cubicBezTo>
                  <a:pt x="11021" y="4429"/>
                  <a:pt x="11021" y="4429"/>
                  <a:pt x="11021" y="4435"/>
                </a:cubicBezTo>
                <a:cubicBezTo>
                  <a:pt x="11015" y="4435"/>
                  <a:pt x="11015" y="4435"/>
                  <a:pt x="11015" y="4435"/>
                </a:cubicBezTo>
                <a:cubicBezTo>
                  <a:pt x="11009" y="4435"/>
                  <a:pt x="11009" y="4435"/>
                  <a:pt x="11009" y="4435"/>
                </a:cubicBezTo>
                <a:cubicBezTo>
                  <a:pt x="11003" y="4435"/>
                  <a:pt x="10997" y="4435"/>
                  <a:pt x="10997" y="4435"/>
                </a:cubicBezTo>
                <a:cubicBezTo>
                  <a:pt x="10991" y="4441"/>
                  <a:pt x="10986" y="4441"/>
                  <a:pt x="10986" y="4441"/>
                </a:cubicBezTo>
                <a:cubicBezTo>
                  <a:pt x="10980" y="4441"/>
                  <a:pt x="10980" y="4441"/>
                  <a:pt x="10980" y="4441"/>
                </a:cubicBezTo>
                <a:cubicBezTo>
                  <a:pt x="10974" y="4441"/>
                  <a:pt x="10974" y="4441"/>
                  <a:pt x="10968" y="4441"/>
                </a:cubicBezTo>
                <a:cubicBezTo>
                  <a:pt x="10968" y="4441"/>
                  <a:pt x="10968" y="4447"/>
                  <a:pt x="10962" y="4447"/>
                </a:cubicBezTo>
                <a:lnTo>
                  <a:pt x="10962" y="4447"/>
                </a:lnTo>
                <a:cubicBezTo>
                  <a:pt x="10956" y="4447"/>
                  <a:pt x="10956" y="4453"/>
                  <a:pt x="10950" y="4453"/>
                </a:cubicBezTo>
                <a:lnTo>
                  <a:pt x="10944" y="4453"/>
                </a:lnTo>
                <a:cubicBezTo>
                  <a:pt x="10938" y="4453"/>
                  <a:pt x="10938" y="4447"/>
                  <a:pt x="10938" y="4447"/>
                </a:cubicBezTo>
                <a:cubicBezTo>
                  <a:pt x="10932" y="4441"/>
                  <a:pt x="10932" y="4441"/>
                  <a:pt x="10926" y="4435"/>
                </a:cubicBezTo>
                <a:cubicBezTo>
                  <a:pt x="10920" y="4435"/>
                  <a:pt x="10920" y="4435"/>
                  <a:pt x="10920" y="4435"/>
                </a:cubicBezTo>
                <a:cubicBezTo>
                  <a:pt x="10914" y="4435"/>
                  <a:pt x="10914" y="4435"/>
                  <a:pt x="10909" y="4435"/>
                </a:cubicBezTo>
                <a:cubicBezTo>
                  <a:pt x="10903" y="4435"/>
                  <a:pt x="10903" y="4435"/>
                  <a:pt x="10897" y="4435"/>
                </a:cubicBezTo>
                <a:cubicBezTo>
                  <a:pt x="10897" y="4435"/>
                  <a:pt x="10897" y="4435"/>
                  <a:pt x="10891" y="4435"/>
                </a:cubicBezTo>
                <a:cubicBezTo>
                  <a:pt x="10885" y="4435"/>
                  <a:pt x="10879" y="4435"/>
                  <a:pt x="10879" y="4435"/>
                </a:cubicBezTo>
                <a:cubicBezTo>
                  <a:pt x="10873" y="4435"/>
                  <a:pt x="10873" y="4429"/>
                  <a:pt x="10867" y="4429"/>
                </a:cubicBezTo>
                <a:cubicBezTo>
                  <a:pt x="10861" y="4429"/>
                  <a:pt x="10861" y="4429"/>
                  <a:pt x="10861" y="4429"/>
                </a:cubicBezTo>
                <a:cubicBezTo>
                  <a:pt x="10861" y="4429"/>
                  <a:pt x="10861" y="4429"/>
                  <a:pt x="10855" y="4429"/>
                </a:cubicBezTo>
                <a:lnTo>
                  <a:pt x="10849" y="4435"/>
                </a:lnTo>
                <a:cubicBezTo>
                  <a:pt x="10855" y="4435"/>
                  <a:pt x="10855" y="4441"/>
                  <a:pt x="10861" y="4441"/>
                </a:cubicBezTo>
                <a:cubicBezTo>
                  <a:pt x="10867" y="4441"/>
                  <a:pt x="10873" y="4447"/>
                  <a:pt x="10879" y="4447"/>
                </a:cubicBezTo>
                <a:cubicBezTo>
                  <a:pt x="10885" y="4447"/>
                  <a:pt x="10891" y="4447"/>
                  <a:pt x="10897" y="4453"/>
                </a:cubicBezTo>
                <a:cubicBezTo>
                  <a:pt x="10903" y="4453"/>
                  <a:pt x="10909" y="4453"/>
                  <a:pt x="10909" y="4453"/>
                </a:cubicBezTo>
                <a:cubicBezTo>
                  <a:pt x="10909" y="4465"/>
                  <a:pt x="10909" y="4465"/>
                  <a:pt x="10909" y="4465"/>
                </a:cubicBezTo>
                <a:cubicBezTo>
                  <a:pt x="10909" y="4471"/>
                  <a:pt x="10909" y="4471"/>
                  <a:pt x="10909" y="4471"/>
                </a:cubicBezTo>
                <a:cubicBezTo>
                  <a:pt x="10909" y="4476"/>
                  <a:pt x="10914" y="4476"/>
                  <a:pt x="10920" y="4482"/>
                </a:cubicBezTo>
                <a:cubicBezTo>
                  <a:pt x="10920" y="4482"/>
                  <a:pt x="10920" y="4482"/>
                  <a:pt x="10920" y="4488"/>
                </a:cubicBezTo>
                <a:cubicBezTo>
                  <a:pt x="10926" y="4488"/>
                  <a:pt x="10926" y="4494"/>
                  <a:pt x="10926" y="4494"/>
                </a:cubicBezTo>
                <a:cubicBezTo>
                  <a:pt x="10926" y="4500"/>
                  <a:pt x="10920" y="4500"/>
                  <a:pt x="10920" y="4500"/>
                </a:cubicBezTo>
                <a:cubicBezTo>
                  <a:pt x="10920" y="4506"/>
                  <a:pt x="10926" y="4506"/>
                  <a:pt x="10926" y="4506"/>
                </a:cubicBezTo>
                <a:cubicBezTo>
                  <a:pt x="10926" y="4512"/>
                  <a:pt x="10920" y="4512"/>
                  <a:pt x="10920" y="4512"/>
                </a:cubicBezTo>
                <a:cubicBezTo>
                  <a:pt x="10920" y="4524"/>
                  <a:pt x="10920" y="4530"/>
                  <a:pt x="10920" y="4536"/>
                </a:cubicBezTo>
                <a:cubicBezTo>
                  <a:pt x="10920" y="4536"/>
                  <a:pt x="10926" y="4548"/>
                  <a:pt x="10932" y="4548"/>
                </a:cubicBezTo>
                <a:cubicBezTo>
                  <a:pt x="10938" y="4554"/>
                  <a:pt x="10944" y="4560"/>
                  <a:pt x="10950" y="4571"/>
                </a:cubicBezTo>
                <a:lnTo>
                  <a:pt x="10956" y="4577"/>
                </a:lnTo>
                <a:cubicBezTo>
                  <a:pt x="10962" y="4589"/>
                  <a:pt x="10962" y="4589"/>
                  <a:pt x="10962" y="4589"/>
                </a:cubicBezTo>
                <a:cubicBezTo>
                  <a:pt x="10962" y="4595"/>
                  <a:pt x="10968" y="4601"/>
                  <a:pt x="10968" y="4601"/>
                </a:cubicBezTo>
                <a:cubicBezTo>
                  <a:pt x="10974" y="4607"/>
                  <a:pt x="10974" y="4613"/>
                  <a:pt x="10980" y="4613"/>
                </a:cubicBezTo>
                <a:cubicBezTo>
                  <a:pt x="10980" y="4619"/>
                  <a:pt x="10986" y="4625"/>
                  <a:pt x="10991" y="4625"/>
                </a:cubicBezTo>
                <a:cubicBezTo>
                  <a:pt x="10997" y="4625"/>
                  <a:pt x="10997" y="4631"/>
                  <a:pt x="11003" y="4631"/>
                </a:cubicBezTo>
                <a:cubicBezTo>
                  <a:pt x="11015" y="4631"/>
                  <a:pt x="11015" y="4631"/>
                  <a:pt x="11015" y="4631"/>
                </a:cubicBezTo>
                <a:cubicBezTo>
                  <a:pt x="11021" y="4631"/>
                  <a:pt x="11021" y="4631"/>
                  <a:pt x="11027" y="4631"/>
                </a:cubicBezTo>
                <a:cubicBezTo>
                  <a:pt x="11033" y="4631"/>
                  <a:pt x="11039" y="4625"/>
                  <a:pt x="11039" y="4625"/>
                </a:cubicBezTo>
                <a:cubicBezTo>
                  <a:pt x="11039" y="4619"/>
                  <a:pt x="11039" y="4613"/>
                  <a:pt x="11039" y="4613"/>
                </a:cubicBezTo>
                <a:cubicBezTo>
                  <a:pt x="11039" y="4607"/>
                  <a:pt x="11045" y="4607"/>
                  <a:pt x="11051" y="4601"/>
                </a:cubicBezTo>
                <a:cubicBezTo>
                  <a:pt x="11057" y="4613"/>
                  <a:pt x="11057" y="4613"/>
                  <a:pt x="11057" y="4613"/>
                </a:cubicBezTo>
                <a:cubicBezTo>
                  <a:pt x="11063" y="4625"/>
                  <a:pt x="11075" y="4631"/>
                  <a:pt x="11080" y="4648"/>
                </a:cubicBezTo>
                <a:cubicBezTo>
                  <a:pt x="11086" y="4648"/>
                  <a:pt x="11086" y="4654"/>
                  <a:pt x="11086" y="4654"/>
                </a:cubicBezTo>
                <a:cubicBezTo>
                  <a:pt x="11092" y="4660"/>
                  <a:pt x="11092" y="4660"/>
                  <a:pt x="11098" y="4666"/>
                </a:cubicBezTo>
                <a:cubicBezTo>
                  <a:pt x="11104" y="4666"/>
                  <a:pt x="11104" y="4672"/>
                  <a:pt x="11110" y="4672"/>
                </a:cubicBezTo>
                <a:cubicBezTo>
                  <a:pt x="11116" y="4672"/>
                  <a:pt x="11116" y="4678"/>
                  <a:pt x="11116" y="4684"/>
                </a:cubicBezTo>
                <a:cubicBezTo>
                  <a:pt x="11122" y="4690"/>
                  <a:pt x="11122" y="4702"/>
                  <a:pt x="11122" y="4708"/>
                </a:cubicBezTo>
                <a:cubicBezTo>
                  <a:pt x="11122" y="4714"/>
                  <a:pt x="11122" y="4714"/>
                  <a:pt x="11122" y="4720"/>
                </a:cubicBezTo>
                <a:cubicBezTo>
                  <a:pt x="11128" y="4726"/>
                  <a:pt x="11134" y="4726"/>
                  <a:pt x="11134" y="4731"/>
                </a:cubicBezTo>
                <a:cubicBezTo>
                  <a:pt x="11140" y="4743"/>
                  <a:pt x="11146" y="4749"/>
                  <a:pt x="11152" y="4755"/>
                </a:cubicBezTo>
                <a:cubicBezTo>
                  <a:pt x="11158" y="4761"/>
                  <a:pt x="11163" y="4761"/>
                  <a:pt x="11163" y="4767"/>
                </a:cubicBezTo>
                <a:cubicBezTo>
                  <a:pt x="11169" y="4773"/>
                  <a:pt x="11169" y="4779"/>
                  <a:pt x="11169" y="4791"/>
                </a:cubicBezTo>
                <a:cubicBezTo>
                  <a:pt x="11169" y="4797"/>
                  <a:pt x="11169" y="4797"/>
                  <a:pt x="11169" y="4797"/>
                </a:cubicBezTo>
                <a:lnTo>
                  <a:pt x="11163" y="4803"/>
                </a:lnTo>
                <a:cubicBezTo>
                  <a:pt x="11163" y="4820"/>
                  <a:pt x="11163" y="4832"/>
                  <a:pt x="11169" y="4844"/>
                </a:cubicBezTo>
                <a:cubicBezTo>
                  <a:pt x="11175" y="4850"/>
                  <a:pt x="11181" y="4850"/>
                  <a:pt x="11187" y="4850"/>
                </a:cubicBezTo>
                <a:cubicBezTo>
                  <a:pt x="11193" y="4850"/>
                  <a:pt x="11193" y="4856"/>
                  <a:pt x="11199" y="4856"/>
                </a:cubicBezTo>
                <a:cubicBezTo>
                  <a:pt x="11205" y="4856"/>
                  <a:pt x="11205" y="4856"/>
                  <a:pt x="11211" y="4862"/>
                </a:cubicBezTo>
                <a:cubicBezTo>
                  <a:pt x="11217" y="4862"/>
                  <a:pt x="11217" y="4862"/>
                  <a:pt x="11223" y="4868"/>
                </a:cubicBezTo>
                <a:cubicBezTo>
                  <a:pt x="11223" y="4874"/>
                  <a:pt x="11223" y="4874"/>
                  <a:pt x="11229" y="4880"/>
                </a:cubicBezTo>
                <a:cubicBezTo>
                  <a:pt x="11229" y="4886"/>
                  <a:pt x="11229" y="4886"/>
                  <a:pt x="11235" y="4892"/>
                </a:cubicBezTo>
                <a:cubicBezTo>
                  <a:pt x="11241" y="4903"/>
                  <a:pt x="11252" y="4903"/>
                  <a:pt x="11258" y="4915"/>
                </a:cubicBezTo>
                <a:cubicBezTo>
                  <a:pt x="11258" y="4927"/>
                  <a:pt x="11264" y="4933"/>
                  <a:pt x="11270" y="4939"/>
                </a:cubicBezTo>
                <a:cubicBezTo>
                  <a:pt x="11276" y="4963"/>
                  <a:pt x="11276" y="4963"/>
                  <a:pt x="11276" y="4963"/>
                </a:cubicBezTo>
                <a:cubicBezTo>
                  <a:pt x="11282" y="4975"/>
                  <a:pt x="11288" y="4986"/>
                  <a:pt x="11288" y="4998"/>
                </a:cubicBezTo>
                <a:cubicBezTo>
                  <a:pt x="11288" y="5004"/>
                  <a:pt x="11294" y="5004"/>
                  <a:pt x="11288" y="5010"/>
                </a:cubicBezTo>
                <a:cubicBezTo>
                  <a:pt x="11288" y="5016"/>
                  <a:pt x="11282" y="5016"/>
                  <a:pt x="11282" y="5022"/>
                </a:cubicBezTo>
                <a:cubicBezTo>
                  <a:pt x="11282" y="5028"/>
                  <a:pt x="11282" y="5028"/>
                  <a:pt x="11282" y="5034"/>
                </a:cubicBezTo>
                <a:cubicBezTo>
                  <a:pt x="11282" y="5040"/>
                  <a:pt x="11282" y="5052"/>
                  <a:pt x="11288" y="5058"/>
                </a:cubicBezTo>
                <a:cubicBezTo>
                  <a:pt x="11288" y="5063"/>
                  <a:pt x="11294" y="5063"/>
                  <a:pt x="11300" y="5063"/>
                </a:cubicBezTo>
                <a:cubicBezTo>
                  <a:pt x="11300" y="5069"/>
                  <a:pt x="11306" y="5069"/>
                  <a:pt x="11312" y="5069"/>
                </a:cubicBezTo>
                <a:cubicBezTo>
                  <a:pt x="11318" y="5075"/>
                  <a:pt x="11318" y="5081"/>
                  <a:pt x="11324" y="5081"/>
                </a:cubicBezTo>
                <a:cubicBezTo>
                  <a:pt x="11329" y="5087"/>
                  <a:pt x="11335" y="5093"/>
                  <a:pt x="11347" y="5105"/>
                </a:cubicBezTo>
                <a:cubicBezTo>
                  <a:pt x="11347" y="5105"/>
                  <a:pt x="11353" y="5105"/>
                  <a:pt x="11353" y="5111"/>
                </a:cubicBezTo>
                <a:cubicBezTo>
                  <a:pt x="11359" y="5117"/>
                  <a:pt x="11359" y="5117"/>
                  <a:pt x="11359" y="5123"/>
                </a:cubicBezTo>
                <a:cubicBezTo>
                  <a:pt x="11365" y="5129"/>
                  <a:pt x="11371" y="5129"/>
                  <a:pt x="11371" y="5135"/>
                </a:cubicBezTo>
                <a:cubicBezTo>
                  <a:pt x="11377" y="5141"/>
                  <a:pt x="11383" y="5152"/>
                  <a:pt x="11383" y="5158"/>
                </a:cubicBezTo>
                <a:cubicBezTo>
                  <a:pt x="11389" y="5164"/>
                  <a:pt x="11389" y="5170"/>
                  <a:pt x="11395" y="5176"/>
                </a:cubicBezTo>
                <a:cubicBezTo>
                  <a:pt x="11395" y="5176"/>
                  <a:pt x="11407" y="5182"/>
                  <a:pt x="11407" y="5188"/>
                </a:cubicBezTo>
                <a:cubicBezTo>
                  <a:pt x="11418" y="5200"/>
                  <a:pt x="11424" y="5206"/>
                  <a:pt x="11430" y="5218"/>
                </a:cubicBezTo>
                <a:cubicBezTo>
                  <a:pt x="11442" y="5235"/>
                  <a:pt x="11454" y="5241"/>
                  <a:pt x="11466" y="5253"/>
                </a:cubicBezTo>
                <a:cubicBezTo>
                  <a:pt x="11466" y="5259"/>
                  <a:pt x="11466" y="5259"/>
                  <a:pt x="11472" y="5265"/>
                </a:cubicBezTo>
                <a:cubicBezTo>
                  <a:pt x="11472" y="5271"/>
                  <a:pt x="11478" y="5271"/>
                  <a:pt x="11478" y="5277"/>
                </a:cubicBezTo>
                <a:cubicBezTo>
                  <a:pt x="11478" y="5283"/>
                  <a:pt x="11484" y="5283"/>
                  <a:pt x="11484" y="5289"/>
                </a:cubicBezTo>
                <a:cubicBezTo>
                  <a:pt x="11484" y="5301"/>
                  <a:pt x="11484" y="5307"/>
                  <a:pt x="11484" y="5312"/>
                </a:cubicBezTo>
                <a:cubicBezTo>
                  <a:pt x="11484" y="5318"/>
                  <a:pt x="11484" y="5324"/>
                  <a:pt x="11484" y="5324"/>
                </a:cubicBezTo>
                <a:cubicBezTo>
                  <a:pt x="11484" y="5330"/>
                  <a:pt x="11490" y="5330"/>
                  <a:pt x="11490" y="5336"/>
                </a:cubicBezTo>
                <a:cubicBezTo>
                  <a:pt x="11495" y="5348"/>
                  <a:pt x="11501" y="5348"/>
                  <a:pt x="11501" y="5360"/>
                </a:cubicBezTo>
                <a:cubicBezTo>
                  <a:pt x="11501" y="5461"/>
                  <a:pt x="11501" y="5461"/>
                  <a:pt x="11501" y="5461"/>
                </a:cubicBezTo>
                <a:cubicBezTo>
                  <a:pt x="11501" y="5473"/>
                  <a:pt x="11519" y="5478"/>
                  <a:pt x="11531" y="5490"/>
                </a:cubicBezTo>
                <a:cubicBezTo>
                  <a:pt x="11543" y="5496"/>
                  <a:pt x="11543" y="5502"/>
                  <a:pt x="11555" y="5502"/>
                </a:cubicBezTo>
                <a:cubicBezTo>
                  <a:pt x="11567" y="5508"/>
                  <a:pt x="11573" y="5502"/>
                  <a:pt x="11579" y="5502"/>
                </a:cubicBezTo>
                <a:cubicBezTo>
                  <a:pt x="11590" y="5502"/>
                  <a:pt x="11602" y="5508"/>
                  <a:pt x="11614" y="5502"/>
                </a:cubicBezTo>
                <a:cubicBezTo>
                  <a:pt x="11620" y="5502"/>
                  <a:pt x="11620" y="5496"/>
                  <a:pt x="11626" y="5490"/>
                </a:cubicBezTo>
                <a:cubicBezTo>
                  <a:pt x="11632" y="5485"/>
                  <a:pt x="11632" y="5473"/>
                  <a:pt x="11638" y="5467"/>
                </a:cubicBezTo>
                <a:cubicBezTo>
                  <a:pt x="11644" y="5461"/>
                  <a:pt x="11656" y="5455"/>
                  <a:pt x="11661" y="5455"/>
                </a:cubicBezTo>
                <a:cubicBezTo>
                  <a:pt x="11668" y="5455"/>
                  <a:pt x="11668" y="5449"/>
                  <a:pt x="11673" y="5449"/>
                </a:cubicBezTo>
                <a:cubicBezTo>
                  <a:pt x="11745" y="5449"/>
                  <a:pt x="11745" y="5449"/>
                  <a:pt x="11745" y="5449"/>
                </a:cubicBezTo>
                <a:cubicBezTo>
                  <a:pt x="11750" y="5449"/>
                  <a:pt x="11750" y="5461"/>
                  <a:pt x="11756" y="5461"/>
                </a:cubicBezTo>
                <a:cubicBezTo>
                  <a:pt x="11756" y="5461"/>
                  <a:pt x="11762" y="5461"/>
                  <a:pt x="11768" y="5461"/>
                </a:cubicBezTo>
                <a:cubicBezTo>
                  <a:pt x="11780" y="5437"/>
                  <a:pt x="11780" y="5437"/>
                  <a:pt x="11780" y="5437"/>
                </a:cubicBezTo>
                <a:cubicBezTo>
                  <a:pt x="11780" y="5431"/>
                  <a:pt x="11786" y="5431"/>
                  <a:pt x="11786" y="5425"/>
                </a:cubicBezTo>
                <a:cubicBezTo>
                  <a:pt x="11792" y="5419"/>
                  <a:pt x="11798" y="5419"/>
                  <a:pt x="11804" y="5419"/>
                </a:cubicBezTo>
                <a:cubicBezTo>
                  <a:pt x="11804" y="5413"/>
                  <a:pt x="11810" y="5407"/>
                  <a:pt x="11810" y="5407"/>
                </a:cubicBezTo>
                <a:cubicBezTo>
                  <a:pt x="11827" y="5401"/>
                  <a:pt x="11834" y="5401"/>
                  <a:pt x="11845" y="5401"/>
                </a:cubicBezTo>
                <a:cubicBezTo>
                  <a:pt x="11851" y="5396"/>
                  <a:pt x="11851" y="5390"/>
                  <a:pt x="11857" y="5390"/>
                </a:cubicBezTo>
                <a:cubicBezTo>
                  <a:pt x="11863" y="5390"/>
                  <a:pt x="11875" y="5390"/>
                  <a:pt x="11881" y="5390"/>
                </a:cubicBezTo>
                <a:cubicBezTo>
                  <a:pt x="11887" y="5390"/>
                  <a:pt x="11887" y="5384"/>
                  <a:pt x="11893" y="5384"/>
                </a:cubicBezTo>
                <a:cubicBezTo>
                  <a:pt x="11899" y="5384"/>
                  <a:pt x="11899" y="5384"/>
                  <a:pt x="11905" y="5384"/>
                </a:cubicBezTo>
                <a:cubicBezTo>
                  <a:pt x="11911" y="5384"/>
                  <a:pt x="11916" y="5384"/>
                  <a:pt x="11928" y="5378"/>
                </a:cubicBezTo>
                <a:cubicBezTo>
                  <a:pt x="11934" y="5378"/>
                  <a:pt x="11934" y="5372"/>
                  <a:pt x="11940" y="5366"/>
                </a:cubicBezTo>
                <a:cubicBezTo>
                  <a:pt x="11952" y="5354"/>
                  <a:pt x="11952" y="5354"/>
                  <a:pt x="11952" y="5354"/>
                </a:cubicBezTo>
                <a:cubicBezTo>
                  <a:pt x="11952" y="5354"/>
                  <a:pt x="11958" y="5348"/>
                  <a:pt x="11964" y="5342"/>
                </a:cubicBezTo>
                <a:lnTo>
                  <a:pt x="11970" y="5342"/>
                </a:lnTo>
                <a:cubicBezTo>
                  <a:pt x="11988" y="5342"/>
                  <a:pt x="11993" y="5342"/>
                  <a:pt x="12005" y="5342"/>
                </a:cubicBezTo>
                <a:cubicBezTo>
                  <a:pt x="12005" y="5336"/>
                  <a:pt x="12005" y="5330"/>
                  <a:pt x="12005" y="5324"/>
                </a:cubicBezTo>
                <a:cubicBezTo>
                  <a:pt x="12005" y="5318"/>
                  <a:pt x="12005" y="5318"/>
                  <a:pt x="12005" y="5312"/>
                </a:cubicBezTo>
                <a:cubicBezTo>
                  <a:pt x="12011" y="5307"/>
                  <a:pt x="12011" y="5307"/>
                  <a:pt x="12017" y="5301"/>
                </a:cubicBezTo>
                <a:cubicBezTo>
                  <a:pt x="12017" y="5301"/>
                  <a:pt x="12023" y="5307"/>
                  <a:pt x="12029" y="5301"/>
                </a:cubicBezTo>
                <a:cubicBezTo>
                  <a:pt x="12029" y="5301"/>
                  <a:pt x="12035" y="5295"/>
                  <a:pt x="12041" y="5295"/>
                </a:cubicBezTo>
                <a:lnTo>
                  <a:pt x="12047" y="5289"/>
                </a:lnTo>
                <a:cubicBezTo>
                  <a:pt x="12053" y="5289"/>
                  <a:pt x="12059" y="5283"/>
                  <a:pt x="12059" y="5283"/>
                </a:cubicBezTo>
                <a:cubicBezTo>
                  <a:pt x="12065" y="5283"/>
                  <a:pt x="12071" y="5283"/>
                  <a:pt x="12071" y="5283"/>
                </a:cubicBezTo>
                <a:cubicBezTo>
                  <a:pt x="12077" y="5283"/>
                  <a:pt x="12082" y="5283"/>
                  <a:pt x="12082" y="5283"/>
                </a:cubicBezTo>
                <a:cubicBezTo>
                  <a:pt x="12166" y="5283"/>
                  <a:pt x="12166" y="5283"/>
                  <a:pt x="12166" y="5283"/>
                </a:cubicBezTo>
                <a:cubicBezTo>
                  <a:pt x="12166" y="5277"/>
                  <a:pt x="12166" y="5277"/>
                  <a:pt x="12166" y="5265"/>
                </a:cubicBezTo>
                <a:lnTo>
                  <a:pt x="12166" y="5259"/>
                </a:lnTo>
                <a:cubicBezTo>
                  <a:pt x="12166" y="5253"/>
                  <a:pt x="12166" y="5247"/>
                  <a:pt x="12166" y="5247"/>
                </a:cubicBezTo>
                <a:cubicBezTo>
                  <a:pt x="12171" y="5235"/>
                  <a:pt x="12177" y="5230"/>
                  <a:pt x="12183" y="5224"/>
                </a:cubicBezTo>
                <a:cubicBezTo>
                  <a:pt x="12237" y="5224"/>
                  <a:pt x="12237" y="5224"/>
                  <a:pt x="12237" y="5224"/>
                </a:cubicBezTo>
                <a:cubicBezTo>
                  <a:pt x="12237" y="5218"/>
                  <a:pt x="12243" y="5212"/>
                  <a:pt x="12243" y="5212"/>
                </a:cubicBezTo>
                <a:cubicBezTo>
                  <a:pt x="12243" y="5206"/>
                  <a:pt x="12243" y="5206"/>
                  <a:pt x="12248" y="5200"/>
                </a:cubicBezTo>
                <a:cubicBezTo>
                  <a:pt x="12248" y="5188"/>
                  <a:pt x="12248" y="5182"/>
                  <a:pt x="12254" y="5176"/>
                </a:cubicBezTo>
                <a:cubicBezTo>
                  <a:pt x="12260" y="5170"/>
                  <a:pt x="12260" y="5170"/>
                  <a:pt x="12266" y="5164"/>
                </a:cubicBezTo>
                <a:cubicBezTo>
                  <a:pt x="12272" y="5164"/>
                  <a:pt x="12272" y="5170"/>
                  <a:pt x="12278" y="5170"/>
                </a:cubicBezTo>
                <a:cubicBezTo>
                  <a:pt x="12290" y="5170"/>
                  <a:pt x="12290" y="5170"/>
                  <a:pt x="12290" y="5170"/>
                </a:cubicBezTo>
                <a:cubicBezTo>
                  <a:pt x="12296" y="5170"/>
                  <a:pt x="12296" y="5164"/>
                  <a:pt x="12302" y="5164"/>
                </a:cubicBezTo>
                <a:cubicBezTo>
                  <a:pt x="12308" y="5146"/>
                  <a:pt x="12308" y="5146"/>
                  <a:pt x="12308" y="5146"/>
                </a:cubicBezTo>
                <a:cubicBezTo>
                  <a:pt x="12308" y="5141"/>
                  <a:pt x="12314" y="5141"/>
                  <a:pt x="12314" y="5135"/>
                </a:cubicBezTo>
                <a:cubicBezTo>
                  <a:pt x="12314" y="5129"/>
                  <a:pt x="12314" y="5129"/>
                  <a:pt x="12314" y="5123"/>
                </a:cubicBezTo>
                <a:cubicBezTo>
                  <a:pt x="12314" y="5117"/>
                  <a:pt x="12320" y="5117"/>
                  <a:pt x="12320" y="5111"/>
                </a:cubicBezTo>
                <a:cubicBezTo>
                  <a:pt x="12325" y="5105"/>
                  <a:pt x="12325" y="5105"/>
                  <a:pt x="12325" y="5099"/>
                </a:cubicBezTo>
                <a:cubicBezTo>
                  <a:pt x="12332" y="5093"/>
                  <a:pt x="12337" y="5093"/>
                  <a:pt x="12343" y="5093"/>
                </a:cubicBezTo>
                <a:cubicBezTo>
                  <a:pt x="12349" y="5093"/>
                  <a:pt x="12349" y="5093"/>
                  <a:pt x="12349" y="5093"/>
                </a:cubicBezTo>
                <a:cubicBezTo>
                  <a:pt x="12355" y="5093"/>
                  <a:pt x="12355" y="5099"/>
                  <a:pt x="12355" y="5105"/>
                </a:cubicBezTo>
                <a:cubicBezTo>
                  <a:pt x="12361" y="5105"/>
                  <a:pt x="12367" y="5105"/>
                  <a:pt x="12367" y="5105"/>
                </a:cubicBezTo>
                <a:cubicBezTo>
                  <a:pt x="12367" y="5093"/>
                  <a:pt x="12367" y="5087"/>
                  <a:pt x="12367" y="5069"/>
                </a:cubicBezTo>
                <a:cubicBezTo>
                  <a:pt x="12373" y="5058"/>
                  <a:pt x="12373" y="5046"/>
                  <a:pt x="12379" y="5034"/>
                </a:cubicBezTo>
                <a:cubicBezTo>
                  <a:pt x="12379" y="5028"/>
                  <a:pt x="12379" y="5022"/>
                  <a:pt x="12379" y="5022"/>
                </a:cubicBezTo>
                <a:cubicBezTo>
                  <a:pt x="12379" y="5016"/>
                  <a:pt x="12379" y="5010"/>
                  <a:pt x="12385" y="5010"/>
                </a:cubicBezTo>
                <a:cubicBezTo>
                  <a:pt x="12385" y="5004"/>
                  <a:pt x="12391" y="5004"/>
                  <a:pt x="12397" y="5004"/>
                </a:cubicBezTo>
                <a:cubicBezTo>
                  <a:pt x="12397" y="5004"/>
                  <a:pt x="12403" y="5004"/>
                  <a:pt x="12409" y="5004"/>
                </a:cubicBezTo>
                <a:cubicBezTo>
                  <a:pt x="12414" y="5004"/>
                  <a:pt x="12420" y="4998"/>
                  <a:pt x="12426" y="4998"/>
                </a:cubicBezTo>
                <a:cubicBezTo>
                  <a:pt x="12426" y="4986"/>
                  <a:pt x="12426" y="4980"/>
                  <a:pt x="12426" y="4969"/>
                </a:cubicBezTo>
                <a:cubicBezTo>
                  <a:pt x="12420" y="4963"/>
                  <a:pt x="12420" y="4963"/>
                  <a:pt x="12414" y="4963"/>
                </a:cubicBezTo>
                <a:cubicBezTo>
                  <a:pt x="12409" y="4957"/>
                  <a:pt x="12403" y="4963"/>
                  <a:pt x="12403" y="4963"/>
                </a:cubicBezTo>
                <a:cubicBezTo>
                  <a:pt x="12397" y="4957"/>
                  <a:pt x="12391" y="4957"/>
                  <a:pt x="12391" y="4957"/>
                </a:cubicBezTo>
                <a:cubicBezTo>
                  <a:pt x="12385" y="4951"/>
                  <a:pt x="12379" y="4951"/>
                  <a:pt x="12379" y="4951"/>
                </a:cubicBezTo>
                <a:cubicBezTo>
                  <a:pt x="12379" y="4945"/>
                  <a:pt x="12379" y="4939"/>
                  <a:pt x="12379" y="4939"/>
                </a:cubicBezTo>
                <a:cubicBezTo>
                  <a:pt x="12379" y="4933"/>
                  <a:pt x="12373" y="4927"/>
                  <a:pt x="12373" y="4921"/>
                </a:cubicBezTo>
                <a:cubicBezTo>
                  <a:pt x="12373" y="4921"/>
                  <a:pt x="12373" y="4915"/>
                  <a:pt x="12367" y="4909"/>
                </a:cubicBezTo>
                <a:cubicBezTo>
                  <a:pt x="12367" y="4903"/>
                  <a:pt x="12361" y="4903"/>
                  <a:pt x="12355" y="4897"/>
                </a:cubicBezTo>
                <a:cubicBezTo>
                  <a:pt x="12349" y="4897"/>
                  <a:pt x="12343" y="4892"/>
                  <a:pt x="12337" y="4892"/>
                </a:cubicBezTo>
                <a:cubicBezTo>
                  <a:pt x="12332" y="4892"/>
                  <a:pt x="12325" y="4892"/>
                  <a:pt x="12325" y="4892"/>
                </a:cubicBezTo>
                <a:cubicBezTo>
                  <a:pt x="12320" y="4892"/>
                  <a:pt x="12314" y="4886"/>
                  <a:pt x="12314" y="4886"/>
                </a:cubicBezTo>
                <a:cubicBezTo>
                  <a:pt x="12314" y="4880"/>
                  <a:pt x="12314" y="4880"/>
                  <a:pt x="12314" y="4874"/>
                </a:cubicBezTo>
                <a:cubicBezTo>
                  <a:pt x="12314" y="4868"/>
                  <a:pt x="12320" y="4862"/>
                  <a:pt x="12320" y="4850"/>
                </a:cubicBezTo>
                <a:cubicBezTo>
                  <a:pt x="12320" y="4844"/>
                  <a:pt x="12320" y="4844"/>
                  <a:pt x="12320" y="4838"/>
                </a:cubicBezTo>
                <a:cubicBezTo>
                  <a:pt x="12314" y="4838"/>
                  <a:pt x="12308" y="4838"/>
                  <a:pt x="12308" y="4832"/>
                </a:cubicBezTo>
                <a:cubicBezTo>
                  <a:pt x="12302" y="4832"/>
                  <a:pt x="12302" y="4826"/>
                  <a:pt x="12296" y="4826"/>
                </a:cubicBezTo>
                <a:cubicBezTo>
                  <a:pt x="12272" y="4826"/>
                  <a:pt x="12272" y="4826"/>
                  <a:pt x="12272" y="4826"/>
                </a:cubicBezTo>
                <a:cubicBezTo>
                  <a:pt x="12272" y="4838"/>
                  <a:pt x="12272" y="4844"/>
                  <a:pt x="12272" y="4856"/>
                </a:cubicBezTo>
                <a:cubicBezTo>
                  <a:pt x="12272" y="4862"/>
                  <a:pt x="12260" y="4868"/>
                  <a:pt x="12254" y="4874"/>
                </a:cubicBezTo>
                <a:cubicBezTo>
                  <a:pt x="12254" y="4862"/>
                  <a:pt x="12248" y="4856"/>
                  <a:pt x="12248" y="4850"/>
                </a:cubicBezTo>
                <a:cubicBezTo>
                  <a:pt x="12248" y="4844"/>
                  <a:pt x="12248" y="4838"/>
                  <a:pt x="12248" y="4838"/>
                </a:cubicBezTo>
                <a:cubicBezTo>
                  <a:pt x="12248" y="4832"/>
                  <a:pt x="12243" y="4832"/>
                  <a:pt x="12237" y="4832"/>
                </a:cubicBezTo>
                <a:cubicBezTo>
                  <a:pt x="12237" y="4826"/>
                  <a:pt x="12231" y="4826"/>
                  <a:pt x="12231" y="4820"/>
                </a:cubicBezTo>
                <a:cubicBezTo>
                  <a:pt x="12231" y="4761"/>
                  <a:pt x="12231" y="4761"/>
                  <a:pt x="12231" y="4761"/>
                </a:cubicBezTo>
                <a:cubicBezTo>
                  <a:pt x="12225" y="4761"/>
                  <a:pt x="12225" y="4755"/>
                  <a:pt x="12219" y="4749"/>
                </a:cubicBezTo>
                <a:cubicBezTo>
                  <a:pt x="12219" y="4749"/>
                  <a:pt x="12213" y="4743"/>
                  <a:pt x="12207" y="4743"/>
                </a:cubicBezTo>
                <a:cubicBezTo>
                  <a:pt x="12207" y="4749"/>
                  <a:pt x="12207" y="4749"/>
                  <a:pt x="12201" y="4755"/>
                </a:cubicBezTo>
                <a:cubicBezTo>
                  <a:pt x="12201" y="4755"/>
                  <a:pt x="12195" y="4755"/>
                  <a:pt x="12195" y="4761"/>
                </a:cubicBezTo>
                <a:cubicBezTo>
                  <a:pt x="12189" y="4761"/>
                  <a:pt x="12183" y="4761"/>
                  <a:pt x="12183" y="4767"/>
                </a:cubicBezTo>
                <a:cubicBezTo>
                  <a:pt x="12171" y="4767"/>
                  <a:pt x="12171" y="4779"/>
                  <a:pt x="12166" y="4791"/>
                </a:cubicBezTo>
                <a:cubicBezTo>
                  <a:pt x="12166" y="4803"/>
                  <a:pt x="12166" y="4809"/>
                  <a:pt x="12166" y="4820"/>
                </a:cubicBezTo>
                <a:cubicBezTo>
                  <a:pt x="12166" y="4832"/>
                  <a:pt x="12166" y="4838"/>
                  <a:pt x="12166" y="4844"/>
                </a:cubicBezTo>
                <a:cubicBezTo>
                  <a:pt x="12154" y="4844"/>
                  <a:pt x="12148" y="4844"/>
                  <a:pt x="12142" y="4844"/>
                </a:cubicBezTo>
                <a:cubicBezTo>
                  <a:pt x="12130" y="4844"/>
                  <a:pt x="12124" y="4844"/>
                  <a:pt x="12118" y="4844"/>
                </a:cubicBezTo>
                <a:cubicBezTo>
                  <a:pt x="12106" y="4844"/>
                  <a:pt x="12106" y="4844"/>
                  <a:pt x="12106" y="4844"/>
                </a:cubicBezTo>
                <a:cubicBezTo>
                  <a:pt x="12100" y="4844"/>
                  <a:pt x="12094" y="4838"/>
                  <a:pt x="12088" y="4838"/>
                </a:cubicBezTo>
                <a:cubicBezTo>
                  <a:pt x="12082" y="4832"/>
                  <a:pt x="12077" y="4832"/>
                  <a:pt x="12071" y="4832"/>
                </a:cubicBezTo>
                <a:cubicBezTo>
                  <a:pt x="12065" y="4832"/>
                  <a:pt x="12065" y="4832"/>
                  <a:pt x="12059" y="4832"/>
                </a:cubicBezTo>
                <a:cubicBezTo>
                  <a:pt x="12059" y="4832"/>
                  <a:pt x="12053" y="4838"/>
                  <a:pt x="12047" y="4838"/>
                </a:cubicBezTo>
                <a:cubicBezTo>
                  <a:pt x="12047" y="4844"/>
                  <a:pt x="12041" y="4844"/>
                  <a:pt x="12041" y="4844"/>
                </a:cubicBezTo>
                <a:cubicBezTo>
                  <a:pt x="12035" y="4850"/>
                  <a:pt x="12029" y="4850"/>
                  <a:pt x="12029" y="4856"/>
                </a:cubicBezTo>
                <a:cubicBezTo>
                  <a:pt x="12023" y="4862"/>
                  <a:pt x="12023" y="4868"/>
                  <a:pt x="12017" y="4868"/>
                </a:cubicBezTo>
                <a:cubicBezTo>
                  <a:pt x="12005" y="4868"/>
                  <a:pt x="12000" y="4862"/>
                  <a:pt x="11993" y="4862"/>
                </a:cubicBezTo>
                <a:cubicBezTo>
                  <a:pt x="11988" y="4856"/>
                  <a:pt x="11988" y="4850"/>
                  <a:pt x="11982" y="4850"/>
                </a:cubicBezTo>
                <a:cubicBezTo>
                  <a:pt x="11976" y="4844"/>
                  <a:pt x="11970" y="4844"/>
                  <a:pt x="11970" y="4838"/>
                </a:cubicBezTo>
                <a:cubicBezTo>
                  <a:pt x="11970" y="4832"/>
                  <a:pt x="11970" y="4832"/>
                  <a:pt x="11970" y="4826"/>
                </a:cubicBezTo>
                <a:cubicBezTo>
                  <a:pt x="11970" y="4820"/>
                  <a:pt x="11970" y="4814"/>
                  <a:pt x="11970" y="4814"/>
                </a:cubicBezTo>
                <a:cubicBezTo>
                  <a:pt x="11970" y="4809"/>
                  <a:pt x="11976" y="4814"/>
                  <a:pt x="11982" y="4809"/>
                </a:cubicBezTo>
                <a:cubicBezTo>
                  <a:pt x="11988" y="4803"/>
                  <a:pt x="12000" y="4803"/>
                  <a:pt x="12011" y="4803"/>
                </a:cubicBezTo>
                <a:cubicBezTo>
                  <a:pt x="12017" y="4803"/>
                  <a:pt x="12017" y="4803"/>
                  <a:pt x="12017" y="4803"/>
                </a:cubicBezTo>
                <a:cubicBezTo>
                  <a:pt x="12023" y="4803"/>
                  <a:pt x="12023" y="4809"/>
                  <a:pt x="12035" y="4809"/>
                </a:cubicBezTo>
                <a:cubicBezTo>
                  <a:pt x="12041" y="4809"/>
                  <a:pt x="12041" y="4809"/>
                  <a:pt x="12053" y="4809"/>
                </a:cubicBezTo>
                <a:cubicBezTo>
                  <a:pt x="12059" y="4809"/>
                  <a:pt x="12065" y="4809"/>
                  <a:pt x="12071" y="4809"/>
                </a:cubicBezTo>
                <a:cubicBezTo>
                  <a:pt x="12077" y="4809"/>
                  <a:pt x="12077" y="4803"/>
                  <a:pt x="12082" y="4803"/>
                </a:cubicBezTo>
                <a:cubicBezTo>
                  <a:pt x="12082" y="4797"/>
                  <a:pt x="12082" y="4791"/>
                  <a:pt x="12082" y="4791"/>
                </a:cubicBezTo>
                <a:cubicBezTo>
                  <a:pt x="12077" y="4791"/>
                  <a:pt x="12077" y="4785"/>
                  <a:pt x="12071" y="4785"/>
                </a:cubicBezTo>
                <a:cubicBezTo>
                  <a:pt x="12059" y="4785"/>
                  <a:pt x="12059" y="4785"/>
                  <a:pt x="12059" y="4785"/>
                </a:cubicBezTo>
                <a:cubicBezTo>
                  <a:pt x="12047" y="4785"/>
                  <a:pt x="12047" y="4785"/>
                  <a:pt x="12035" y="4785"/>
                </a:cubicBezTo>
                <a:cubicBezTo>
                  <a:pt x="12023" y="4785"/>
                  <a:pt x="12023" y="4785"/>
                  <a:pt x="12023" y="4785"/>
                </a:cubicBezTo>
                <a:cubicBezTo>
                  <a:pt x="12017" y="4785"/>
                  <a:pt x="12017" y="4785"/>
                  <a:pt x="12011" y="4785"/>
                </a:cubicBezTo>
                <a:cubicBezTo>
                  <a:pt x="12005" y="4785"/>
                  <a:pt x="12005" y="4785"/>
                  <a:pt x="12000" y="4785"/>
                </a:cubicBezTo>
                <a:cubicBezTo>
                  <a:pt x="11988" y="4779"/>
                  <a:pt x="11982" y="4773"/>
                  <a:pt x="11970" y="4773"/>
                </a:cubicBezTo>
                <a:cubicBezTo>
                  <a:pt x="11958" y="4773"/>
                  <a:pt x="11952" y="4773"/>
                  <a:pt x="11934" y="4773"/>
                </a:cubicBezTo>
                <a:cubicBezTo>
                  <a:pt x="11928" y="4773"/>
                  <a:pt x="11928" y="4767"/>
                  <a:pt x="11922" y="4767"/>
                </a:cubicBezTo>
                <a:cubicBezTo>
                  <a:pt x="11911" y="4767"/>
                  <a:pt x="11911" y="4767"/>
                  <a:pt x="11911" y="4767"/>
                </a:cubicBezTo>
                <a:cubicBezTo>
                  <a:pt x="11911" y="4714"/>
                  <a:pt x="11911" y="4714"/>
                  <a:pt x="11911" y="4714"/>
                </a:cubicBezTo>
                <a:cubicBezTo>
                  <a:pt x="11905" y="4708"/>
                  <a:pt x="11905" y="4702"/>
                  <a:pt x="11899" y="4702"/>
                </a:cubicBezTo>
                <a:cubicBezTo>
                  <a:pt x="11899" y="4696"/>
                  <a:pt x="11893" y="4702"/>
                  <a:pt x="11887" y="4696"/>
                </a:cubicBezTo>
                <a:cubicBezTo>
                  <a:pt x="11887" y="4696"/>
                  <a:pt x="11887" y="4690"/>
                  <a:pt x="11881" y="4684"/>
                </a:cubicBezTo>
                <a:cubicBezTo>
                  <a:pt x="11875" y="4684"/>
                  <a:pt x="11869" y="4684"/>
                  <a:pt x="11869" y="4684"/>
                </a:cubicBezTo>
                <a:cubicBezTo>
                  <a:pt x="11863" y="4684"/>
                  <a:pt x="11857" y="4684"/>
                  <a:pt x="11857" y="4684"/>
                </a:cubicBezTo>
                <a:cubicBezTo>
                  <a:pt x="11851" y="4684"/>
                  <a:pt x="11845" y="4678"/>
                  <a:pt x="11845" y="4678"/>
                </a:cubicBezTo>
                <a:cubicBezTo>
                  <a:pt x="11839" y="4672"/>
                  <a:pt x="11827" y="4678"/>
                  <a:pt x="11827" y="4672"/>
                </a:cubicBezTo>
                <a:cubicBezTo>
                  <a:pt x="11827" y="4666"/>
                  <a:pt x="11827" y="4660"/>
                  <a:pt x="11827" y="4654"/>
                </a:cubicBezTo>
                <a:cubicBezTo>
                  <a:pt x="11827" y="4648"/>
                  <a:pt x="11827" y="4642"/>
                  <a:pt x="11827" y="4637"/>
                </a:cubicBezTo>
                <a:cubicBezTo>
                  <a:pt x="11827" y="4625"/>
                  <a:pt x="11816" y="4619"/>
                  <a:pt x="11810" y="4613"/>
                </a:cubicBezTo>
                <a:cubicBezTo>
                  <a:pt x="11810" y="4607"/>
                  <a:pt x="11804" y="4607"/>
                  <a:pt x="11804" y="4601"/>
                </a:cubicBezTo>
                <a:cubicBezTo>
                  <a:pt x="11798" y="4595"/>
                  <a:pt x="11804" y="4595"/>
                  <a:pt x="11804" y="4589"/>
                </a:cubicBezTo>
                <a:cubicBezTo>
                  <a:pt x="11798" y="4583"/>
                  <a:pt x="11804" y="4583"/>
                  <a:pt x="11804" y="4577"/>
                </a:cubicBezTo>
                <a:cubicBezTo>
                  <a:pt x="11804" y="4571"/>
                  <a:pt x="11798" y="4571"/>
                  <a:pt x="11798" y="4565"/>
                </a:cubicBezTo>
                <a:cubicBezTo>
                  <a:pt x="11792" y="4554"/>
                  <a:pt x="11798" y="4554"/>
                  <a:pt x="11798" y="4542"/>
                </a:cubicBezTo>
                <a:cubicBezTo>
                  <a:pt x="11798" y="4536"/>
                  <a:pt x="11792" y="4536"/>
                  <a:pt x="11798" y="4524"/>
                </a:cubicBezTo>
                <a:cubicBezTo>
                  <a:pt x="11798" y="4518"/>
                  <a:pt x="11798" y="4518"/>
                  <a:pt x="11804" y="4512"/>
                </a:cubicBezTo>
                <a:cubicBezTo>
                  <a:pt x="11804" y="4506"/>
                  <a:pt x="11810" y="4506"/>
                  <a:pt x="11810" y="4500"/>
                </a:cubicBezTo>
                <a:cubicBezTo>
                  <a:pt x="11816" y="4500"/>
                  <a:pt x="11822" y="4500"/>
                  <a:pt x="11827" y="4500"/>
                </a:cubicBezTo>
                <a:cubicBezTo>
                  <a:pt x="11839" y="4500"/>
                  <a:pt x="11845" y="4506"/>
                  <a:pt x="11857" y="4506"/>
                </a:cubicBezTo>
                <a:cubicBezTo>
                  <a:pt x="11875" y="4512"/>
                  <a:pt x="11881" y="4524"/>
                  <a:pt x="11887" y="4536"/>
                </a:cubicBezTo>
                <a:cubicBezTo>
                  <a:pt x="11893" y="4536"/>
                  <a:pt x="11899" y="4542"/>
                  <a:pt x="11899" y="4542"/>
                </a:cubicBezTo>
                <a:cubicBezTo>
                  <a:pt x="11911" y="4548"/>
                  <a:pt x="11916" y="4560"/>
                  <a:pt x="11922" y="4565"/>
                </a:cubicBezTo>
                <a:cubicBezTo>
                  <a:pt x="11922" y="4571"/>
                  <a:pt x="11928" y="4571"/>
                  <a:pt x="11934" y="4577"/>
                </a:cubicBezTo>
                <a:cubicBezTo>
                  <a:pt x="11940" y="4589"/>
                  <a:pt x="11940" y="4601"/>
                  <a:pt x="11952" y="4613"/>
                </a:cubicBezTo>
                <a:cubicBezTo>
                  <a:pt x="11952" y="4619"/>
                  <a:pt x="11958" y="4619"/>
                  <a:pt x="11964" y="4625"/>
                </a:cubicBezTo>
                <a:cubicBezTo>
                  <a:pt x="11976" y="4631"/>
                  <a:pt x="11982" y="4631"/>
                  <a:pt x="11993" y="4642"/>
                </a:cubicBezTo>
                <a:cubicBezTo>
                  <a:pt x="12005" y="4642"/>
                  <a:pt x="12011" y="4654"/>
                  <a:pt x="12017" y="4660"/>
                </a:cubicBezTo>
                <a:cubicBezTo>
                  <a:pt x="12029" y="4666"/>
                  <a:pt x="12029" y="4672"/>
                  <a:pt x="12041" y="4678"/>
                </a:cubicBezTo>
                <a:cubicBezTo>
                  <a:pt x="12047" y="4684"/>
                  <a:pt x="12053" y="4690"/>
                  <a:pt x="12065" y="4690"/>
                </a:cubicBezTo>
                <a:cubicBezTo>
                  <a:pt x="12071" y="4696"/>
                  <a:pt x="12082" y="4690"/>
                  <a:pt x="12088" y="4690"/>
                </a:cubicBezTo>
                <a:cubicBezTo>
                  <a:pt x="12094" y="4690"/>
                  <a:pt x="12100" y="4696"/>
                  <a:pt x="12100" y="4696"/>
                </a:cubicBezTo>
                <a:cubicBezTo>
                  <a:pt x="12118" y="4696"/>
                  <a:pt x="12130" y="4702"/>
                  <a:pt x="12148" y="4702"/>
                </a:cubicBezTo>
                <a:cubicBezTo>
                  <a:pt x="12154" y="4702"/>
                  <a:pt x="12154" y="4702"/>
                  <a:pt x="12154" y="4702"/>
                </a:cubicBezTo>
                <a:cubicBezTo>
                  <a:pt x="12166" y="4702"/>
                  <a:pt x="12166" y="4702"/>
                  <a:pt x="12166" y="4702"/>
                </a:cubicBezTo>
                <a:cubicBezTo>
                  <a:pt x="12166" y="4702"/>
                  <a:pt x="12171" y="4696"/>
                  <a:pt x="12177" y="4696"/>
                </a:cubicBezTo>
                <a:cubicBezTo>
                  <a:pt x="12183" y="4696"/>
                  <a:pt x="12189" y="4696"/>
                  <a:pt x="12195" y="4696"/>
                </a:cubicBezTo>
                <a:cubicBezTo>
                  <a:pt x="12201" y="4696"/>
                  <a:pt x="12207" y="4690"/>
                  <a:pt x="12207" y="4690"/>
                </a:cubicBezTo>
                <a:cubicBezTo>
                  <a:pt x="12219" y="4690"/>
                  <a:pt x="12219" y="4690"/>
                  <a:pt x="12219" y="4690"/>
                </a:cubicBezTo>
                <a:cubicBezTo>
                  <a:pt x="12231" y="4690"/>
                  <a:pt x="12237" y="4690"/>
                  <a:pt x="12243" y="4690"/>
                </a:cubicBezTo>
                <a:cubicBezTo>
                  <a:pt x="12248" y="4690"/>
                  <a:pt x="12248" y="4696"/>
                  <a:pt x="12254" y="4702"/>
                </a:cubicBezTo>
                <a:cubicBezTo>
                  <a:pt x="12260" y="4708"/>
                  <a:pt x="12266" y="4708"/>
                  <a:pt x="12272" y="4720"/>
                </a:cubicBezTo>
                <a:cubicBezTo>
                  <a:pt x="12272" y="4726"/>
                  <a:pt x="12272" y="4726"/>
                  <a:pt x="12272" y="4731"/>
                </a:cubicBezTo>
                <a:cubicBezTo>
                  <a:pt x="12272" y="4737"/>
                  <a:pt x="12272" y="4737"/>
                  <a:pt x="12272" y="4743"/>
                </a:cubicBezTo>
                <a:cubicBezTo>
                  <a:pt x="12278" y="4749"/>
                  <a:pt x="12278" y="4749"/>
                  <a:pt x="12278" y="4755"/>
                </a:cubicBezTo>
                <a:cubicBezTo>
                  <a:pt x="12284" y="4755"/>
                  <a:pt x="12290" y="4755"/>
                  <a:pt x="12290" y="4761"/>
                </a:cubicBezTo>
                <a:cubicBezTo>
                  <a:pt x="12296" y="4761"/>
                  <a:pt x="12302" y="4761"/>
                  <a:pt x="12308" y="4761"/>
                </a:cubicBezTo>
                <a:cubicBezTo>
                  <a:pt x="12367" y="4761"/>
                  <a:pt x="12367" y="4761"/>
                  <a:pt x="12367" y="4761"/>
                </a:cubicBezTo>
                <a:cubicBezTo>
                  <a:pt x="12373" y="4761"/>
                  <a:pt x="12373" y="4761"/>
                  <a:pt x="12379" y="4761"/>
                </a:cubicBezTo>
                <a:cubicBezTo>
                  <a:pt x="12385" y="4761"/>
                  <a:pt x="12385" y="4761"/>
                  <a:pt x="12391" y="4761"/>
                </a:cubicBezTo>
                <a:cubicBezTo>
                  <a:pt x="12397" y="4761"/>
                  <a:pt x="12397" y="4767"/>
                  <a:pt x="12403" y="4767"/>
                </a:cubicBezTo>
                <a:cubicBezTo>
                  <a:pt x="12409" y="4773"/>
                  <a:pt x="12409" y="4779"/>
                  <a:pt x="12409" y="4779"/>
                </a:cubicBezTo>
                <a:cubicBezTo>
                  <a:pt x="12414" y="4785"/>
                  <a:pt x="12414" y="4785"/>
                  <a:pt x="12420" y="4785"/>
                </a:cubicBezTo>
                <a:cubicBezTo>
                  <a:pt x="12426" y="4791"/>
                  <a:pt x="12426" y="4791"/>
                  <a:pt x="12438" y="4791"/>
                </a:cubicBezTo>
                <a:cubicBezTo>
                  <a:pt x="12492" y="4791"/>
                  <a:pt x="12492" y="4791"/>
                  <a:pt x="12492" y="4791"/>
                </a:cubicBezTo>
                <a:cubicBezTo>
                  <a:pt x="12503" y="4791"/>
                  <a:pt x="12509" y="4803"/>
                  <a:pt x="12521" y="4803"/>
                </a:cubicBezTo>
                <a:cubicBezTo>
                  <a:pt x="12616" y="4803"/>
                  <a:pt x="12616" y="4803"/>
                  <a:pt x="12616" y="4803"/>
                </a:cubicBezTo>
                <a:cubicBezTo>
                  <a:pt x="12687" y="4791"/>
                  <a:pt x="12687" y="4791"/>
                  <a:pt x="12687" y="4791"/>
                </a:cubicBezTo>
                <a:cubicBezTo>
                  <a:pt x="12752" y="4791"/>
                  <a:pt x="12752" y="4791"/>
                  <a:pt x="12752" y="4791"/>
                </a:cubicBezTo>
                <a:cubicBezTo>
                  <a:pt x="12764" y="4791"/>
                  <a:pt x="12764" y="4797"/>
                  <a:pt x="12776" y="4803"/>
                </a:cubicBezTo>
                <a:cubicBezTo>
                  <a:pt x="12776" y="4809"/>
                  <a:pt x="12782" y="4809"/>
                  <a:pt x="12788" y="4814"/>
                </a:cubicBezTo>
                <a:cubicBezTo>
                  <a:pt x="12788" y="4814"/>
                  <a:pt x="12794" y="4820"/>
                  <a:pt x="12800" y="4820"/>
                </a:cubicBezTo>
                <a:cubicBezTo>
                  <a:pt x="12806" y="4832"/>
                  <a:pt x="12806" y="4838"/>
                  <a:pt x="12812" y="4844"/>
                </a:cubicBezTo>
                <a:cubicBezTo>
                  <a:pt x="12818" y="4850"/>
                  <a:pt x="12818" y="4850"/>
                  <a:pt x="12824" y="4856"/>
                </a:cubicBezTo>
                <a:cubicBezTo>
                  <a:pt x="12830" y="4856"/>
                  <a:pt x="12830" y="4856"/>
                  <a:pt x="12835" y="4856"/>
                </a:cubicBezTo>
                <a:cubicBezTo>
                  <a:pt x="12841" y="4862"/>
                  <a:pt x="12841" y="4862"/>
                  <a:pt x="12847" y="4868"/>
                </a:cubicBezTo>
                <a:cubicBezTo>
                  <a:pt x="12847" y="4868"/>
                  <a:pt x="12847" y="4874"/>
                  <a:pt x="12853" y="4880"/>
                </a:cubicBezTo>
                <a:cubicBezTo>
                  <a:pt x="12853" y="4886"/>
                  <a:pt x="12853" y="4892"/>
                  <a:pt x="12853" y="4897"/>
                </a:cubicBezTo>
                <a:cubicBezTo>
                  <a:pt x="12859" y="4903"/>
                  <a:pt x="12871" y="4897"/>
                  <a:pt x="12877" y="4903"/>
                </a:cubicBezTo>
                <a:cubicBezTo>
                  <a:pt x="12877" y="4903"/>
                  <a:pt x="12877" y="4909"/>
                  <a:pt x="12883" y="4915"/>
                </a:cubicBezTo>
                <a:cubicBezTo>
                  <a:pt x="12883" y="4915"/>
                  <a:pt x="12883" y="4921"/>
                  <a:pt x="12889" y="4927"/>
                </a:cubicBezTo>
                <a:cubicBezTo>
                  <a:pt x="12895" y="4927"/>
                  <a:pt x="12895" y="4927"/>
                  <a:pt x="12901" y="4927"/>
                </a:cubicBezTo>
                <a:cubicBezTo>
                  <a:pt x="12913" y="4927"/>
                  <a:pt x="12913" y="4927"/>
                  <a:pt x="12913" y="4927"/>
                </a:cubicBezTo>
                <a:cubicBezTo>
                  <a:pt x="12918" y="4927"/>
                  <a:pt x="12924" y="4927"/>
                  <a:pt x="12936" y="4927"/>
                </a:cubicBezTo>
                <a:cubicBezTo>
                  <a:pt x="12936" y="4927"/>
                  <a:pt x="12942" y="4933"/>
                  <a:pt x="12948" y="4933"/>
                </a:cubicBezTo>
                <a:cubicBezTo>
                  <a:pt x="12948" y="4933"/>
                  <a:pt x="12954" y="4933"/>
                  <a:pt x="12960" y="4939"/>
                </a:cubicBezTo>
                <a:cubicBezTo>
                  <a:pt x="12966" y="4939"/>
                  <a:pt x="12972" y="4945"/>
                  <a:pt x="12984" y="4951"/>
                </a:cubicBezTo>
                <a:cubicBezTo>
                  <a:pt x="12972" y="4951"/>
                  <a:pt x="12960" y="4945"/>
                  <a:pt x="12948" y="4951"/>
                </a:cubicBezTo>
                <a:cubicBezTo>
                  <a:pt x="12942" y="4951"/>
                  <a:pt x="12936" y="4951"/>
                  <a:pt x="12924" y="4957"/>
                </a:cubicBezTo>
                <a:cubicBezTo>
                  <a:pt x="12924" y="4957"/>
                  <a:pt x="12918" y="4957"/>
                  <a:pt x="12913" y="4963"/>
                </a:cubicBezTo>
                <a:lnTo>
                  <a:pt x="12913" y="4969"/>
                </a:lnTo>
                <a:cubicBezTo>
                  <a:pt x="12918" y="4975"/>
                  <a:pt x="12918" y="4980"/>
                  <a:pt x="12918" y="4980"/>
                </a:cubicBezTo>
                <a:cubicBezTo>
                  <a:pt x="12924" y="4986"/>
                  <a:pt x="12930" y="4986"/>
                  <a:pt x="12930" y="4986"/>
                </a:cubicBezTo>
                <a:cubicBezTo>
                  <a:pt x="12936" y="4986"/>
                  <a:pt x="12942" y="4986"/>
                  <a:pt x="12942" y="4986"/>
                </a:cubicBezTo>
                <a:cubicBezTo>
                  <a:pt x="12948" y="4992"/>
                  <a:pt x="12948" y="4998"/>
                  <a:pt x="12954" y="4998"/>
                </a:cubicBezTo>
                <a:cubicBezTo>
                  <a:pt x="12954" y="5004"/>
                  <a:pt x="12954" y="5004"/>
                  <a:pt x="12960" y="5010"/>
                </a:cubicBezTo>
                <a:cubicBezTo>
                  <a:pt x="12966" y="5022"/>
                  <a:pt x="12972" y="5028"/>
                  <a:pt x="12984" y="5034"/>
                </a:cubicBezTo>
                <a:cubicBezTo>
                  <a:pt x="12990" y="5034"/>
                  <a:pt x="12990" y="5034"/>
                  <a:pt x="12996" y="5040"/>
                </a:cubicBezTo>
                <a:cubicBezTo>
                  <a:pt x="13002" y="5046"/>
                  <a:pt x="13002" y="5052"/>
                  <a:pt x="13007" y="5052"/>
                </a:cubicBezTo>
                <a:cubicBezTo>
                  <a:pt x="13013" y="5052"/>
                  <a:pt x="13013" y="5052"/>
                  <a:pt x="13019" y="5052"/>
                </a:cubicBezTo>
                <a:cubicBezTo>
                  <a:pt x="13025" y="5052"/>
                  <a:pt x="13025" y="5052"/>
                  <a:pt x="13031" y="5052"/>
                </a:cubicBezTo>
                <a:cubicBezTo>
                  <a:pt x="13037" y="5052"/>
                  <a:pt x="13037" y="5046"/>
                  <a:pt x="13043" y="5040"/>
                </a:cubicBezTo>
                <a:cubicBezTo>
                  <a:pt x="13049" y="5040"/>
                  <a:pt x="13049" y="5034"/>
                  <a:pt x="13049" y="5034"/>
                </a:cubicBezTo>
                <a:cubicBezTo>
                  <a:pt x="13061" y="5028"/>
                  <a:pt x="13067" y="5028"/>
                  <a:pt x="13073" y="5028"/>
                </a:cubicBezTo>
                <a:cubicBezTo>
                  <a:pt x="13079" y="5022"/>
                  <a:pt x="13079" y="5016"/>
                  <a:pt x="13084" y="5010"/>
                </a:cubicBezTo>
                <a:cubicBezTo>
                  <a:pt x="13084" y="5004"/>
                  <a:pt x="13090" y="4998"/>
                  <a:pt x="13096" y="4998"/>
                </a:cubicBezTo>
                <a:cubicBezTo>
                  <a:pt x="13108" y="4998"/>
                  <a:pt x="13114" y="5004"/>
                  <a:pt x="13120" y="5010"/>
                </a:cubicBezTo>
                <a:cubicBezTo>
                  <a:pt x="13126" y="5016"/>
                  <a:pt x="13126" y="5016"/>
                  <a:pt x="13126" y="5022"/>
                </a:cubicBezTo>
                <a:cubicBezTo>
                  <a:pt x="13132" y="5034"/>
                  <a:pt x="13132" y="5040"/>
                  <a:pt x="13132" y="5052"/>
                </a:cubicBezTo>
                <a:cubicBezTo>
                  <a:pt x="13132" y="5058"/>
                  <a:pt x="13138" y="5063"/>
                  <a:pt x="13138" y="5075"/>
                </a:cubicBezTo>
                <a:cubicBezTo>
                  <a:pt x="13138" y="5081"/>
                  <a:pt x="13144" y="5087"/>
                  <a:pt x="13150" y="5099"/>
                </a:cubicBezTo>
                <a:cubicBezTo>
                  <a:pt x="13150" y="5105"/>
                  <a:pt x="13150" y="5105"/>
                  <a:pt x="13150" y="5111"/>
                </a:cubicBezTo>
                <a:cubicBezTo>
                  <a:pt x="13150" y="5117"/>
                  <a:pt x="13150" y="5129"/>
                  <a:pt x="13150" y="5135"/>
                </a:cubicBezTo>
                <a:cubicBezTo>
                  <a:pt x="13150" y="5158"/>
                  <a:pt x="13150" y="5158"/>
                  <a:pt x="13150" y="5158"/>
                </a:cubicBezTo>
                <a:cubicBezTo>
                  <a:pt x="13150" y="5164"/>
                  <a:pt x="13150" y="5170"/>
                  <a:pt x="13150" y="5176"/>
                </a:cubicBezTo>
                <a:cubicBezTo>
                  <a:pt x="13150" y="5188"/>
                  <a:pt x="13150" y="5200"/>
                  <a:pt x="13150" y="5212"/>
                </a:cubicBezTo>
                <a:cubicBezTo>
                  <a:pt x="13150" y="5218"/>
                  <a:pt x="13150" y="5224"/>
                  <a:pt x="13150" y="5224"/>
                </a:cubicBezTo>
                <a:cubicBezTo>
                  <a:pt x="13150" y="5235"/>
                  <a:pt x="13156" y="5241"/>
                  <a:pt x="13156" y="5247"/>
                </a:cubicBezTo>
                <a:cubicBezTo>
                  <a:pt x="13156" y="5253"/>
                  <a:pt x="13162" y="5253"/>
                  <a:pt x="13162" y="5259"/>
                </a:cubicBezTo>
                <a:cubicBezTo>
                  <a:pt x="13162" y="5271"/>
                  <a:pt x="13156" y="5283"/>
                  <a:pt x="13162" y="5295"/>
                </a:cubicBezTo>
                <a:cubicBezTo>
                  <a:pt x="13162" y="5307"/>
                  <a:pt x="13168" y="5312"/>
                  <a:pt x="13179" y="5318"/>
                </a:cubicBezTo>
                <a:cubicBezTo>
                  <a:pt x="13179" y="5324"/>
                  <a:pt x="13179" y="5324"/>
                  <a:pt x="13185" y="5330"/>
                </a:cubicBezTo>
                <a:cubicBezTo>
                  <a:pt x="13191" y="5336"/>
                  <a:pt x="13197" y="5336"/>
                  <a:pt x="13197" y="5342"/>
                </a:cubicBezTo>
                <a:cubicBezTo>
                  <a:pt x="13197" y="5348"/>
                  <a:pt x="13203" y="5348"/>
                  <a:pt x="13203" y="5354"/>
                </a:cubicBezTo>
                <a:cubicBezTo>
                  <a:pt x="13209" y="5360"/>
                  <a:pt x="13203" y="5360"/>
                  <a:pt x="13203" y="5366"/>
                </a:cubicBezTo>
                <a:cubicBezTo>
                  <a:pt x="13209" y="5372"/>
                  <a:pt x="13209" y="5384"/>
                  <a:pt x="13209" y="5390"/>
                </a:cubicBezTo>
                <a:cubicBezTo>
                  <a:pt x="13215" y="5396"/>
                  <a:pt x="13215" y="5401"/>
                  <a:pt x="13215" y="5401"/>
                </a:cubicBezTo>
                <a:cubicBezTo>
                  <a:pt x="13215" y="5407"/>
                  <a:pt x="13221" y="5407"/>
                  <a:pt x="13221" y="5413"/>
                </a:cubicBezTo>
                <a:cubicBezTo>
                  <a:pt x="13227" y="5419"/>
                  <a:pt x="13227" y="5425"/>
                  <a:pt x="13227" y="5425"/>
                </a:cubicBezTo>
                <a:cubicBezTo>
                  <a:pt x="13227" y="5431"/>
                  <a:pt x="13227" y="5437"/>
                  <a:pt x="13227" y="5437"/>
                </a:cubicBezTo>
                <a:cubicBezTo>
                  <a:pt x="13227" y="5443"/>
                  <a:pt x="13233" y="5449"/>
                  <a:pt x="13233" y="5449"/>
                </a:cubicBezTo>
                <a:cubicBezTo>
                  <a:pt x="13233" y="5455"/>
                  <a:pt x="13239" y="5461"/>
                  <a:pt x="13239" y="5461"/>
                </a:cubicBezTo>
                <a:cubicBezTo>
                  <a:pt x="13245" y="5467"/>
                  <a:pt x="13250" y="5467"/>
                  <a:pt x="13250" y="5473"/>
                </a:cubicBezTo>
                <a:cubicBezTo>
                  <a:pt x="13257" y="5478"/>
                  <a:pt x="13257" y="5478"/>
                  <a:pt x="13257" y="5485"/>
                </a:cubicBezTo>
                <a:cubicBezTo>
                  <a:pt x="13262" y="5490"/>
                  <a:pt x="13268" y="5490"/>
                  <a:pt x="13268" y="5496"/>
                </a:cubicBezTo>
                <a:cubicBezTo>
                  <a:pt x="13274" y="5502"/>
                  <a:pt x="13274" y="5508"/>
                  <a:pt x="13274" y="5520"/>
                </a:cubicBezTo>
                <a:cubicBezTo>
                  <a:pt x="13274" y="5532"/>
                  <a:pt x="13274" y="5532"/>
                  <a:pt x="13274" y="5532"/>
                </a:cubicBezTo>
                <a:cubicBezTo>
                  <a:pt x="13268" y="5538"/>
                  <a:pt x="13268" y="5544"/>
                  <a:pt x="13268" y="5556"/>
                </a:cubicBezTo>
                <a:cubicBezTo>
                  <a:pt x="13268" y="5567"/>
                  <a:pt x="13268" y="5579"/>
                  <a:pt x="13280" y="5591"/>
                </a:cubicBezTo>
                <a:cubicBezTo>
                  <a:pt x="13280" y="5597"/>
                  <a:pt x="13286" y="5597"/>
                  <a:pt x="13292" y="5603"/>
                </a:cubicBezTo>
                <a:cubicBezTo>
                  <a:pt x="13292" y="5609"/>
                  <a:pt x="13292" y="5615"/>
                  <a:pt x="13298" y="5615"/>
                </a:cubicBezTo>
                <a:cubicBezTo>
                  <a:pt x="13298" y="5621"/>
                  <a:pt x="13304" y="5621"/>
                  <a:pt x="13304" y="5627"/>
                </a:cubicBezTo>
                <a:cubicBezTo>
                  <a:pt x="13316" y="5644"/>
                  <a:pt x="13322" y="5662"/>
                  <a:pt x="13334" y="5680"/>
                </a:cubicBezTo>
                <a:cubicBezTo>
                  <a:pt x="13339" y="5692"/>
                  <a:pt x="13345" y="5698"/>
                  <a:pt x="13351" y="5716"/>
                </a:cubicBezTo>
                <a:cubicBezTo>
                  <a:pt x="13351" y="5716"/>
                  <a:pt x="13351" y="5722"/>
                  <a:pt x="13351" y="5728"/>
                </a:cubicBezTo>
                <a:cubicBezTo>
                  <a:pt x="13357" y="5733"/>
                  <a:pt x="13357" y="5733"/>
                  <a:pt x="13357" y="5733"/>
                </a:cubicBezTo>
                <a:cubicBezTo>
                  <a:pt x="13357" y="5739"/>
                  <a:pt x="13363" y="5739"/>
                  <a:pt x="13369" y="5745"/>
                </a:cubicBezTo>
                <a:cubicBezTo>
                  <a:pt x="13375" y="5751"/>
                  <a:pt x="13375" y="5757"/>
                  <a:pt x="13387" y="5757"/>
                </a:cubicBezTo>
                <a:cubicBezTo>
                  <a:pt x="13393" y="5757"/>
                  <a:pt x="13399" y="5757"/>
                  <a:pt x="13405" y="5751"/>
                </a:cubicBezTo>
                <a:cubicBezTo>
                  <a:pt x="13405" y="5751"/>
                  <a:pt x="13411" y="5751"/>
                  <a:pt x="13416" y="5745"/>
                </a:cubicBezTo>
                <a:cubicBezTo>
                  <a:pt x="13416" y="5739"/>
                  <a:pt x="13416" y="5739"/>
                  <a:pt x="13416" y="5733"/>
                </a:cubicBezTo>
                <a:cubicBezTo>
                  <a:pt x="13416" y="5728"/>
                  <a:pt x="13423" y="5728"/>
                  <a:pt x="13423" y="5722"/>
                </a:cubicBezTo>
                <a:cubicBezTo>
                  <a:pt x="13428" y="5710"/>
                  <a:pt x="13434" y="5698"/>
                  <a:pt x="13440" y="5686"/>
                </a:cubicBezTo>
                <a:cubicBezTo>
                  <a:pt x="13446" y="5686"/>
                  <a:pt x="13446" y="5680"/>
                  <a:pt x="13446" y="5674"/>
                </a:cubicBezTo>
                <a:cubicBezTo>
                  <a:pt x="13452" y="5674"/>
                  <a:pt x="13458" y="5680"/>
                  <a:pt x="13458" y="5674"/>
                </a:cubicBezTo>
                <a:cubicBezTo>
                  <a:pt x="13464" y="5674"/>
                  <a:pt x="13470" y="5674"/>
                  <a:pt x="13470" y="5674"/>
                </a:cubicBezTo>
                <a:cubicBezTo>
                  <a:pt x="13476" y="5668"/>
                  <a:pt x="13482" y="5668"/>
                  <a:pt x="13482" y="5662"/>
                </a:cubicBezTo>
                <a:cubicBezTo>
                  <a:pt x="13488" y="5656"/>
                  <a:pt x="13494" y="5656"/>
                  <a:pt x="13494" y="5651"/>
                </a:cubicBezTo>
                <a:cubicBezTo>
                  <a:pt x="13494" y="5651"/>
                  <a:pt x="13494" y="5644"/>
                  <a:pt x="13500" y="5644"/>
                </a:cubicBezTo>
                <a:cubicBezTo>
                  <a:pt x="13500" y="5639"/>
                  <a:pt x="13500" y="5633"/>
                  <a:pt x="13500" y="5633"/>
                </a:cubicBezTo>
                <a:cubicBezTo>
                  <a:pt x="13505" y="5621"/>
                  <a:pt x="13511" y="5621"/>
                  <a:pt x="13511" y="5609"/>
                </a:cubicBezTo>
                <a:cubicBezTo>
                  <a:pt x="13511" y="5597"/>
                  <a:pt x="13505" y="5591"/>
                  <a:pt x="13511" y="5579"/>
                </a:cubicBezTo>
                <a:lnTo>
                  <a:pt x="13517" y="5573"/>
                </a:lnTo>
                <a:cubicBezTo>
                  <a:pt x="13523" y="5562"/>
                  <a:pt x="13523" y="5556"/>
                  <a:pt x="13529" y="5550"/>
                </a:cubicBezTo>
                <a:cubicBezTo>
                  <a:pt x="13529" y="5538"/>
                  <a:pt x="13535" y="5532"/>
                  <a:pt x="13535" y="5526"/>
                </a:cubicBezTo>
                <a:cubicBezTo>
                  <a:pt x="13535" y="5514"/>
                  <a:pt x="13535" y="5508"/>
                  <a:pt x="13535" y="5502"/>
                </a:cubicBezTo>
                <a:cubicBezTo>
                  <a:pt x="13535" y="5496"/>
                  <a:pt x="13529" y="5490"/>
                  <a:pt x="13529" y="5478"/>
                </a:cubicBezTo>
                <a:cubicBezTo>
                  <a:pt x="13529" y="5473"/>
                  <a:pt x="13535" y="5473"/>
                  <a:pt x="13535" y="5467"/>
                </a:cubicBezTo>
                <a:cubicBezTo>
                  <a:pt x="13535" y="5407"/>
                  <a:pt x="13535" y="5407"/>
                  <a:pt x="13535" y="5407"/>
                </a:cubicBezTo>
                <a:cubicBezTo>
                  <a:pt x="13535" y="5390"/>
                  <a:pt x="13529" y="5372"/>
                  <a:pt x="13529" y="5354"/>
                </a:cubicBezTo>
                <a:cubicBezTo>
                  <a:pt x="13529" y="5348"/>
                  <a:pt x="13535" y="5348"/>
                  <a:pt x="13535" y="5342"/>
                </a:cubicBezTo>
                <a:cubicBezTo>
                  <a:pt x="13541" y="5342"/>
                  <a:pt x="13541" y="5336"/>
                  <a:pt x="13541" y="5336"/>
                </a:cubicBezTo>
                <a:cubicBezTo>
                  <a:pt x="13553" y="5324"/>
                  <a:pt x="13565" y="5330"/>
                  <a:pt x="13577" y="5330"/>
                </a:cubicBezTo>
                <a:cubicBezTo>
                  <a:pt x="13589" y="5330"/>
                  <a:pt x="13600" y="5336"/>
                  <a:pt x="13612" y="5324"/>
                </a:cubicBezTo>
                <a:cubicBezTo>
                  <a:pt x="13618" y="5318"/>
                  <a:pt x="13618" y="5312"/>
                  <a:pt x="13618" y="5301"/>
                </a:cubicBezTo>
                <a:cubicBezTo>
                  <a:pt x="13618" y="5301"/>
                  <a:pt x="13624" y="5295"/>
                  <a:pt x="13624" y="5289"/>
                </a:cubicBezTo>
                <a:cubicBezTo>
                  <a:pt x="13630" y="5283"/>
                  <a:pt x="13630" y="5283"/>
                  <a:pt x="13636" y="5277"/>
                </a:cubicBezTo>
                <a:cubicBezTo>
                  <a:pt x="13642" y="5277"/>
                  <a:pt x="13642" y="5277"/>
                  <a:pt x="13648" y="5277"/>
                </a:cubicBezTo>
                <a:cubicBezTo>
                  <a:pt x="13654" y="5277"/>
                  <a:pt x="13654" y="5277"/>
                  <a:pt x="13660" y="5271"/>
                </a:cubicBezTo>
                <a:cubicBezTo>
                  <a:pt x="13666" y="5271"/>
                  <a:pt x="13666" y="5265"/>
                  <a:pt x="13671" y="5265"/>
                </a:cubicBezTo>
                <a:cubicBezTo>
                  <a:pt x="13677" y="5265"/>
                  <a:pt x="13677" y="5259"/>
                  <a:pt x="13677" y="5253"/>
                </a:cubicBezTo>
                <a:cubicBezTo>
                  <a:pt x="13683" y="5253"/>
                  <a:pt x="13689" y="5247"/>
                  <a:pt x="13689" y="5247"/>
                </a:cubicBezTo>
                <a:cubicBezTo>
                  <a:pt x="13695" y="5247"/>
                  <a:pt x="13701" y="5247"/>
                  <a:pt x="13701" y="5247"/>
                </a:cubicBezTo>
                <a:cubicBezTo>
                  <a:pt x="13707" y="5241"/>
                  <a:pt x="13707" y="5235"/>
                  <a:pt x="13713" y="5235"/>
                </a:cubicBezTo>
                <a:cubicBezTo>
                  <a:pt x="13719" y="5224"/>
                  <a:pt x="13719" y="5218"/>
                  <a:pt x="13725" y="5212"/>
                </a:cubicBezTo>
                <a:cubicBezTo>
                  <a:pt x="13725" y="5206"/>
                  <a:pt x="13731" y="5206"/>
                  <a:pt x="13731" y="5200"/>
                </a:cubicBezTo>
                <a:cubicBezTo>
                  <a:pt x="13737" y="5194"/>
                  <a:pt x="13737" y="5194"/>
                  <a:pt x="13743" y="5188"/>
                </a:cubicBezTo>
                <a:cubicBezTo>
                  <a:pt x="13743" y="5182"/>
                  <a:pt x="13748" y="5182"/>
                  <a:pt x="13748" y="5176"/>
                </a:cubicBezTo>
                <a:cubicBezTo>
                  <a:pt x="13760" y="5170"/>
                  <a:pt x="13766" y="5170"/>
                  <a:pt x="13772" y="5164"/>
                </a:cubicBezTo>
                <a:cubicBezTo>
                  <a:pt x="13778" y="5164"/>
                  <a:pt x="13778" y="5158"/>
                  <a:pt x="13784" y="5152"/>
                </a:cubicBezTo>
                <a:cubicBezTo>
                  <a:pt x="13784" y="5152"/>
                  <a:pt x="13784" y="5146"/>
                  <a:pt x="13790" y="5141"/>
                </a:cubicBezTo>
                <a:cubicBezTo>
                  <a:pt x="13790" y="5141"/>
                  <a:pt x="13790" y="5135"/>
                  <a:pt x="13796" y="5129"/>
                </a:cubicBezTo>
                <a:cubicBezTo>
                  <a:pt x="13796" y="5129"/>
                  <a:pt x="13802" y="5135"/>
                  <a:pt x="13808" y="5129"/>
                </a:cubicBezTo>
                <a:cubicBezTo>
                  <a:pt x="13808" y="5129"/>
                  <a:pt x="13814" y="5135"/>
                  <a:pt x="13814" y="5129"/>
                </a:cubicBezTo>
                <a:cubicBezTo>
                  <a:pt x="13820" y="5129"/>
                  <a:pt x="13826" y="5129"/>
                  <a:pt x="13826" y="5123"/>
                </a:cubicBezTo>
                <a:cubicBezTo>
                  <a:pt x="13832" y="5117"/>
                  <a:pt x="13826" y="5117"/>
                  <a:pt x="13826" y="5111"/>
                </a:cubicBezTo>
                <a:cubicBezTo>
                  <a:pt x="13832" y="5105"/>
                  <a:pt x="13837" y="5099"/>
                  <a:pt x="13849" y="5093"/>
                </a:cubicBezTo>
                <a:cubicBezTo>
                  <a:pt x="13849" y="5093"/>
                  <a:pt x="13855" y="5093"/>
                  <a:pt x="13861" y="5093"/>
                </a:cubicBezTo>
                <a:cubicBezTo>
                  <a:pt x="13867" y="5093"/>
                  <a:pt x="13873" y="5093"/>
                  <a:pt x="13885" y="5093"/>
                </a:cubicBezTo>
                <a:cubicBezTo>
                  <a:pt x="13885" y="5087"/>
                  <a:pt x="13891" y="5081"/>
                  <a:pt x="13891" y="5081"/>
                </a:cubicBezTo>
                <a:cubicBezTo>
                  <a:pt x="13903" y="5063"/>
                  <a:pt x="13897" y="5052"/>
                  <a:pt x="13897" y="5034"/>
                </a:cubicBezTo>
                <a:cubicBezTo>
                  <a:pt x="13903" y="5028"/>
                  <a:pt x="13903" y="5022"/>
                  <a:pt x="13903" y="5010"/>
                </a:cubicBezTo>
                <a:cubicBezTo>
                  <a:pt x="13956" y="5010"/>
                  <a:pt x="13956" y="5010"/>
                  <a:pt x="13956" y="5010"/>
                </a:cubicBezTo>
                <a:cubicBezTo>
                  <a:pt x="13962" y="5010"/>
                  <a:pt x="13962" y="5016"/>
                  <a:pt x="13968" y="5016"/>
                </a:cubicBezTo>
                <a:cubicBezTo>
                  <a:pt x="13974" y="5016"/>
                  <a:pt x="13980" y="5022"/>
                  <a:pt x="13986" y="5022"/>
                </a:cubicBezTo>
                <a:cubicBezTo>
                  <a:pt x="13992" y="5022"/>
                  <a:pt x="13992" y="5022"/>
                  <a:pt x="13992" y="5022"/>
                </a:cubicBezTo>
                <a:cubicBezTo>
                  <a:pt x="13998" y="5016"/>
                  <a:pt x="13998" y="5016"/>
                  <a:pt x="14003" y="5010"/>
                </a:cubicBezTo>
                <a:cubicBezTo>
                  <a:pt x="14003" y="5010"/>
                  <a:pt x="14009" y="5010"/>
                  <a:pt x="14015" y="5010"/>
                </a:cubicBezTo>
                <a:cubicBezTo>
                  <a:pt x="14021" y="5010"/>
                  <a:pt x="14021" y="5004"/>
                  <a:pt x="14027" y="4998"/>
                </a:cubicBezTo>
                <a:cubicBezTo>
                  <a:pt x="14027" y="4998"/>
                  <a:pt x="14033" y="4998"/>
                  <a:pt x="14039" y="4998"/>
                </a:cubicBezTo>
                <a:cubicBezTo>
                  <a:pt x="14039" y="4992"/>
                  <a:pt x="14045" y="4992"/>
                  <a:pt x="14045" y="4986"/>
                </a:cubicBezTo>
                <a:cubicBezTo>
                  <a:pt x="14051" y="4986"/>
                  <a:pt x="14051" y="4980"/>
                  <a:pt x="14051" y="4975"/>
                </a:cubicBezTo>
                <a:cubicBezTo>
                  <a:pt x="14110" y="4975"/>
                  <a:pt x="14110" y="4975"/>
                  <a:pt x="14110" y="4975"/>
                </a:cubicBezTo>
                <a:cubicBezTo>
                  <a:pt x="14110" y="4945"/>
                  <a:pt x="14110" y="4945"/>
                  <a:pt x="14110" y="4945"/>
                </a:cubicBezTo>
                <a:cubicBezTo>
                  <a:pt x="14116" y="4945"/>
                  <a:pt x="14122" y="4945"/>
                  <a:pt x="14128" y="4945"/>
                </a:cubicBezTo>
                <a:cubicBezTo>
                  <a:pt x="14134" y="4945"/>
                  <a:pt x="14140" y="4945"/>
                  <a:pt x="14140" y="4945"/>
                </a:cubicBezTo>
                <a:cubicBezTo>
                  <a:pt x="14146" y="4951"/>
                  <a:pt x="14146" y="4951"/>
                  <a:pt x="14152" y="4957"/>
                </a:cubicBezTo>
                <a:cubicBezTo>
                  <a:pt x="14152" y="4963"/>
                  <a:pt x="14152" y="4963"/>
                  <a:pt x="14152" y="4969"/>
                </a:cubicBezTo>
                <a:cubicBezTo>
                  <a:pt x="14158" y="4975"/>
                  <a:pt x="14158" y="4975"/>
                  <a:pt x="14158" y="4980"/>
                </a:cubicBezTo>
                <a:cubicBezTo>
                  <a:pt x="14164" y="4980"/>
                  <a:pt x="14170" y="4980"/>
                  <a:pt x="14170" y="4986"/>
                </a:cubicBezTo>
                <a:cubicBezTo>
                  <a:pt x="14175" y="4986"/>
                  <a:pt x="14175" y="4992"/>
                  <a:pt x="14175" y="4998"/>
                </a:cubicBezTo>
                <a:cubicBezTo>
                  <a:pt x="14181" y="5004"/>
                  <a:pt x="14181" y="5016"/>
                  <a:pt x="14187" y="5022"/>
                </a:cubicBezTo>
                <a:cubicBezTo>
                  <a:pt x="14187" y="5034"/>
                  <a:pt x="14181" y="5034"/>
                  <a:pt x="14181" y="5046"/>
                </a:cubicBezTo>
                <a:cubicBezTo>
                  <a:pt x="14181" y="5052"/>
                  <a:pt x="14187" y="5052"/>
                  <a:pt x="14187" y="5058"/>
                </a:cubicBezTo>
                <a:cubicBezTo>
                  <a:pt x="14187" y="5058"/>
                  <a:pt x="14193" y="5063"/>
                  <a:pt x="14193" y="5069"/>
                </a:cubicBezTo>
                <a:cubicBezTo>
                  <a:pt x="14193" y="5069"/>
                  <a:pt x="14199" y="5069"/>
                  <a:pt x="14205" y="5075"/>
                </a:cubicBezTo>
                <a:cubicBezTo>
                  <a:pt x="14205" y="5075"/>
                  <a:pt x="14205" y="5081"/>
                  <a:pt x="14205" y="5087"/>
                </a:cubicBezTo>
                <a:cubicBezTo>
                  <a:pt x="14217" y="5093"/>
                  <a:pt x="14223" y="5093"/>
                  <a:pt x="14229" y="5105"/>
                </a:cubicBezTo>
                <a:cubicBezTo>
                  <a:pt x="14235" y="5105"/>
                  <a:pt x="14241" y="5105"/>
                  <a:pt x="14241" y="5111"/>
                </a:cubicBezTo>
                <a:cubicBezTo>
                  <a:pt x="14247" y="5117"/>
                  <a:pt x="14247" y="5117"/>
                  <a:pt x="14253" y="5123"/>
                </a:cubicBezTo>
                <a:cubicBezTo>
                  <a:pt x="14253" y="5129"/>
                  <a:pt x="14258" y="5129"/>
                  <a:pt x="14258" y="5135"/>
                </a:cubicBezTo>
                <a:cubicBezTo>
                  <a:pt x="14258" y="5146"/>
                  <a:pt x="14258" y="5146"/>
                  <a:pt x="14258" y="5146"/>
                </a:cubicBezTo>
                <a:cubicBezTo>
                  <a:pt x="14258" y="5152"/>
                  <a:pt x="14258" y="5152"/>
                  <a:pt x="14258" y="5158"/>
                </a:cubicBezTo>
                <a:cubicBezTo>
                  <a:pt x="14253" y="5164"/>
                  <a:pt x="14258" y="5170"/>
                  <a:pt x="14258" y="5182"/>
                </a:cubicBezTo>
                <a:cubicBezTo>
                  <a:pt x="14258" y="5182"/>
                  <a:pt x="14253" y="5182"/>
                  <a:pt x="14258" y="5182"/>
                </a:cubicBezTo>
                <a:cubicBezTo>
                  <a:pt x="14264" y="5176"/>
                  <a:pt x="14270" y="5176"/>
                  <a:pt x="14276" y="5176"/>
                </a:cubicBezTo>
                <a:cubicBezTo>
                  <a:pt x="14282" y="5176"/>
                  <a:pt x="14288" y="5182"/>
                  <a:pt x="14288" y="5182"/>
                </a:cubicBezTo>
                <a:cubicBezTo>
                  <a:pt x="14294" y="5182"/>
                  <a:pt x="14300" y="5182"/>
                  <a:pt x="14300" y="5188"/>
                </a:cubicBezTo>
                <a:cubicBezTo>
                  <a:pt x="14306" y="5188"/>
                  <a:pt x="14300" y="5194"/>
                  <a:pt x="14300" y="5194"/>
                </a:cubicBezTo>
                <a:cubicBezTo>
                  <a:pt x="14300" y="5206"/>
                  <a:pt x="14300" y="5212"/>
                  <a:pt x="14300" y="5218"/>
                </a:cubicBezTo>
                <a:cubicBezTo>
                  <a:pt x="14300" y="5224"/>
                  <a:pt x="14294" y="5230"/>
                  <a:pt x="14294" y="5230"/>
                </a:cubicBezTo>
                <a:cubicBezTo>
                  <a:pt x="14288" y="5241"/>
                  <a:pt x="14288" y="5253"/>
                  <a:pt x="14288" y="5265"/>
                </a:cubicBezTo>
                <a:cubicBezTo>
                  <a:pt x="14288" y="5283"/>
                  <a:pt x="14288" y="5301"/>
                  <a:pt x="14300" y="5312"/>
                </a:cubicBezTo>
                <a:cubicBezTo>
                  <a:pt x="14306" y="5312"/>
                  <a:pt x="14312" y="5318"/>
                  <a:pt x="14312" y="5318"/>
                </a:cubicBezTo>
                <a:cubicBezTo>
                  <a:pt x="14318" y="5324"/>
                  <a:pt x="14318" y="5324"/>
                  <a:pt x="14324" y="5330"/>
                </a:cubicBezTo>
                <a:cubicBezTo>
                  <a:pt x="14330" y="5330"/>
                  <a:pt x="14341" y="5330"/>
                  <a:pt x="14347" y="5330"/>
                </a:cubicBezTo>
                <a:cubicBezTo>
                  <a:pt x="14359" y="5330"/>
                  <a:pt x="14359" y="5330"/>
                  <a:pt x="14359" y="5330"/>
                </a:cubicBezTo>
                <a:cubicBezTo>
                  <a:pt x="14365" y="5330"/>
                  <a:pt x="14365" y="5330"/>
                  <a:pt x="14371" y="5330"/>
                </a:cubicBezTo>
                <a:cubicBezTo>
                  <a:pt x="14377" y="5324"/>
                  <a:pt x="14371" y="5318"/>
                  <a:pt x="14377" y="5318"/>
                </a:cubicBezTo>
                <a:cubicBezTo>
                  <a:pt x="14377" y="5312"/>
                  <a:pt x="14383" y="5312"/>
                  <a:pt x="14389" y="5312"/>
                </a:cubicBezTo>
                <a:cubicBezTo>
                  <a:pt x="14395" y="5312"/>
                  <a:pt x="14395" y="5307"/>
                  <a:pt x="14401" y="5307"/>
                </a:cubicBezTo>
                <a:cubicBezTo>
                  <a:pt x="14407" y="5307"/>
                  <a:pt x="14413" y="5307"/>
                  <a:pt x="14424" y="5301"/>
                </a:cubicBezTo>
                <a:cubicBezTo>
                  <a:pt x="14424" y="5289"/>
                  <a:pt x="14424" y="5289"/>
                  <a:pt x="14424" y="5289"/>
                </a:cubicBezTo>
                <a:cubicBezTo>
                  <a:pt x="14424" y="5277"/>
                  <a:pt x="14424" y="5277"/>
                  <a:pt x="14424" y="5277"/>
                </a:cubicBezTo>
                <a:cubicBezTo>
                  <a:pt x="14424" y="5277"/>
                  <a:pt x="14430" y="5271"/>
                  <a:pt x="14430" y="5265"/>
                </a:cubicBezTo>
                <a:cubicBezTo>
                  <a:pt x="14448" y="5271"/>
                  <a:pt x="14460" y="5271"/>
                  <a:pt x="14466" y="5283"/>
                </a:cubicBezTo>
                <a:cubicBezTo>
                  <a:pt x="14472" y="5283"/>
                  <a:pt x="14472" y="5289"/>
                  <a:pt x="14472" y="5295"/>
                </a:cubicBezTo>
                <a:cubicBezTo>
                  <a:pt x="14478" y="5301"/>
                  <a:pt x="14478" y="5301"/>
                  <a:pt x="14478" y="5307"/>
                </a:cubicBezTo>
                <a:cubicBezTo>
                  <a:pt x="14484" y="5312"/>
                  <a:pt x="14484" y="5318"/>
                  <a:pt x="14490" y="5330"/>
                </a:cubicBezTo>
                <a:cubicBezTo>
                  <a:pt x="14490" y="5342"/>
                  <a:pt x="14490" y="5348"/>
                  <a:pt x="14496" y="5366"/>
                </a:cubicBezTo>
                <a:cubicBezTo>
                  <a:pt x="14496" y="5366"/>
                  <a:pt x="14496" y="5372"/>
                  <a:pt x="14502" y="5378"/>
                </a:cubicBezTo>
                <a:cubicBezTo>
                  <a:pt x="14502" y="5384"/>
                  <a:pt x="14507" y="5384"/>
                  <a:pt x="14507" y="5390"/>
                </a:cubicBezTo>
                <a:cubicBezTo>
                  <a:pt x="14507" y="5390"/>
                  <a:pt x="14519" y="5390"/>
                  <a:pt x="14519" y="5396"/>
                </a:cubicBezTo>
                <a:cubicBezTo>
                  <a:pt x="14519" y="5396"/>
                  <a:pt x="14519" y="5401"/>
                  <a:pt x="14519" y="5407"/>
                </a:cubicBezTo>
                <a:cubicBezTo>
                  <a:pt x="14519" y="5419"/>
                  <a:pt x="14502" y="5425"/>
                  <a:pt x="14502" y="5443"/>
                </a:cubicBezTo>
                <a:cubicBezTo>
                  <a:pt x="14502" y="5449"/>
                  <a:pt x="14507" y="5455"/>
                  <a:pt x="14507" y="5455"/>
                </a:cubicBezTo>
                <a:cubicBezTo>
                  <a:pt x="14507" y="5461"/>
                  <a:pt x="14513" y="5467"/>
                  <a:pt x="14513" y="5467"/>
                </a:cubicBezTo>
                <a:cubicBezTo>
                  <a:pt x="14513" y="5473"/>
                  <a:pt x="14519" y="5473"/>
                  <a:pt x="14525" y="5478"/>
                </a:cubicBezTo>
                <a:cubicBezTo>
                  <a:pt x="14531" y="5485"/>
                  <a:pt x="14531" y="5490"/>
                  <a:pt x="14543" y="5496"/>
                </a:cubicBezTo>
                <a:cubicBezTo>
                  <a:pt x="14543" y="5502"/>
                  <a:pt x="14549" y="5502"/>
                  <a:pt x="14555" y="5508"/>
                </a:cubicBezTo>
                <a:cubicBezTo>
                  <a:pt x="14555" y="5514"/>
                  <a:pt x="14561" y="5520"/>
                  <a:pt x="14561" y="5526"/>
                </a:cubicBezTo>
                <a:cubicBezTo>
                  <a:pt x="14561" y="5532"/>
                  <a:pt x="14555" y="5538"/>
                  <a:pt x="14555" y="5550"/>
                </a:cubicBezTo>
                <a:cubicBezTo>
                  <a:pt x="14555" y="5556"/>
                  <a:pt x="14561" y="5562"/>
                  <a:pt x="14561" y="5573"/>
                </a:cubicBezTo>
                <a:cubicBezTo>
                  <a:pt x="14561" y="5585"/>
                  <a:pt x="14555" y="5591"/>
                  <a:pt x="14543" y="5597"/>
                </a:cubicBezTo>
                <a:cubicBezTo>
                  <a:pt x="14543" y="5597"/>
                  <a:pt x="14537" y="5597"/>
                  <a:pt x="14531" y="5603"/>
                </a:cubicBezTo>
                <a:cubicBezTo>
                  <a:pt x="14531" y="5603"/>
                  <a:pt x="14525" y="5603"/>
                  <a:pt x="14519" y="5603"/>
                </a:cubicBezTo>
                <a:cubicBezTo>
                  <a:pt x="14519" y="5609"/>
                  <a:pt x="14519" y="5615"/>
                  <a:pt x="14513" y="5615"/>
                </a:cubicBezTo>
                <a:cubicBezTo>
                  <a:pt x="14513" y="5621"/>
                  <a:pt x="14513" y="5627"/>
                  <a:pt x="14513" y="5627"/>
                </a:cubicBezTo>
                <a:cubicBezTo>
                  <a:pt x="14513" y="5639"/>
                  <a:pt x="14513" y="5651"/>
                  <a:pt x="14513" y="5662"/>
                </a:cubicBezTo>
                <a:cubicBezTo>
                  <a:pt x="14513" y="5674"/>
                  <a:pt x="14513" y="5674"/>
                  <a:pt x="14513" y="5674"/>
                </a:cubicBezTo>
                <a:cubicBezTo>
                  <a:pt x="14513" y="5680"/>
                  <a:pt x="14507" y="5686"/>
                  <a:pt x="14507" y="5698"/>
                </a:cubicBezTo>
                <a:cubicBezTo>
                  <a:pt x="14507" y="5704"/>
                  <a:pt x="14507" y="5710"/>
                  <a:pt x="14507" y="5716"/>
                </a:cubicBezTo>
                <a:cubicBezTo>
                  <a:pt x="14507" y="5728"/>
                  <a:pt x="14507" y="5733"/>
                  <a:pt x="14507" y="5745"/>
                </a:cubicBezTo>
                <a:cubicBezTo>
                  <a:pt x="14513" y="5751"/>
                  <a:pt x="14513" y="5751"/>
                  <a:pt x="14519" y="5757"/>
                </a:cubicBezTo>
                <a:cubicBezTo>
                  <a:pt x="14525" y="5757"/>
                  <a:pt x="14525" y="5757"/>
                  <a:pt x="14531" y="5763"/>
                </a:cubicBezTo>
                <a:cubicBezTo>
                  <a:pt x="14531" y="5763"/>
                  <a:pt x="14537" y="5763"/>
                  <a:pt x="14543" y="5763"/>
                </a:cubicBezTo>
                <a:cubicBezTo>
                  <a:pt x="14549" y="5769"/>
                  <a:pt x="14555" y="5781"/>
                  <a:pt x="14561" y="5787"/>
                </a:cubicBezTo>
                <a:cubicBezTo>
                  <a:pt x="14567" y="5799"/>
                  <a:pt x="14573" y="5805"/>
                  <a:pt x="14585" y="5805"/>
                </a:cubicBezTo>
                <a:cubicBezTo>
                  <a:pt x="14591" y="5810"/>
                  <a:pt x="14591" y="5810"/>
                  <a:pt x="14596" y="5810"/>
                </a:cubicBezTo>
                <a:cubicBezTo>
                  <a:pt x="14602" y="5810"/>
                  <a:pt x="14602" y="5817"/>
                  <a:pt x="14602" y="5822"/>
                </a:cubicBezTo>
                <a:cubicBezTo>
                  <a:pt x="14608" y="5828"/>
                  <a:pt x="14614" y="5828"/>
                  <a:pt x="14614" y="5834"/>
                </a:cubicBezTo>
                <a:cubicBezTo>
                  <a:pt x="14614" y="5846"/>
                  <a:pt x="14614" y="5846"/>
                  <a:pt x="14614" y="5858"/>
                </a:cubicBezTo>
                <a:cubicBezTo>
                  <a:pt x="14614" y="5870"/>
                  <a:pt x="14614" y="5876"/>
                  <a:pt x="14620" y="5882"/>
                </a:cubicBezTo>
                <a:cubicBezTo>
                  <a:pt x="14620" y="5888"/>
                  <a:pt x="14632" y="5894"/>
                  <a:pt x="14632" y="5905"/>
                </a:cubicBezTo>
                <a:cubicBezTo>
                  <a:pt x="14638" y="5911"/>
                  <a:pt x="14632" y="5911"/>
                  <a:pt x="14638" y="5917"/>
                </a:cubicBezTo>
                <a:cubicBezTo>
                  <a:pt x="14638" y="5923"/>
                  <a:pt x="14644" y="5923"/>
                  <a:pt x="14650" y="5929"/>
                </a:cubicBezTo>
                <a:cubicBezTo>
                  <a:pt x="14650" y="5941"/>
                  <a:pt x="14656" y="5947"/>
                  <a:pt x="14656" y="5959"/>
                </a:cubicBezTo>
                <a:cubicBezTo>
                  <a:pt x="14656" y="6018"/>
                  <a:pt x="14656" y="6018"/>
                  <a:pt x="14656" y="6018"/>
                </a:cubicBezTo>
                <a:cubicBezTo>
                  <a:pt x="14656" y="6024"/>
                  <a:pt x="14662" y="6024"/>
                  <a:pt x="14662" y="6030"/>
                </a:cubicBezTo>
                <a:cubicBezTo>
                  <a:pt x="14662" y="6036"/>
                  <a:pt x="14662" y="6042"/>
                  <a:pt x="14662" y="6042"/>
                </a:cubicBezTo>
                <a:cubicBezTo>
                  <a:pt x="14668" y="6048"/>
                  <a:pt x="14668" y="6054"/>
                  <a:pt x="14673" y="6054"/>
                </a:cubicBezTo>
                <a:cubicBezTo>
                  <a:pt x="14679" y="6060"/>
                  <a:pt x="14679" y="6065"/>
                  <a:pt x="14685" y="6065"/>
                </a:cubicBezTo>
                <a:cubicBezTo>
                  <a:pt x="14685" y="6071"/>
                  <a:pt x="14691" y="6071"/>
                  <a:pt x="14697" y="6071"/>
                </a:cubicBezTo>
                <a:cubicBezTo>
                  <a:pt x="14709" y="6083"/>
                  <a:pt x="14715" y="6089"/>
                  <a:pt x="14733" y="6095"/>
                </a:cubicBezTo>
                <a:cubicBezTo>
                  <a:pt x="14739" y="6101"/>
                  <a:pt x="14751" y="6101"/>
                  <a:pt x="14757" y="6107"/>
                </a:cubicBezTo>
                <a:cubicBezTo>
                  <a:pt x="14762" y="6113"/>
                  <a:pt x="14762" y="6119"/>
                  <a:pt x="14768" y="6125"/>
                </a:cubicBezTo>
                <a:cubicBezTo>
                  <a:pt x="14774" y="6131"/>
                  <a:pt x="14774" y="6137"/>
                  <a:pt x="14774" y="6137"/>
                </a:cubicBezTo>
                <a:cubicBezTo>
                  <a:pt x="14780" y="6142"/>
                  <a:pt x="14786" y="6142"/>
                  <a:pt x="14786" y="6142"/>
                </a:cubicBezTo>
                <a:cubicBezTo>
                  <a:pt x="14792" y="6142"/>
                  <a:pt x="14792" y="6142"/>
                  <a:pt x="14798" y="6142"/>
                </a:cubicBezTo>
                <a:cubicBezTo>
                  <a:pt x="14804" y="6149"/>
                  <a:pt x="14810" y="6149"/>
                  <a:pt x="14816" y="6149"/>
                </a:cubicBezTo>
                <a:cubicBezTo>
                  <a:pt x="14822" y="6154"/>
                  <a:pt x="14828" y="6154"/>
                  <a:pt x="14834" y="6154"/>
                </a:cubicBezTo>
                <a:cubicBezTo>
                  <a:pt x="14839" y="6154"/>
                  <a:pt x="14839" y="6154"/>
                  <a:pt x="14839" y="6154"/>
                </a:cubicBezTo>
                <a:cubicBezTo>
                  <a:pt x="14846" y="6154"/>
                  <a:pt x="14846" y="6149"/>
                  <a:pt x="14851" y="6149"/>
                </a:cubicBezTo>
                <a:cubicBezTo>
                  <a:pt x="14846" y="6137"/>
                  <a:pt x="14839" y="6131"/>
                  <a:pt x="14834" y="6125"/>
                </a:cubicBezTo>
                <a:cubicBezTo>
                  <a:pt x="14834" y="6119"/>
                  <a:pt x="14834" y="6113"/>
                  <a:pt x="14828" y="6113"/>
                </a:cubicBezTo>
                <a:cubicBezTo>
                  <a:pt x="14828" y="6113"/>
                  <a:pt x="14822" y="6113"/>
                  <a:pt x="14816" y="6113"/>
                </a:cubicBezTo>
                <a:cubicBezTo>
                  <a:pt x="14810" y="6101"/>
                  <a:pt x="14804" y="6095"/>
                  <a:pt x="14804" y="6089"/>
                </a:cubicBezTo>
                <a:cubicBezTo>
                  <a:pt x="14804" y="6077"/>
                  <a:pt x="14804" y="6071"/>
                  <a:pt x="14804" y="6060"/>
                </a:cubicBezTo>
                <a:cubicBezTo>
                  <a:pt x="14804" y="6060"/>
                  <a:pt x="14804" y="6054"/>
                  <a:pt x="14804" y="6048"/>
                </a:cubicBezTo>
                <a:cubicBezTo>
                  <a:pt x="14798" y="6036"/>
                  <a:pt x="14804" y="6030"/>
                  <a:pt x="14804" y="6018"/>
                </a:cubicBezTo>
                <a:cubicBezTo>
                  <a:pt x="14804" y="6012"/>
                  <a:pt x="14798" y="6006"/>
                  <a:pt x="14798" y="6006"/>
                </a:cubicBezTo>
                <a:cubicBezTo>
                  <a:pt x="14798" y="6000"/>
                  <a:pt x="14792" y="5994"/>
                  <a:pt x="14792" y="5994"/>
                </a:cubicBezTo>
                <a:cubicBezTo>
                  <a:pt x="14792" y="5988"/>
                  <a:pt x="14780" y="5988"/>
                  <a:pt x="14780" y="5983"/>
                </a:cubicBezTo>
                <a:cubicBezTo>
                  <a:pt x="14780" y="5971"/>
                  <a:pt x="14780" y="5959"/>
                  <a:pt x="14780" y="5947"/>
                </a:cubicBezTo>
                <a:cubicBezTo>
                  <a:pt x="14780" y="5935"/>
                  <a:pt x="14780" y="5935"/>
                  <a:pt x="14780" y="5935"/>
                </a:cubicBezTo>
                <a:cubicBezTo>
                  <a:pt x="14780" y="5929"/>
                  <a:pt x="14780" y="5929"/>
                  <a:pt x="14780" y="5923"/>
                </a:cubicBezTo>
                <a:cubicBezTo>
                  <a:pt x="14780" y="5911"/>
                  <a:pt x="14780" y="5911"/>
                  <a:pt x="14780" y="5911"/>
                </a:cubicBezTo>
                <a:cubicBezTo>
                  <a:pt x="14780" y="5905"/>
                  <a:pt x="14774" y="5905"/>
                  <a:pt x="14774" y="5899"/>
                </a:cubicBezTo>
                <a:cubicBezTo>
                  <a:pt x="14774" y="5876"/>
                  <a:pt x="14774" y="5876"/>
                  <a:pt x="14774" y="5876"/>
                </a:cubicBezTo>
                <a:cubicBezTo>
                  <a:pt x="14762" y="5876"/>
                  <a:pt x="14751" y="5882"/>
                  <a:pt x="14739" y="5876"/>
                </a:cubicBezTo>
                <a:cubicBezTo>
                  <a:pt x="14739" y="5870"/>
                  <a:pt x="14733" y="5870"/>
                  <a:pt x="14733" y="5864"/>
                </a:cubicBezTo>
                <a:cubicBezTo>
                  <a:pt x="14727" y="5864"/>
                  <a:pt x="14727" y="5858"/>
                  <a:pt x="14721" y="5852"/>
                </a:cubicBezTo>
                <a:cubicBezTo>
                  <a:pt x="14715" y="5852"/>
                  <a:pt x="14715" y="5852"/>
                  <a:pt x="14709" y="5846"/>
                </a:cubicBezTo>
                <a:cubicBezTo>
                  <a:pt x="14703" y="5846"/>
                  <a:pt x="14703" y="5840"/>
                  <a:pt x="14697" y="5834"/>
                </a:cubicBezTo>
                <a:cubicBezTo>
                  <a:pt x="14691" y="5834"/>
                  <a:pt x="14685" y="5828"/>
                  <a:pt x="14673" y="5828"/>
                </a:cubicBezTo>
                <a:cubicBezTo>
                  <a:pt x="14673" y="5828"/>
                  <a:pt x="14668" y="5828"/>
                  <a:pt x="14662" y="5828"/>
                </a:cubicBezTo>
                <a:cubicBezTo>
                  <a:pt x="14650" y="5822"/>
                  <a:pt x="14650" y="5817"/>
                  <a:pt x="14644" y="5810"/>
                </a:cubicBezTo>
                <a:cubicBezTo>
                  <a:pt x="14638" y="5805"/>
                  <a:pt x="14632" y="5805"/>
                  <a:pt x="14632" y="5799"/>
                </a:cubicBezTo>
                <a:cubicBezTo>
                  <a:pt x="14632" y="5793"/>
                  <a:pt x="14632" y="5793"/>
                  <a:pt x="14632" y="5787"/>
                </a:cubicBezTo>
                <a:cubicBezTo>
                  <a:pt x="14626" y="5781"/>
                  <a:pt x="14632" y="5775"/>
                  <a:pt x="14632" y="5763"/>
                </a:cubicBezTo>
                <a:cubicBezTo>
                  <a:pt x="14632" y="5763"/>
                  <a:pt x="14632" y="5757"/>
                  <a:pt x="14632" y="5751"/>
                </a:cubicBezTo>
                <a:cubicBezTo>
                  <a:pt x="14632" y="5751"/>
                  <a:pt x="14632" y="5745"/>
                  <a:pt x="14626" y="5739"/>
                </a:cubicBezTo>
                <a:cubicBezTo>
                  <a:pt x="14626" y="5739"/>
                  <a:pt x="14620" y="5739"/>
                  <a:pt x="14614" y="5733"/>
                </a:cubicBezTo>
                <a:cubicBezTo>
                  <a:pt x="14614" y="5733"/>
                  <a:pt x="14608" y="5733"/>
                  <a:pt x="14602" y="5728"/>
                </a:cubicBezTo>
                <a:cubicBezTo>
                  <a:pt x="14602" y="5722"/>
                  <a:pt x="14602" y="5716"/>
                  <a:pt x="14602" y="5710"/>
                </a:cubicBezTo>
                <a:cubicBezTo>
                  <a:pt x="14602" y="5698"/>
                  <a:pt x="14602" y="5698"/>
                  <a:pt x="14602" y="5698"/>
                </a:cubicBezTo>
                <a:cubicBezTo>
                  <a:pt x="14602" y="5692"/>
                  <a:pt x="14602" y="5686"/>
                  <a:pt x="14602" y="5686"/>
                </a:cubicBezTo>
                <a:cubicBezTo>
                  <a:pt x="14602" y="5680"/>
                  <a:pt x="14596" y="5686"/>
                  <a:pt x="14591" y="5680"/>
                </a:cubicBezTo>
                <a:cubicBezTo>
                  <a:pt x="14585" y="5680"/>
                  <a:pt x="14585" y="5680"/>
                  <a:pt x="14579" y="5674"/>
                </a:cubicBezTo>
                <a:cubicBezTo>
                  <a:pt x="14573" y="5674"/>
                  <a:pt x="14573" y="5674"/>
                  <a:pt x="14573" y="5674"/>
                </a:cubicBezTo>
                <a:cubicBezTo>
                  <a:pt x="14573" y="5615"/>
                  <a:pt x="14573" y="5615"/>
                  <a:pt x="14573" y="5615"/>
                </a:cubicBezTo>
                <a:cubicBezTo>
                  <a:pt x="14573" y="5597"/>
                  <a:pt x="14585" y="5591"/>
                  <a:pt x="14591" y="5579"/>
                </a:cubicBezTo>
                <a:cubicBezTo>
                  <a:pt x="14602" y="5567"/>
                  <a:pt x="14602" y="5556"/>
                  <a:pt x="14608" y="5544"/>
                </a:cubicBezTo>
                <a:cubicBezTo>
                  <a:pt x="14614" y="5538"/>
                  <a:pt x="14614" y="5532"/>
                  <a:pt x="14614" y="5526"/>
                </a:cubicBezTo>
                <a:cubicBezTo>
                  <a:pt x="14614" y="5520"/>
                  <a:pt x="14608" y="5514"/>
                  <a:pt x="14608" y="5502"/>
                </a:cubicBezTo>
                <a:cubicBezTo>
                  <a:pt x="14608" y="5496"/>
                  <a:pt x="14608" y="5496"/>
                  <a:pt x="14614" y="5490"/>
                </a:cubicBezTo>
                <a:cubicBezTo>
                  <a:pt x="14614" y="5485"/>
                  <a:pt x="14620" y="5485"/>
                  <a:pt x="14626" y="5478"/>
                </a:cubicBezTo>
                <a:cubicBezTo>
                  <a:pt x="14626" y="5473"/>
                  <a:pt x="14632" y="5473"/>
                  <a:pt x="14632" y="5467"/>
                </a:cubicBezTo>
                <a:cubicBezTo>
                  <a:pt x="14638" y="5467"/>
                  <a:pt x="14644" y="5467"/>
                  <a:pt x="14644" y="5467"/>
                </a:cubicBezTo>
                <a:cubicBezTo>
                  <a:pt x="14650" y="5473"/>
                  <a:pt x="14650" y="5473"/>
                  <a:pt x="14656" y="5478"/>
                </a:cubicBezTo>
                <a:cubicBezTo>
                  <a:pt x="14662" y="5478"/>
                  <a:pt x="14656" y="5485"/>
                  <a:pt x="14662" y="5490"/>
                </a:cubicBezTo>
                <a:cubicBezTo>
                  <a:pt x="14662" y="5490"/>
                  <a:pt x="14673" y="5490"/>
                  <a:pt x="14673" y="5496"/>
                </a:cubicBezTo>
                <a:cubicBezTo>
                  <a:pt x="14679" y="5502"/>
                  <a:pt x="14673" y="5514"/>
                  <a:pt x="14679" y="5520"/>
                </a:cubicBezTo>
                <a:cubicBezTo>
                  <a:pt x="14679" y="5526"/>
                  <a:pt x="14685" y="5526"/>
                  <a:pt x="14691" y="5526"/>
                </a:cubicBezTo>
                <a:cubicBezTo>
                  <a:pt x="14697" y="5532"/>
                  <a:pt x="14697" y="5532"/>
                  <a:pt x="14709" y="5532"/>
                </a:cubicBezTo>
                <a:cubicBezTo>
                  <a:pt x="14715" y="5532"/>
                  <a:pt x="14715" y="5532"/>
                  <a:pt x="14715" y="5532"/>
                </a:cubicBezTo>
                <a:cubicBezTo>
                  <a:pt x="14715" y="5532"/>
                  <a:pt x="14721" y="5526"/>
                  <a:pt x="14727" y="5526"/>
                </a:cubicBezTo>
                <a:lnTo>
                  <a:pt x="14733" y="5520"/>
                </a:lnTo>
                <a:cubicBezTo>
                  <a:pt x="14745" y="5520"/>
                  <a:pt x="14745" y="5532"/>
                  <a:pt x="14751" y="5544"/>
                </a:cubicBezTo>
                <a:cubicBezTo>
                  <a:pt x="14757" y="5550"/>
                  <a:pt x="14768" y="5556"/>
                  <a:pt x="14768" y="5567"/>
                </a:cubicBezTo>
                <a:cubicBezTo>
                  <a:pt x="14774" y="5573"/>
                  <a:pt x="14774" y="5579"/>
                  <a:pt x="14780" y="5591"/>
                </a:cubicBezTo>
                <a:cubicBezTo>
                  <a:pt x="14780" y="5597"/>
                  <a:pt x="14786" y="5603"/>
                  <a:pt x="14792" y="5615"/>
                </a:cubicBezTo>
                <a:cubicBezTo>
                  <a:pt x="14792" y="5621"/>
                  <a:pt x="14798" y="5627"/>
                  <a:pt x="14804" y="5639"/>
                </a:cubicBezTo>
                <a:cubicBezTo>
                  <a:pt x="14810" y="5644"/>
                  <a:pt x="14816" y="5651"/>
                  <a:pt x="14822" y="5656"/>
                </a:cubicBezTo>
                <a:cubicBezTo>
                  <a:pt x="14828" y="5656"/>
                  <a:pt x="14834" y="5656"/>
                  <a:pt x="14834" y="5656"/>
                </a:cubicBezTo>
                <a:cubicBezTo>
                  <a:pt x="14839" y="5656"/>
                  <a:pt x="14846" y="5656"/>
                  <a:pt x="14846" y="5656"/>
                </a:cubicBezTo>
                <a:cubicBezTo>
                  <a:pt x="14851" y="5662"/>
                  <a:pt x="14857" y="5662"/>
                  <a:pt x="14857" y="5662"/>
                </a:cubicBezTo>
                <a:cubicBezTo>
                  <a:pt x="14863" y="5662"/>
                  <a:pt x="14869" y="5662"/>
                  <a:pt x="14869" y="5662"/>
                </a:cubicBezTo>
                <a:cubicBezTo>
                  <a:pt x="14875" y="5668"/>
                  <a:pt x="14881" y="5668"/>
                  <a:pt x="14881" y="5674"/>
                </a:cubicBezTo>
                <a:cubicBezTo>
                  <a:pt x="14881" y="5686"/>
                  <a:pt x="14869" y="5692"/>
                  <a:pt x="14869" y="5698"/>
                </a:cubicBezTo>
                <a:cubicBezTo>
                  <a:pt x="14863" y="5710"/>
                  <a:pt x="14863" y="5716"/>
                  <a:pt x="14863" y="5722"/>
                </a:cubicBezTo>
                <a:cubicBezTo>
                  <a:pt x="14863" y="5739"/>
                  <a:pt x="14869" y="5751"/>
                  <a:pt x="14881" y="5769"/>
                </a:cubicBezTo>
                <a:cubicBezTo>
                  <a:pt x="14887" y="5769"/>
                  <a:pt x="14887" y="5763"/>
                  <a:pt x="14893" y="5757"/>
                </a:cubicBezTo>
                <a:cubicBezTo>
                  <a:pt x="14899" y="5751"/>
                  <a:pt x="14899" y="5745"/>
                  <a:pt x="14911" y="5733"/>
                </a:cubicBezTo>
                <a:cubicBezTo>
                  <a:pt x="14917" y="5733"/>
                  <a:pt x="14917" y="5733"/>
                  <a:pt x="14923" y="5728"/>
                </a:cubicBezTo>
                <a:cubicBezTo>
                  <a:pt x="14928" y="5722"/>
                  <a:pt x="14928" y="5722"/>
                  <a:pt x="14934" y="5716"/>
                </a:cubicBezTo>
                <a:cubicBezTo>
                  <a:pt x="14940" y="5710"/>
                  <a:pt x="14940" y="5710"/>
                  <a:pt x="14946" y="5704"/>
                </a:cubicBezTo>
                <a:cubicBezTo>
                  <a:pt x="14952" y="5704"/>
                  <a:pt x="14958" y="5698"/>
                  <a:pt x="14958" y="5698"/>
                </a:cubicBezTo>
                <a:cubicBezTo>
                  <a:pt x="14958" y="5692"/>
                  <a:pt x="14964" y="5686"/>
                  <a:pt x="14964" y="5686"/>
                </a:cubicBezTo>
                <a:cubicBezTo>
                  <a:pt x="14964" y="5680"/>
                  <a:pt x="14970" y="5680"/>
                  <a:pt x="14970" y="5674"/>
                </a:cubicBezTo>
                <a:cubicBezTo>
                  <a:pt x="14976" y="5668"/>
                  <a:pt x="14976" y="5668"/>
                  <a:pt x="14976" y="5662"/>
                </a:cubicBezTo>
                <a:cubicBezTo>
                  <a:pt x="14976" y="5656"/>
                  <a:pt x="14976" y="5656"/>
                  <a:pt x="14976" y="5651"/>
                </a:cubicBezTo>
                <a:cubicBezTo>
                  <a:pt x="14982" y="5644"/>
                  <a:pt x="14982" y="5639"/>
                  <a:pt x="14988" y="5639"/>
                </a:cubicBezTo>
                <a:cubicBezTo>
                  <a:pt x="14994" y="5639"/>
                  <a:pt x="15000" y="5644"/>
                  <a:pt x="15005" y="5644"/>
                </a:cubicBezTo>
                <a:cubicBezTo>
                  <a:pt x="15017" y="5644"/>
                  <a:pt x="15023" y="5644"/>
                  <a:pt x="15029" y="5644"/>
                </a:cubicBezTo>
                <a:cubicBezTo>
                  <a:pt x="15035" y="5639"/>
                  <a:pt x="15041" y="5639"/>
                  <a:pt x="15041" y="5633"/>
                </a:cubicBezTo>
                <a:cubicBezTo>
                  <a:pt x="15053" y="5627"/>
                  <a:pt x="15059" y="5615"/>
                  <a:pt x="15071" y="5609"/>
                </a:cubicBezTo>
                <a:cubicBezTo>
                  <a:pt x="15077" y="5603"/>
                  <a:pt x="15077" y="5597"/>
                  <a:pt x="15083" y="5597"/>
                </a:cubicBezTo>
                <a:cubicBezTo>
                  <a:pt x="15089" y="5597"/>
                  <a:pt x="15094" y="5597"/>
                  <a:pt x="15094" y="5591"/>
                </a:cubicBezTo>
                <a:cubicBezTo>
                  <a:pt x="15100" y="5591"/>
                  <a:pt x="15106" y="5591"/>
                  <a:pt x="15106" y="5585"/>
                </a:cubicBezTo>
                <a:cubicBezTo>
                  <a:pt x="15106" y="5579"/>
                  <a:pt x="15106" y="5579"/>
                  <a:pt x="15112" y="5573"/>
                </a:cubicBezTo>
                <a:cubicBezTo>
                  <a:pt x="15112" y="5567"/>
                  <a:pt x="15112" y="5562"/>
                  <a:pt x="15112" y="5550"/>
                </a:cubicBezTo>
                <a:cubicBezTo>
                  <a:pt x="15112" y="5532"/>
                  <a:pt x="15112" y="5514"/>
                  <a:pt x="15112" y="5496"/>
                </a:cubicBezTo>
                <a:cubicBezTo>
                  <a:pt x="15112" y="5455"/>
                  <a:pt x="15112" y="5455"/>
                  <a:pt x="15112" y="5455"/>
                </a:cubicBezTo>
                <a:cubicBezTo>
                  <a:pt x="15112" y="5443"/>
                  <a:pt x="15112" y="5437"/>
                  <a:pt x="15112" y="5425"/>
                </a:cubicBezTo>
                <a:cubicBezTo>
                  <a:pt x="15106" y="5413"/>
                  <a:pt x="15100" y="5407"/>
                  <a:pt x="15094" y="5390"/>
                </a:cubicBezTo>
                <a:cubicBezTo>
                  <a:pt x="15094" y="5384"/>
                  <a:pt x="15089" y="5378"/>
                  <a:pt x="15089" y="5366"/>
                </a:cubicBezTo>
                <a:cubicBezTo>
                  <a:pt x="15089" y="5354"/>
                  <a:pt x="15089" y="5348"/>
                  <a:pt x="15089" y="5342"/>
                </a:cubicBezTo>
                <a:cubicBezTo>
                  <a:pt x="15077" y="5342"/>
                  <a:pt x="15071" y="5342"/>
                  <a:pt x="15059" y="5342"/>
                </a:cubicBezTo>
                <a:cubicBezTo>
                  <a:pt x="15059" y="5336"/>
                  <a:pt x="15053" y="5336"/>
                  <a:pt x="15047" y="5336"/>
                </a:cubicBezTo>
                <a:cubicBezTo>
                  <a:pt x="15047" y="5330"/>
                  <a:pt x="15047" y="5324"/>
                  <a:pt x="15041" y="5324"/>
                </a:cubicBezTo>
                <a:cubicBezTo>
                  <a:pt x="15035" y="5312"/>
                  <a:pt x="15029" y="5307"/>
                  <a:pt x="15023" y="5295"/>
                </a:cubicBezTo>
                <a:cubicBezTo>
                  <a:pt x="15023" y="5295"/>
                  <a:pt x="15023" y="5289"/>
                  <a:pt x="15023" y="5283"/>
                </a:cubicBezTo>
                <a:cubicBezTo>
                  <a:pt x="15023" y="5283"/>
                  <a:pt x="15017" y="5283"/>
                  <a:pt x="15012" y="5283"/>
                </a:cubicBezTo>
                <a:cubicBezTo>
                  <a:pt x="15005" y="5277"/>
                  <a:pt x="15005" y="5277"/>
                  <a:pt x="15000" y="5271"/>
                </a:cubicBezTo>
                <a:cubicBezTo>
                  <a:pt x="14994" y="5265"/>
                  <a:pt x="14988" y="5265"/>
                  <a:pt x="14976" y="5259"/>
                </a:cubicBezTo>
                <a:cubicBezTo>
                  <a:pt x="14976" y="5253"/>
                  <a:pt x="14970" y="5253"/>
                  <a:pt x="14964" y="5247"/>
                </a:cubicBezTo>
                <a:cubicBezTo>
                  <a:pt x="14964" y="5247"/>
                  <a:pt x="14964" y="5241"/>
                  <a:pt x="14958" y="5235"/>
                </a:cubicBezTo>
                <a:cubicBezTo>
                  <a:pt x="14952" y="5230"/>
                  <a:pt x="14946" y="5235"/>
                  <a:pt x="14946" y="5230"/>
                </a:cubicBezTo>
                <a:cubicBezTo>
                  <a:pt x="14946" y="5224"/>
                  <a:pt x="14946" y="5212"/>
                  <a:pt x="14946" y="5206"/>
                </a:cubicBezTo>
                <a:cubicBezTo>
                  <a:pt x="14946" y="5200"/>
                  <a:pt x="14946" y="5200"/>
                  <a:pt x="14946" y="5194"/>
                </a:cubicBezTo>
                <a:cubicBezTo>
                  <a:pt x="14946" y="5188"/>
                  <a:pt x="14934" y="5188"/>
                  <a:pt x="14934" y="5188"/>
                </a:cubicBezTo>
                <a:cubicBezTo>
                  <a:pt x="14928" y="5176"/>
                  <a:pt x="14934" y="5176"/>
                  <a:pt x="14934" y="5164"/>
                </a:cubicBezTo>
                <a:cubicBezTo>
                  <a:pt x="14934" y="5158"/>
                  <a:pt x="14928" y="5152"/>
                  <a:pt x="14934" y="5146"/>
                </a:cubicBezTo>
                <a:cubicBezTo>
                  <a:pt x="14934" y="5141"/>
                  <a:pt x="14934" y="5141"/>
                  <a:pt x="14934" y="5135"/>
                </a:cubicBezTo>
                <a:cubicBezTo>
                  <a:pt x="14934" y="5129"/>
                  <a:pt x="14946" y="5129"/>
                  <a:pt x="14946" y="5123"/>
                </a:cubicBezTo>
                <a:cubicBezTo>
                  <a:pt x="14952" y="5123"/>
                  <a:pt x="14952" y="5123"/>
                  <a:pt x="14958" y="5117"/>
                </a:cubicBezTo>
                <a:cubicBezTo>
                  <a:pt x="14964" y="5111"/>
                  <a:pt x="14970" y="5117"/>
                  <a:pt x="14970" y="5111"/>
                </a:cubicBezTo>
                <a:cubicBezTo>
                  <a:pt x="14970" y="5105"/>
                  <a:pt x="14970" y="5099"/>
                  <a:pt x="14970" y="5099"/>
                </a:cubicBezTo>
                <a:cubicBezTo>
                  <a:pt x="14970" y="5093"/>
                  <a:pt x="14970" y="5087"/>
                  <a:pt x="14970" y="5081"/>
                </a:cubicBezTo>
                <a:cubicBezTo>
                  <a:pt x="14976" y="5075"/>
                  <a:pt x="14976" y="5069"/>
                  <a:pt x="14976" y="5063"/>
                </a:cubicBezTo>
                <a:cubicBezTo>
                  <a:pt x="14982" y="5058"/>
                  <a:pt x="14982" y="5058"/>
                  <a:pt x="14982" y="5052"/>
                </a:cubicBezTo>
                <a:cubicBezTo>
                  <a:pt x="14982" y="5046"/>
                  <a:pt x="14982" y="5040"/>
                  <a:pt x="14988" y="5034"/>
                </a:cubicBezTo>
                <a:cubicBezTo>
                  <a:pt x="14994" y="5034"/>
                  <a:pt x="15000" y="5034"/>
                  <a:pt x="15000" y="5034"/>
                </a:cubicBezTo>
                <a:cubicBezTo>
                  <a:pt x="15005" y="5034"/>
                  <a:pt x="15012" y="5034"/>
                  <a:pt x="15017" y="5034"/>
                </a:cubicBezTo>
                <a:cubicBezTo>
                  <a:pt x="15023" y="5034"/>
                  <a:pt x="15029" y="5028"/>
                  <a:pt x="15041" y="5022"/>
                </a:cubicBezTo>
                <a:cubicBezTo>
                  <a:pt x="15047" y="5022"/>
                  <a:pt x="15047" y="5022"/>
                  <a:pt x="15053" y="5022"/>
                </a:cubicBezTo>
                <a:cubicBezTo>
                  <a:pt x="15059" y="5022"/>
                  <a:pt x="15059" y="5010"/>
                  <a:pt x="15059" y="5010"/>
                </a:cubicBezTo>
                <a:cubicBezTo>
                  <a:pt x="15065" y="5010"/>
                  <a:pt x="15071" y="5010"/>
                  <a:pt x="15071" y="5010"/>
                </a:cubicBezTo>
                <a:cubicBezTo>
                  <a:pt x="15083" y="5010"/>
                  <a:pt x="15089" y="5010"/>
                  <a:pt x="15094" y="5010"/>
                </a:cubicBezTo>
                <a:cubicBezTo>
                  <a:pt x="15100" y="5010"/>
                  <a:pt x="15100" y="5016"/>
                  <a:pt x="15106" y="5016"/>
                </a:cubicBezTo>
                <a:cubicBezTo>
                  <a:pt x="15118" y="5016"/>
                  <a:pt x="15130" y="5010"/>
                  <a:pt x="15142" y="5010"/>
                </a:cubicBezTo>
                <a:cubicBezTo>
                  <a:pt x="15142" y="5028"/>
                  <a:pt x="15142" y="5028"/>
                  <a:pt x="15142" y="5028"/>
                </a:cubicBezTo>
                <a:lnTo>
                  <a:pt x="15136" y="5034"/>
                </a:lnTo>
                <a:cubicBezTo>
                  <a:pt x="15136" y="5099"/>
                  <a:pt x="15136" y="5099"/>
                  <a:pt x="15136" y="5099"/>
                </a:cubicBezTo>
                <a:cubicBezTo>
                  <a:pt x="15136" y="5105"/>
                  <a:pt x="15136" y="5111"/>
                  <a:pt x="15130" y="5111"/>
                </a:cubicBezTo>
                <a:cubicBezTo>
                  <a:pt x="15124" y="5111"/>
                  <a:pt x="15124" y="5117"/>
                  <a:pt x="15118" y="5117"/>
                </a:cubicBezTo>
                <a:cubicBezTo>
                  <a:pt x="15112" y="5117"/>
                  <a:pt x="15112" y="5117"/>
                  <a:pt x="15106" y="5117"/>
                </a:cubicBezTo>
                <a:cubicBezTo>
                  <a:pt x="15100" y="5117"/>
                  <a:pt x="15100" y="5123"/>
                  <a:pt x="15094" y="5123"/>
                </a:cubicBezTo>
                <a:cubicBezTo>
                  <a:pt x="15089" y="5129"/>
                  <a:pt x="15089" y="5135"/>
                  <a:pt x="15089" y="5135"/>
                </a:cubicBezTo>
                <a:cubicBezTo>
                  <a:pt x="15083" y="5141"/>
                  <a:pt x="15077" y="5146"/>
                  <a:pt x="15077" y="5152"/>
                </a:cubicBezTo>
                <a:cubicBezTo>
                  <a:pt x="15077" y="5158"/>
                  <a:pt x="15077" y="5164"/>
                  <a:pt x="15077" y="5170"/>
                </a:cubicBezTo>
                <a:cubicBezTo>
                  <a:pt x="15083" y="5176"/>
                  <a:pt x="15077" y="5182"/>
                  <a:pt x="15083" y="5188"/>
                </a:cubicBezTo>
                <a:cubicBezTo>
                  <a:pt x="15083" y="5188"/>
                  <a:pt x="15089" y="5188"/>
                  <a:pt x="15094" y="5188"/>
                </a:cubicBezTo>
                <a:cubicBezTo>
                  <a:pt x="15183" y="5188"/>
                  <a:pt x="15183" y="5188"/>
                  <a:pt x="15183" y="5188"/>
                </a:cubicBezTo>
                <a:cubicBezTo>
                  <a:pt x="15183" y="5176"/>
                  <a:pt x="15183" y="5164"/>
                  <a:pt x="15189" y="5152"/>
                </a:cubicBezTo>
                <a:cubicBezTo>
                  <a:pt x="15189" y="5146"/>
                  <a:pt x="15189" y="5141"/>
                  <a:pt x="15195" y="5141"/>
                </a:cubicBezTo>
                <a:cubicBezTo>
                  <a:pt x="15195" y="5135"/>
                  <a:pt x="15201" y="5135"/>
                  <a:pt x="15201" y="5129"/>
                </a:cubicBezTo>
                <a:cubicBezTo>
                  <a:pt x="15201" y="5123"/>
                  <a:pt x="15201" y="5123"/>
                  <a:pt x="15201" y="5117"/>
                </a:cubicBezTo>
                <a:cubicBezTo>
                  <a:pt x="15201" y="5111"/>
                  <a:pt x="15201" y="5105"/>
                  <a:pt x="15201" y="5105"/>
                </a:cubicBezTo>
                <a:cubicBezTo>
                  <a:pt x="15195" y="5093"/>
                  <a:pt x="15189" y="5099"/>
                  <a:pt x="15178" y="5093"/>
                </a:cubicBezTo>
                <a:cubicBezTo>
                  <a:pt x="15178" y="5028"/>
                  <a:pt x="15178" y="5028"/>
                  <a:pt x="15178" y="5028"/>
                </a:cubicBezTo>
                <a:cubicBezTo>
                  <a:pt x="15189" y="5028"/>
                  <a:pt x="15195" y="5028"/>
                  <a:pt x="15201" y="5028"/>
                </a:cubicBezTo>
                <a:cubicBezTo>
                  <a:pt x="15213" y="5028"/>
                  <a:pt x="15213" y="5028"/>
                  <a:pt x="15213" y="5028"/>
                </a:cubicBezTo>
                <a:cubicBezTo>
                  <a:pt x="15219" y="5028"/>
                  <a:pt x="15225" y="5022"/>
                  <a:pt x="15225" y="5022"/>
                </a:cubicBezTo>
                <a:cubicBezTo>
                  <a:pt x="15231" y="5016"/>
                  <a:pt x="15231" y="5010"/>
                  <a:pt x="15237" y="5010"/>
                </a:cubicBezTo>
                <a:cubicBezTo>
                  <a:pt x="15243" y="5004"/>
                  <a:pt x="15243" y="4998"/>
                  <a:pt x="15249" y="4998"/>
                </a:cubicBezTo>
                <a:cubicBezTo>
                  <a:pt x="15255" y="4998"/>
                  <a:pt x="15266" y="4998"/>
                  <a:pt x="15272" y="4992"/>
                </a:cubicBezTo>
                <a:cubicBezTo>
                  <a:pt x="15278" y="4992"/>
                  <a:pt x="15290" y="4992"/>
                  <a:pt x="15296" y="4992"/>
                </a:cubicBezTo>
                <a:cubicBezTo>
                  <a:pt x="15308" y="4992"/>
                  <a:pt x="15308" y="4992"/>
                  <a:pt x="15308" y="4992"/>
                </a:cubicBezTo>
                <a:cubicBezTo>
                  <a:pt x="15314" y="4992"/>
                  <a:pt x="15320" y="4992"/>
                  <a:pt x="15320" y="4992"/>
                </a:cubicBezTo>
                <a:cubicBezTo>
                  <a:pt x="15332" y="4992"/>
                  <a:pt x="15337" y="4998"/>
                  <a:pt x="15344" y="4998"/>
                </a:cubicBezTo>
                <a:cubicBezTo>
                  <a:pt x="15349" y="4998"/>
                  <a:pt x="15349" y="4998"/>
                  <a:pt x="15355" y="4998"/>
                </a:cubicBezTo>
                <a:cubicBezTo>
                  <a:pt x="15361" y="4998"/>
                  <a:pt x="15361" y="4992"/>
                  <a:pt x="15367" y="4992"/>
                </a:cubicBezTo>
                <a:cubicBezTo>
                  <a:pt x="15373" y="4986"/>
                  <a:pt x="15373" y="4980"/>
                  <a:pt x="15373" y="4980"/>
                </a:cubicBezTo>
                <a:cubicBezTo>
                  <a:pt x="15379" y="4975"/>
                  <a:pt x="15379" y="4975"/>
                  <a:pt x="15379" y="4969"/>
                </a:cubicBezTo>
                <a:cubicBezTo>
                  <a:pt x="15391" y="4969"/>
                  <a:pt x="15397" y="4969"/>
                  <a:pt x="15403" y="4969"/>
                </a:cubicBezTo>
                <a:cubicBezTo>
                  <a:pt x="15409" y="4969"/>
                  <a:pt x="15409" y="4963"/>
                  <a:pt x="15415" y="4963"/>
                </a:cubicBezTo>
                <a:cubicBezTo>
                  <a:pt x="15421" y="4963"/>
                  <a:pt x="15426" y="4963"/>
                  <a:pt x="15438" y="4963"/>
                </a:cubicBezTo>
                <a:cubicBezTo>
                  <a:pt x="15444" y="4963"/>
                  <a:pt x="15444" y="4963"/>
                  <a:pt x="15450" y="4963"/>
                </a:cubicBezTo>
                <a:cubicBezTo>
                  <a:pt x="15450" y="4957"/>
                  <a:pt x="15456" y="4963"/>
                  <a:pt x="15462" y="4963"/>
                </a:cubicBezTo>
                <a:cubicBezTo>
                  <a:pt x="15468" y="4957"/>
                  <a:pt x="15468" y="4951"/>
                  <a:pt x="15468" y="4951"/>
                </a:cubicBezTo>
                <a:cubicBezTo>
                  <a:pt x="15474" y="4945"/>
                  <a:pt x="15474" y="4939"/>
                  <a:pt x="15480" y="4939"/>
                </a:cubicBezTo>
                <a:cubicBezTo>
                  <a:pt x="15486" y="4939"/>
                  <a:pt x="15486" y="4939"/>
                  <a:pt x="15492" y="4939"/>
                </a:cubicBezTo>
                <a:cubicBezTo>
                  <a:pt x="15498" y="4933"/>
                  <a:pt x="15498" y="4933"/>
                  <a:pt x="15504" y="4927"/>
                </a:cubicBezTo>
                <a:cubicBezTo>
                  <a:pt x="15510" y="4927"/>
                  <a:pt x="15510" y="4927"/>
                  <a:pt x="15515" y="4921"/>
                </a:cubicBezTo>
                <a:cubicBezTo>
                  <a:pt x="15515" y="4921"/>
                  <a:pt x="15515" y="4915"/>
                  <a:pt x="15521" y="4909"/>
                </a:cubicBezTo>
                <a:cubicBezTo>
                  <a:pt x="15527" y="4909"/>
                  <a:pt x="15527" y="4903"/>
                  <a:pt x="15527" y="4897"/>
                </a:cubicBezTo>
                <a:cubicBezTo>
                  <a:pt x="15533" y="4897"/>
                  <a:pt x="15539" y="4892"/>
                  <a:pt x="15539" y="4892"/>
                </a:cubicBezTo>
                <a:cubicBezTo>
                  <a:pt x="15545" y="4886"/>
                  <a:pt x="15545" y="4886"/>
                  <a:pt x="15551" y="4886"/>
                </a:cubicBezTo>
                <a:cubicBezTo>
                  <a:pt x="15557" y="4886"/>
                  <a:pt x="15563" y="4886"/>
                  <a:pt x="15563" y="4886"/>
                </a:cubicBezTo>
                <a:cubicBezTo>
                  <a:pt x="15569" y="4880"/>
                  <a:pt x="15569" y="4886"/>
                  <a:pt x="15575" y="4886"/>
                </a:cubicBezTo>
                <a:cubicBezTo>
                  <a:pt x="15587" y="4880"/>
                  <a:pt x="15592" y="4874"/>
                  <a:pt x="15598" y="4868"/>
                </a:cubicBezTo>
                <a:cubicBezTo>
                  <a:pt x="15604" y="4868"/>
                  <a:pt x="15598" y="4862"/>
                  <a:pt x="15604" y="4856"/>
                </a:cubicBezTo>
                <a:cubicBezTo>
                  <a:pt x="15604" y="4856"/>
                  <a:pt x="15610" y="4856"/>
                  <a:pt x="15616" y="4850"/>
                </a:cubicBezTo>
                <a:cubicBezTo>
                  <a:pt x="15622" y="4850"/>
                  <a:pt x="15622" y="4844"/>
                  <a:pt x="15628" y="4838"/>
                </a:cubicBezTo>
                <a:cubicBezTo>
                  <a:pt x="15628" y="4838"/>
                  <a:pt x="15634" y="4832"/>
                  <a:pt x="15634" y="4826"/>
                </a:cubicBezTo>
                <a:cubicBezTo>
                  <a:pt x="15640" y="4826"/>
                  <a:pt x="15640" y="4820"/>
                  <a:pt x="15646" y="4814"/>
                </a:cubicBezTo>
                <a:cubicBezTo>
                  <a:pt x="15646" y="4814"/>
                  <a:pt x="15646" y="4809"/>
                  <a:pt x="15646" y="4803"/>
                </a:cubicBezTo>
                <a:lnTo>
                  <a:pt x="15652" y="4797"/>
                </a:lnTo>
                <a:cubicBezTo>
                  <a:pt x="15658" y="4785"/>
                  <a:pt x="15670" y="4785"/>
                  <a:pt x="15676" y="4773"/>
                </a:cubicBezTo>
                <a:cubicBezTo>
                  <a:pt x="15681" y="4761"/>
                  <a:pt x="15687" y="4749"/>
                  <a:pt x="15693" y="4737"/>
                </a:cubicBezTo>
                <a:cubicBezTo>
                  <a:pt x="15693" y="4731"/>
                  <a:pt x="15693" y="4731"/>
                  <a:pt x="15693" y="4726"/>
                </a:cubicBezTo>
                <a:cubicBezTo>
                  <a:pt x="15699" y="4720"/>
                  <a:pt x="15705" y="4720"/>
                  <a:pt x="15705" y="4714"/>
                </a:cubicBezTo>
                <a:cubicBezTo>
                  <a:pt x="15711" y="4708"/>
                  <a:pt x="15711" y="4708"/>
                  <a:pt x="15717" y="4702"/>
                </a:cubicBezTo>
                <a:cubicBezTo>
                  <a:pt x="15717" y="4696"/>
                  <a:pt x="15723" y="4696"/>
                  <a:pt x="15729" y="4690"/>
                </a:cubicBezTo>
                <a:cubicBezTo>
                  <a:pt x="15735" y="4690"/>
                  <a:pt x="15741" y="4684"/>
                  <a:pt x="15741" y="4684"/>
                </a:cubicBezTo>
                <a:cubicBezTo>
                  <a:pt x="15747" y="4678"/>
                  <a:pt x="15753" y="4678"/>
                  <a:pt x="15753" y="4672"/>
                </a:cubicBezTo>
                <a:cubicBezTo>
                  <a:pt x="15753" y="4666"/>
                  <a:pt x="15753" y="4660"/>
                  <a:pt x="15753" y="4654"/>
                </a:cubicBezTo>
                <a:cubicBezTo>
                  <a:pt x="15759" y="4654"/>
                  <a:pt x="15759" y="4648"/>
                  <a:pt x="15759" y="4642"/>
                </a:cubicBezTo>
                <a:cubicBezTo>
                  <a:pt x="15759" y="4637"/>
                  <a:pt x="15759" y="4637"/>
                  <a:pt x="15759" y="4631"/>
                </a:cubicBezTo>
                <a:cubicBezTo>
                  <a:pt x="15759" y="4631"/>
                  <a:pt x="15764" y="4625"/>
                  <a:pt x="15764" y="4619"/>
                </a:cubicBezTo>
                <a:cubicBezTo>
                  <a:pt x="15764" y="4619"/>
                  <a:pt x="15764" y="4613"/>
                  <a:pt x="15764" y="4607"/>
                </a:cubicBezTo>
                <a:cubicBezTo>
                  <a:pt x="15770" y="4601"/>
                  <a:pt x="15776" y="4601"/>
                  <a:pt x="15782" y="4601"/>
                </a:cubicBezTo>
                <a:cubicBezTo>
                  <a:pt x="15788" y="4595"/>
                  <a:pt x="15794" y="4589"/>
                  <a:pt x="15800" y="4577"/>
                </a:cubicBezTo>
                <a:cubicBezTo>
                  <a:pt x="15806" y="4565"/>
                  <a:pt x="15818" y="4560"/>
                  <a:pt x="15818" y="4548"/>
                </a:cubicBezTo>
                <a:cubicBezTo>
                  <a:pt x="15818" y="4536"/>
                  <a:pt x="15812" y="4536"/>
                  <a:pt x="15812" y="4530"/>
                </a:cubicBezTo>
                <a:cubicBezTo>
                  <a:pt x="15806" y="4524"/>
                  <a:pt x="15806" y="4518"/>
                  <a:pt x="15800" y="4518"/>
                </a:cubicBezTo>
                <a:cubicBezTo>
                  <a:pt x="15800" y="4518"/>
                  <a:pt x="15794" y="4518"/>
                  <a:pt x="15788" y="4518"/>
                </a:cubicBezTo>
                <a:cubicBezTo>
                  <a:pt x="15782" y="4518"/>
                  <a:pt x="15776" y="4518"/>
                  <a:pt x="15764" y="4512"/>
                </a:cubicBezTo>
                <a:cubicBezTo>
                  <a:pt x="15764" y="4506"/>
                  <a:pt x="15764" y="4500"/>
                  <a:pt x="15764" y="4494"/>
                </a:cubicBezTo>
                <a:cubicBezTo>
                  <a:pt x="15764" y="4488"/>
                  <a:pt x="15764" y="4482"/>
                  <a:pt x="15764" y="4482"/>
                </a:cubicBezTo>
                <a:cubicBezTo>
                  <a:pt x="15764" y="4476"/>
                  <a:pt x="15764" y="4471"/>
                  <a:pt x="15764" y="4471"/>
                </a:cubicBezTo>
                <a:cubicBezTo>
                  <a:pt x="15788" y="4471"/>
                  <a:pt x="15788" y="4471"/>
                  <a:pt x="15788" y="4471"/>
                </a:cubicBezTo>
                <a:cubicBezTo>
                  <a:pt x="15788" y="4465"/>
                  <a:pt x="15788" y="4459"/>
                  <a:pt x="15788" y="4459"/>
                </a:cubicBezTo>
                <a:cubicBezTo>
                  <a:pt x="15782" y="4453"/>
                  <a:pt x="15776" y="4453"/>
                  <a:pt x="15776" y="4447"/>
                </a:cubicBezTo>
                <a:cubicBezTo>
                  <a:pt x="15776" y="4435"/>
                  <a:pt x="15782" y="4423"/>
                  <a:pt x="15776" y="4411"/>
                </a:cubicBezTo>
                <a:cubicBezTo>
                  <a:pt x="15776" y="4405"/>
                  <a:pt x="15776" y="4405"/>
                  <a:pt x="15776" y="4399"/>
                </a:cubicBezTo>
                <a:cubicBezTo>
                  <a:pt x="15776" y="4394"/>
                  <a:pt x="15770" y="4394"/>
                  <a:pt x="15764" y="4387"/>
                </a:cubicBezTo>
                <a:cubicBezTo>
                  <a:pt x="15764" y="4382"/>
                  <a:pt x="15759" y="4387"/>
                  <a:pt x="15753" y="4382"/>
                </a:cubicBezTo>
                <a:cubicBezTo>
                  <a:pt x="15753" y="4370"/>
                  <a:pt x="15759" y="4358"/>
                  <a:pt x="15759" y="4346"/>
                </a:cubicBezTo>
                <a:cubicBezTo>
                  <a:pt x="15759" y="4334"/>
                  <a:pt x="15753" y="4322"/>
                  <a:pt x="15747" y="4310"/>
                </a:cubicBezTo>
                <a:cubicBezTo>
                  <a:pt x="15747" y="4305"/>
                  <a:pt x="15741" y="4299"/>
                  <a:pt x="15735" y="4287"/>
                </a:cubicBezTo>
                <a:cubicBezTo>
                  <a:pt x="15723" y="4281"/>
                  <a:pt x="15723" y="4269"/>
                  <a:pt x="15711" y="4263"/>
                </a:cubicBezTo>
                <a:cubicBezTo>
                  <a:pt x="15705" y="4263"/>
                  <a:pt x="15705" y="4257"/>
                  <a:pt x="15699" y="4257"/>
                </a:cubicBezTo>
                <a:cubicBezTo>
                  <a:pt x="15693" y="4251"/>
                  <a:pt x="15687" y="4257"/>
                  <a:pt x="15681" y="4257"/>
                </a:cubicBezTo>
                <a:cubicBezTo>
                  <a:pt x="15681" y="4251"/>
                  <a:pt x="15676" y="4251"/>
                  <a:pt x="15670" y="4245"/>
                </a:cubicBezTo>
                <a:cubicBezTo>
                  <a:pt x="15670" y="4245"/>
                  <a:pt x="15670" y="4239"/>
                  <a:pt x="15670" y="4233"/>
                </a:cubicBezTo>
                <a:cubicBezTo>
                  <a:pt x="15670" y="4221"/>
                  <a:pt x="15670" y="4221"/>
                  <a:pt x="15670" y="4221"/>
                </a:cubicBezTo>
                <a:cubicBezTo>
                  <a:pt x="15670" y="4216"/>
                  <a:pt x="15676" y="4216"/>
                  <a:pt x="15676" y="4210"/>
                </a:cubicBezTo>
                <a:cubicBezTo>
                  <a:pt x="15681" y="4204"/>
                  <a:pt x="15687" y="4204"/>
                  <a:pt x="15687" y="4198"/>
                </a:cubicBezTo>
                <a:cubicBezTo>
                  <a:pt x="15693" y="4198"/>
                  <a:pt x="15699" y="4198"/>
                  <a:pt x="15699" y="4192"/>
                </a:cubicBezTo>
                <a:cubicBezTo>
                  <a:pt x="15699" y="4186"/>
                  <a:pt x="15699" y="4180"/>
                  <a:pt x="15699" y="4168"/>
                </a:cubicBezTo>
                <a:cubicBezTo>
                  <a:pt x="15699" y="4144"/>
                  <a:pt x="15699" y="4144"/>
                  <a:pt x="15699" y="4144"/>
                </a:cubicBezTo>
                <a:cubicBezTo>
                  <a:pt x="15735" y="4144"/>
                  <a:pt x="15735" y="4144"/>
                  <a:pt x="15735" y="4144"/>
                </a:cubicBezTo>
                <a:cubicBezTo>
                  <a:pt x="15735" y="4144"/>
                  <a:pt x="15741" y="4144"/>
                  <a:pt x="15741" y="4139"/>
                </a:cubicBezTo>
                <a:cubicBezTo>
                  <a:pt x="15747" y="4133"/>
                  <a:pt x="15747" y="4133"/>
                  <a:pt x="15753" y="4127"/>
                </a:cubicBezTo>
                <a:cubicBezTo>
                  <a:pt x="15753" y="4121"/>
                  <a:pt x="15753" y="4115"/>
                  <a:pt x="15759" y="4115"/>
                </a:cubicBezTo>
                <a:cubicBezTo>
                  <a:pt x="15759" y="4115"/>
                  <a:pt x="15764" y="4115"/>
                  <a:pt x="15770" y="4115"/>
                </a:cubicBezTo>
                <a:cubicBezTo>
                  <a:pt x="15770" y="4115"/>
                  <a:pt x="15776" y="4115"/>
                  <a:pt x="15782" y="4115"/>
                </a:cubicBezTo>
                <a:cubicBezTo>
                  <a:pt x="15782" y="4115"/>
                  <a:pt x="15788" y="4109"/>
                  <a:pt x="15794" y="4109"/>
                </a:cubicBezTo>
                <a:cubicBezTo>
                  <a:pt x="15806" y="4109"/>
                  <a:pt x="15806" y="4109"/>
                  <a:pt x="15806" y="4109"/>
                </a:cubicBezTo>
                <a:cubicBezTo>
                  <a:pt x="15818" y="4109"/>
                  <a:pt x="15824" y="4109"/>
                  <a:pt x="15836" y="4109"/>
                </a:cubicBezTo>
                <a:cubicBezTo>
                  <a:pt x="15842" y="4097"/>
                  <a:pt x="15842" y="4091"/>
                  <a:pt x="15842" y="4079"/>
                </a:cubicBezTo>
                <a:lnTo>
                  <a:pt x="15836" y="4073"/>
                </a:lnTo>
                <a:cubicBezTo>
                  <a:pt x="15782" y="4073"/>
                  <a:pt x="15782" y="4073"/>
                  <a:pt x="15782" y="4073"/>
                </a:cubicBezTo>
                <a:cubicBezTo>
                  <a:pt x="15776" y="4067"/>
                  <a:pt x="15776" y="4062"/>
                  <a:pt x="15776" y="4062"/>
                </a:cubicBezTo>
                <a:cubicBezTo>
                  <a:pt x="15770" y="4050"/>
                  <a:pt x="15764" y="4044"/>
                  <a:pt x="15759" y="4038"/>
                </a:cubicBezTo>
                <a:cubicBezTo>
                  <a:pt x="15717" y="4038"/>
                  <a:pt x="15717" y="4038"/>
                  <a:pt x="15717" y="4038"/>
                </a:cubicBezTo>
                <a:cubicBezTo>
                  <a:pt x="15717" y="4044"/>
                  <a:pt x="15711" y="4050"/>
                  <a:pt x="15711" y="4062"/>
                </a:cubicBezTo>
                <a:cubicBezTo>
                  <a:pt x="15711" y="4067"/>
                  <a:pt x="15711" y="4067"/>
                  <a:pt x="15711" y="4073"/>
                </a:cubicBezTo>
                <a:lnTo>
                  <a:pt x="15705" y="4079"/>
                </a:lnTo>
                <a:cubicBezTo>
                  <a:pt x="15699" y="4079"/>
                  <a:pt x="15699" y="4085"/>
                  <a:pt x="15693" y="4085"/>
                </a:cubicBezTo>
                <a:cubicBezTo>
                  <a:pt x="15693" y="4085"/>
                  <a:pt x="15687" y="4079"/>
                  <a:pt x="15681" y="4079"/>
                </a:cubicBezTo>
                <a:cubicBezTo>
                  <a:pt x="15681" y="4079"/>
                  <a:pt x="15676" y="4079"/>
                  <a:pt x="15670" y="4079"/>
                </a:cubicBezTo>
                <a:cubicBezTo>
                  <a:pt x="15670" y="4020"/>
                  <a:pt x="15670" y="4020"/>
                  <a:pt x="15670" y="4020"/>
                </a:cubicBezTo>
                <a:cubicBezTo>
                  <a:pt x="15598" y="4020"/>
                  <a:pt x="15598" y="4020"/>
                  <a:pt x="15598" y="4020"/>
                </a:cubicBezTo>
                <a:cubicBezTo>
                  <a:pt x="15587" y="4020"/>
                  <a:pt x="15581" y="4008"/>
                  <a:pt x="15581" y="3996"/>
                </a:cubicBezTo>
                <a:cubicBezTo>
                  <a:pt x="15581" y="3984"/>
                  <a:pt x="15581" y="3978"/>
                  <a:pt x="15581" y="3973"/>
                </a:cubicBezTo>
                <a:cubicBezTo>
                  <a:pt x="15581" y="3973"/>
                  <a:pt x="15587" y="3967"/>
                  <a:pt x="15587" y="3961"/>
                </a:cubicBezTo>
                <a:cubicBezTo>
                  <a:pt x="15592" y="3961"/>
                  <a:pt x="15592" y="3955"/>
                  <a:pt x="15598" y="3955"/>
                </a:cubicBezTo>
                <a:cubicBezTo>
                  <a:pt x="15604" y="3949"/>
                  <a:pt x="15610" y="3949"/>
                  <a:pt x="15610" y="3949"/>
                </a:cubicBezTo>
                <a:cubicBezTo>
                  <a:pt x="15628" y="3949"/>
                  <a:pt x="15634" y="3949"/>
                  <a:pt x="15646" y="3949"/>
                </a:cubicBezTo>
                <a:cubicBezTo>
                  <a:pt x="15652" y="3949"/>
                  <a:pt x="15652" y="3949"/>
                  <a:pt x="15658" y="3949"/>
                </a:cubicBezTo>
                <a:cubicBezTo>
                  <a:pt x="15664" y="3949"/>
                  <a:pt x="15664" y="3949"/>
                  <a:pt x="15670" y="3949"/>
                </a:cubicBezTo>
                <a:cubicBezTo>
                  <a:pt x="15670" y="3943"/>
                  <a:pt x="15670" y="3937"/>
                  <a:pt x="15670" y="3937"/>
                </a:cubicBezTo>
                <a:cubicBezTo>
                  <a:pt x="15670" y="3931"/>
                  <a:pt x="15676" y="3925"/>
                  <a:pt x="15676" y="3925"/>
                </a:cubicBezTo>
                <a:cubicBezTo>
                  <a:pt x="15681" y="3919"/>
                  <a:pt x="15681" y="3913"/>
                  <a:pt x="15687" y="3913"/>
                </a:cubicBezTo>
                <a:cubicBezTo>
                  <a:pt x="15693" y="3907"/>
                  <a:pt x="15693" y="3913"/>
                  <a:pt x="15699" y="3907"/>
                </a:cubicBezTo>
                <a:cubicBezTo>
                  <a:pt x="15705" y="3907"/>
                  <a:pt x="15705" y="3901"/>
                  <a:pt x="15711" y="3901"/>
                </a:cubicBezTo>
                <a:cubicBezTo>
                  <a:pt x="15717" y="3901"/>
                  <a:pt x="15729" y="3901"/>
                  <a:pt x="15735" y="3901"/>
                </a:cubicBezTo>
                <a:cubicBezTo>
                  <a:pt x="15741" y="3901"/>
                  <a:pt x="15741" y="3901"/>
                  <a:pt x="15747" y="3901"/>
                </a:cubicBezTo>
                <a:cubicBezTo>
                  <a:pt x="15753" y="3901"/>
                  <a:pt x="15753" y="3895"/>
                  <a:pt x="15753" y="3889"/>
                </a:cubicBezTo>
                <a:cubicBezTo>
                  <a:pt x="15759" y="3889"/>
                  <a:pt x="15764" y="3884"/>
                  <a:pt x="15764" y="3884"/>
                </a:cubicBezTo>
                <a:cubicBezTo>
                  <a:pt x="15770" y="3878"/>
                  <a:pt x="15770" y="3872"/>
                  <a:pt x="15776" y="3872"/>
                </a:cubicBezTo>
                <a:cubicBezTo>
                  <a:pt x="15782" y="3866"/>
                  <a:pt x="15782" y="3860"/>
                  <a:pt x="15788" y="3860"/>
                </a:cubicBezTo>
                <a:cubicBezTo>
                  <a:pt x="15794" y="3854"/>
                  <a:pt x="15794" y="3848"/>
                  <a:pt x="15806" y="3848"/>
                </a:cubicBezTo>
                <a:cubicBezTo>
                  <a:pt x="15812" y="3848"/>
                  <a:pt x="15812" y="3848"/>
                  <a:pt x="15812" y="3848"/>
                </a:cubicBezTo>
                <a:cubicBezTo>
                  <a:pt x="15812" y="3848"/>
                  <a:pt x="15818" y="3848"/>
                  <a:pt x="15818" y="3854"/>
                </a:cubicBezTo>
                <a:cubicBezTo>
                  <a:pt x="15824" y="3866"/>
                  <a:pt x="15824" y="3866"/>
                  <a:pt x="15824" y="3866"/>
                </a:cubicBezTo>
                <a:cubicBezTo>
                  <a:pt x="15818" y="3866"/>
                  <a:pt x="15818" y="3872"/>
                  <a:pt x="15818" y="3878"/>
                </a:cubicBezTo>
                <a:cubicBezTo>
                  <a:pt x="15812" y="3878"/>
                  <a:pt x="15806" y="3878"/>
                  <a:pt x="15806" y="3884"/>
                </a:cubicBezTo>
                <a:cubicBezTo>
                  <a:pt x="15800" y="3889"/>
                  <a:pt x="15800" y="3901"/>
                  <a:pt x="15800" y="3907"/>
                </a:cubicBezTo>
                <a:cubicBezTo>
                  <a:pt x="15800" y="3919"/>
                  <a:pt x="15788" y="3919"/>
                  <a:pt x="15782" y="3931"/>
                </a:cubicBezTo>
                <a:cubicBezTo>
                  <a:pt x="15776" y="3931"/>
                  <a:pt x="15776" y="3937"/>
                  <a:pt x="15770" y="3943"/>
                </a:cubicBezTo>
                <a:cubicBezTo>
                  <a:pt x="15770" y="3943"/>
                  <a:pt x="15764" y="3943"/>
                  <a:pt x="15759" y="3949"/>
                </a:cubicBezTo>
                <a:cubicBezTo>
                  <a:pt x="15759" y="3955"/>
                  <a:pt x="15759" y="3955"/>
                  <a:pt x="15759" y="3961"/>
                </a:cubicBezTo>
                <a:cubicBezTo>
                  <a:pt x="15759" y="3973"/>
                  <a:pt x="15759" y="3973"/>
                  <a:pt x="15759" y="3973"/>
                </a:cubicBezTo>
                <a:cubicBezTo>
                  <a:pt x="15764" y="3973"/>
                  <a:pt x="15770" y="3967"/>
                  <a:pt x="15770" y="3967"/>
                </a:cubicBezTo>
                <a:cubicBezTo>
                  <a:pt x="15776" y="3961"/>
                  <a:pt x="15776" y="3961"/>
                  <a:pt x="15782" y="3955"/>
                </a:cubicBezTo>
                <a:cubicBezTo>
                  <a:pt x="15836" y="3955"/>
                  <a:pt x="15836" y="3955"/>
                  <a:pt x="15836" y="3955"/>
                </a:cubicBezTo>
                <a:cubicBezTo>
                  <a:pt x="15842" y="3955"/>
                  <a:pt x="15847" y="3949"/>
                  <a:pt x="15853" y="3949"/>
                </a:cubicBezTo>
                <a:cubicBezTo>
                  <a:pt x="15859" y="3943"/>
                  <a:pt x="15865" y="3931"/>
                  <a:pt x="15871" y="3925"/>
                </a:cubicBezTo>
                <a:cubicBezTo>
                  <a:pt x="15877" y="3925"/>
                  <a:pt x="15877" y="3919"/>
                  <a:pt x="15883" y="3913"/>
                </a:cubicBezTo>
                <a:lnTo>
                  <a:pt x="15889" y="3913"/>
                </a:lnTo>
                <a:cubicBezTo>
                  <a:pt x="15895" y="3913"/>
                  <a:pt x="15901" y="3907"/>
                  <a:pt x="15901" y="3907"/>
                </a:cubicBezTo>
                <a:cubicBezTo>
                  <a:pt x="15919" y="3907"/>
                  <a:pt x="15925" y="3913"/>
                  <a:pt x="15936" y="3919"/>
                </a:cubicBezTo>
                <a:cubicBezTo>
                  <a:pt x="15942" y="3919"/>
                  <a:pt x="15948" y="3919"/>
                  <a:pt x="15948" y="3919"/>
                </a:cubicBezTo>
                <a:cubicBezTo>
                  <a:pt x="15960" y="3919"/>
                  <a:pt x="15966" y="3919"/>
                  <a:pt x="15972" y="3925"/>
                </a:cubicBezTo>
                <a:cubicBezTo>
                  <a:pt x="15978" y="3931"/>
                  <a:pt x="15978" y="3931"/>
                  <a:pt x="15984" y="3931"/>
                </a:cubicBezTo>
                <a:cubicBezTo>
                  <a:pt x="15990" y="3937"/>
                  <a:pt x="15990" y="3949"/>
                  <a:pt x="15990" y="3955"/>
                </a:cubicBezTo>
                <a:cubicBezTo>
                  <a:pt x="15990" y="3967"/>
                  <a:pt x="15990" y="3967"/>
                  <a:pt x="15990" y="3967"/>
                </a:cubicBezTo>
                <a:cubicBezTo>
                  <a:pt x="15990" y="3973"/>
                  <a:pt x="15984" y="3973"/>
                  <a:pt x="15984" y="3978"/>
                </a:cubicBezTo>
                <a:cubicBezTo>
                  <a:pt x="15978" y="3984"/>
                  <a:pt x="15972" y="3984"/>
                  <a:pt x="15972" y="3990"/>
                </a:cubicBezTo>
                <a:cubicBezTo>
                  <a:pt x="15972" y="3990"/>
                  <a:pt x="15972" y="3996"/>
                  <a:pt x="15972" y="4002"/>
                </a:cubicBezTo>
                <a:cubicBezTo>
                  <a:pt x="15966" y="4008"/>
                  <a:pt x="15960" y="4008"/>
                  <a:pt x="15960" y="4020"/>
                </a:cubicBezTo>
                <a:cubicBezTo>
                  <a:pt x="15960" y="4026"/>
                  <a:pt x="15960" y="4032"/>
                  <a:pt x="15966" y="4044"/>
                </a:cubicBezTo>
                <a:cubicBezTo>
                  <a:pt x="15984" y="4044"/>
                  <a:pt x="15984" y="4044"/>
                  <a:pt x="15984" y="4044"/>
                </a:cubicBezTo>
                <a:cubicBezTo>
                  <a:pt x="15996" y="4038"/>
                  <a:pt x="15996" y="4038"/>
                  <a:pt x="15996" y="4038"/>
                </a:cubicBezTo>
                <a:cubicBezTo>
                  <a:pt x="16002" y="4038"/>
                  <a:pt x="16008" y="4032"/>
                  <a:pt x="16014" y="4032"/>
                </a:cubicBezTo>
                <a:cubicBezTo>
                  <a:pt x="16014" y="4032"/>
                  <a:pt x="16019" y="4032"/>
                  <a:pt x="16025" y="4032"/>
                </a:cubicBezTo>
                <a:cubicBezTo>
                  <a:pt x="16031" y="4038"/>
                  <a:pt x="16037" y="4044"/>
                  <a:pt x="16043" y="4050"/>
                </a:cubicBezTo>
                <a:cubicBezTo>
                  <a:pt x="16043" y="4055"/>
                  <a:pt x="16043" y="4062"/>
                  <a:pt x="16049" y="4062"/>
                </a:cubicBezTo>
                <a:cubicBezTo>
                  <a:pt x="16049" y="4073"/>
                  <a:pt x="16049" y="4079"/>
                  <a:pt x="16049" y="4085"/>
                </a:cubicBezTo>
                <a:cubicBezTo>
                  <a:pt x="16055" y="4091"/>
                  <a:pt x="16055" y="4091"/>
                  <a:pt x="16055" y="4097"/>
                </a:cubicBezTo>
                <a:cubicBezTo>
                  <a:pt x="16055" y="4103"/>
                  <a:pt x="16061" y="4103"/>
                  <a:pt x="16061" y="4109"/>
                </a:cubicBezTo>
                <a:cubicBezTo>
                  <a:pt x="16061" y="4115"/>
                  <a:pt x="16073" y="4115"/>
                  <a:pt x="16073" y="4127"/>
                </a:cubicBezTo>
                <a:cubicBezTo>
                  <a:pt x="16073" y="4186"/>
                  <a:pt x="16073" y="4186"/>
                  <a:pt x="16073" y="4186"/>
                </a:cubicBezTo>
                <a:cubicBezTo>
                  <a:pt x="16073" y="4192"/>
                  <a:pt x="16067" y="4198"/>
                  <a:pt x="16061" y="4198"/>
                </a:cubicBezTo>
                <a:cubicBezTo>
                  <a:pt x="16055" y="4204"/>
                  <a:pt x="16049" y="4204"/>
                  <a:pt x="16049" y="4210"/>
                </a:cubicBezTo>
                <a:cubicBezTo>
                  <a:pt x="16049" y="4210"/>
                  <a:pt x="16049" y="4216"/>
                  <a:pt x="16049" y="4221"/>
                </a:cubicBezTo>
                <a:cubicBezTo>
                  <a:pt x="16043" y="4228"/>
                  <a:pt x="16043" y="4228"/>
                  <a:pt x="16043" y="4233"/>
                </a:cubicBezTo>
                <a:cubicBezTo>
                  <a:pt x="16043" y="4263"/>
                  <a:pt x="16043" y="4263"/>
                  <a:pt x="16043" y="4263"/>
                </a:cubicBezTo>
                <a:cubicBezTo>
                  <a:pt x="16102" y="4263"/>
                  <a:pt x="16102" y="4263"/>
                  <a:pt x="16102" y="4263"/>
                </a:cubicBezTo>
                <a:cubicBezTo>
                  <a:pt x="16120" y="4263"/>
                  <a:pt x="16126" y="4251"/>
                  <a:pt x="16138" y="4245"/>
                </a:cubicBezTo>
                <a:cubicBezTo>
                  <a:pt x="16150" y="4239"/>
                  <a:pt x="16150" y="4239"/>
                  <a:pt x="16150" y="4239"/>
                </a:cubicBezTo>
                <a:cubicBezTo>
                  <a:pt x="16156" y="4239"/>
                  <a:pt x="16162" y="4233"/>
                  <a:pt x="16168" y="4233"/>
                </a:cubicBezTo>
                <a:cubicBezTo>
                  <a:pt x="16174" y="4228"/>
                  <a:pt x="16174" y="4221"/>
                  <a:pt x="16180" y="4221"/>
                </a:cubicBezTo>
                <a:cubicBezTo>
                  <a:pt x="16185" y="4221"/>
                  <a:pt x="16185" y="4221"/>
                  <a:pt x="16191" y="4216"/>
                </a:cubicBezTo>
                <a:cubicBezTo>
                  <a:pt x="16197" y="4216"/>
                  <a:pt x="16197" y="4216"/>
                  <a:pt x="16203" y="4210"/>
                </a:cubicBezTo>
                <a:cubicBezTo>
                  <a:pt x="16209" y="4210"/>
                  <a:pt x="16209" y="4204"/>
                  <a:pt x="16215" y="4204"/>
                </a:cubicBezTo>
                <a:cubicBezTo>
                  <a:pt x="16221" y="4204"/>
                  <a:pt x="16227" y="4204"/>
                  <a:pt x="16227" y="4204"/>
                </a:cubicBezTo>
                <a:cubicBezTo>
                  <a:pt x="16233" y="4204"/>
                  <a:pt x="16239" y="4198"/>
                  <a:pt x="16239" y="4192"/>
                </a:cubicBezTo>
                <a:lnTo>
                  <a:pt x="16239" y="4186"/>
                </a:lnTo>
                <a:cubicBezTo>
                  <a:pt x="16239" y="4174"/>
                  <a:pt x="16239" y="4168"/>
                  <a:pt x="16239" y="4162"/>
                </a:cubicBezTo>
                <a:cubicBezTo>
                  <a:pt x="16239" y="4156"/>
                  <a:pt x="16245" y="4150"/>
                  <a:pt x="16245" y="4144"/>
                </a:cubicBezTo>
                <a:cubicBezTo>
                  <a:pt x="16245" y="4144"/>
                  <a:pt x="16245" y="4139"/>
                  <a:pt x="16245" y="4133"/>
                </a:cubicBezTo>
                <a:cubicBezTo>
                  <a:pt x="16245" y="4103"/>
                  <a:pt x="16245" y="4103"/>
                  <a:pt x="16245" y="4103"/>
                </a:cubicBezTo>
                <a:cubicBezTo>
                  <a:pt x="16233" y="4103"/>
                  <a:pt x="16227" y="4103"/>
                  <a:pt x="16215" y="4097"/>
                </a:cubicBezTo>
                <a:cubicBezTo>
                  <a:pt x="16215" y="4091"/>
                  <a:pt x="16209" y="4085"/>
                  <a:pt x="16209" y="4079"/>
                </a:cubicBezTo>
                <a:cubicBezTo>
                  <a:pt x="16209" y="4073"/>
                  <a:pt x="16209" y="4062"/>
                  <a:pt x="16209" y="4055"/>
                </a:cubicBezTo>
                <a:cubicBezTo>
                  <a:pt x="16209" y="4050"/>
                  <a:pt x="16209" y="4050"/>
                  <a:pt x="16209" y="4044"/>
                </a:cubicBezTo>
                <a:cubicBezTo>
                  <a:pt x="16209" y="4038"/>
                  <a:pt x="16203" y="4038"/>
                  <a:pt x="16197" y="4038"/>
                </a:cubicBezTo>
                <a:cubicBezTo>
                  <a:pt x="16191" y="4038"/>
                  <a:pt x="16191" y="4032"/>
                  <a:pt x="16185" y="4032"/>
                </a:cubicBezTo>
                <a:cubicBezTo>
                  <a:pt x="16180" y="4026"/>
                  <a:pt x="16180" y="4020"/>
                  <a:pt x="16180" y="4020"/>
                </a:cubicBezTo>
                <a:cubicBezTo>
                  <a:pt x="16174" y="4014"/>
                  <a:pt x="16168" y="4014"/>
                  <a:pt x="16168" y="4014"/>
                </a:cubicBezTo>
                <a:cubicBezTo>
                  <a:pt x="16162" y="4008"/>
                  <a:pt x="16156" y="4008"/>
                  <a:pt x="16156" y="4002"/>
                </a:cubicBezTo>
                <a:cubicBezTo>
                  <a:pt x="16150" y="4002"/>
                  <a:pt x="16156" y="3996"/>
                  <a:pt x="16150" y="3990"/>
                </a:cubicBezTo>
                <a:cubicBezTo>
                  <a:pt x="16150" y="3990"/>
                  <a:pt x="16144" y="3984"/>
                  <a:pt x="16144" y="3978"/>
                </a:cubicBezTo>
                <a:cubicBezTo>
                  <a:pt x="16138" y="3973"/>
                  <a:pt x="16144" y="3973"/>
                  <a:pt x="16144" y="3961"/>
                </a:cubicBezTo>
                <a:cubicBezTo>
                  <a:pt x="16144" y="3949"/>
                  <a:pt x="16144" y="3943"/>
                  <a:pt x="16144" y="3931"/>
                </a:cubicBezTo>
                <a:cubicBezTo>
                  <a:pt x="16150" y="3925"/>
                  <a:pt x="16150" y="3925"/>
                  <a:pt x="16156" y="3919"/>
                </a:cubicBezTo>
                <a:cubicBezTo>
                  <a:pt x="16156" y="3919"/>
                  <a:pt x="16156" y="3913"/>
                  <a:pt x="16162" y="3907"/>
                </a:cubicBezTo>
                <a:cubicBezTo>
                  <a:pt x="16162" y="3907"/>
                  <a:pt x="16162" y="3901"/>
                  <a:pt x="16162" y="3895"/>
                </a:cubicBezTo>
                <a:cubicBezTo>
                  <a:pt x="16168" y="3895"/>
                  <a:pt x="16174" y="3901"/>
                  <a:pt x="16174" y="3895"/>
                </a:cubicBezTo>
                <a:cubicBezTo>
                  <a:pt x="16185" y="3895"/>
                  <a:pt x="16191" y="3895"/>
                  <a:pt x="16203" y="3889"/>
                </a:cubicBezTo>
                <a:cubicBezTo>
                  <a:pt x="16209" y="3889"/>
                  <a:pt x="16209" y="3889"/>
                  <a:pt x="16209" y="3889"/>
                </a:cubicBezTo>
                <a:cubicBezTo>
                  <a:pt x="16221" y="3889"/>
                  <a:pt x="16227" y="3889"/>
                  <a:pt x="16233" y="3889"/>
                </a:cubicBezTo>
                <a:cubicBezTo>
                  <a:pt x="16233" y="3789"/>
                  <a:pt x="16233" y="3789"/>
                  <a:pt x="16233" y="3789"/>
                </a:cubicBezTo>
                <a:cubicBezTo>
                  <a:pt x="16233" y="3783"/>
                  <a:pt x="16239" y="3783"/>
                  <a:pt x="16239" y="3777"/>
                </a:cubicBezTo>
                <a:cubicBezTo>
                  <a:pt x="16239" y="3777"/>
                  <a:pt x="16239" y="3771"/>
                  <a:pt x="16239" y="3765"/>
                </a:cubicBezTo>
                <a:cubicBezTo>
                  <a:pt x="16245" y="3765"/>
                  <a:pt x="16245" y="3759"/>
                  <a:pt x="16251" y="3753"/>
                </a:cubicBezTo>
                <a:cubicBezTo>
                  <a:pt x="16251" y="3753"/>
                  <a:pt x="16257" y="3759"/>
                  <a:pt x="16262" y="3753"/>
                </a:cubicBezTo>
                <a:cubicBezTo>
                  <a:pt x="16262" y="3753"/>
                  <a:pt x="16269" y="3753"/>
                  <a:pt x="16274" y="3747"/>
                </a:cubicBezTo>
                <a:cubicBezTo>
                  <a:pt x="16286" y="3741"/>
                  <a:pt x="16286" y="3735"/>
                  <a:pt x="16292" y="3723"/>
                </a:cubicBezTo>
                <a:cubicBezTo>
                  <a:pt x="16298" y="3718"/>
                  <a:pt x="16298" y="3718"/>
                  <a:pt x="16304" y="3712"/>
                </a:cubicBezTo>
                <a:cubicBezTo>
                  <a:pt x="16310" y="3706"/>
                  <a:pt x="16316" y="3694"/>
                  <a:pt x="16322" y="3694"/>
                </a:cubicBezTo>
                <a:cubicBezTo>
                  <a:pt x="16328" y="3688"/>
                  <a:pt x="16328" y="3694"/>
                  <a:pt x="16334" y="3694"/>
                </a:cubicBezTo>
                <a:cubicBezTo>
                  <a:pt x="16340" y="3694"/>
                  <a:pt x="16340" y="3694"/>
                  <a:pt x="16346" y="3694"/>
                </a:cubicBezTo>
                <a:cubicBezTo>
                  <a:pt x="16363" y="3700"/>
                  <a:pt x="16375" y="3712"/>
                  <a:pt x="16393" y="3723"/>
                </a:cubicBezTo>
                <a:cubicBezTo>
                  <a:pt x="16393" y="3723"/>
                  <a:pt x="16399" y="3723"/>
                  <a:pt x="16405" y="3723"/>
                </a:cubicBezTo>
                <a:cubicBezTo>
                  <a:pt x="16411" y="3723"/>
                  <a:pt x="16417" y="3718"/>
                  <a:pt x="16428" y="3718"/>
                </a:cubicBezTo>
                <a:cubicBezTo>
                  <a:pt x="16428" y="3712"/>
                  <a:pt x="16435" y="3712"/>
                  <a:pt x="16435" y="3712"/>
                </a:cubicBezTo>
                <a:cubicBezTo>
                  <a:pt x="16440" y="3706"/>
                  <a:pt x="16440" y="3700"/>
                  <a:pt x="16446" y="3700"/>
                </a:cubicBezTo>
                <a:cubicBezTo>
                  <a:pt x="16452" y="3694"/>
                  <a:pt x="16452" y="3694"/>
                  <a:pt x="16458" y="3688"/>
                </a:cubicBezTo>
                <a:cubicBezTo>
                  <a:pt x="16458" y="3688"/>
                  <a:pt x="16464" y="3688"/>
                  <a:pt x="16470" y="3688"/>
                </a:cubicBezTo>
                <a:cubicBezTo>
                  <a:pt x="16476" y="3688"/>
                  <a:pt x="16470" y="3682"/>
                  <a:pt x="16476" y="3676"/>
                </a:cubicBezTo>
                <a:cubicBezTo>
                  <a:pt x="16488" y="3676"/>
                  <a:pt x="16494" y="3682"/>
                  <a:pt x="16500" y="3676"/>
                </a:cubicBezTo>
                <a:cubicBezTo>
                  <a:pt x="16506" y="3676"/>
                  <a:pt x="16506" y="3676"/>
                  <a:pt x="16512" y="3670"/>
                </a:cubicBezTo>
                <a:cubicBezTo>
                  <a:pt x="16517" y="3670"/>
                  <a:pt x="16517" y="3670"/>
                  <a:pt x="16523" y="3670"/>
                </a:cubicBezTo>
                <a:cubicBezTo>
                  <a:pt x="16529" y="3664"/>
                  <a:pt x="16529" y="3664"/>
                  <a:pt x="16535" y="3658"/>
                </a:cubicBezTo>
                <a:lnTo>
                  <a:pt x="16535" y="3652"/>
                </a:lnTo>
                <a:cubicBezTo>
                  <a:pt x="16541" y="3641"/>
                  <a:pt x="16553" y="3635"/>
                  <a:pt x="16565" y="3629"/>
                </a:cubicBezTo>
                <a:cubicBezTo>
                  <a:pt x="16565" y="3623"/>
                  <a:pt x="16571" y="3623"/>
                  <a:pt x="16577" y="3623"/>
                </a:cubicBezTo>
                <a:cubicBezTo>
                  <a:pt x="16577" y="3617"/>
                  <a:pt x="16577" y="3611"/>
                  <a:pt x="16583" y="3611"/>
                </a:cubicBezTo>
                <a:cubicBezTo>
                  <a:pt x="16583" y="3605"/>
                  <a:pt x="16589" y="3605"/>
                  <a:pt x="16589" y="3599"/>
                </a:cubicBezTo>
                <a:cubicBezTo>
                  <a:pt x="16606" y="3587"/>
                  <a:pt x="16606" y="3575"/>
                  <a:pt x="16624" y="3563"/>
                </a:cubicBezTo>
                <a:cubicBezTo>
                  <a:pt x="16624" y="3557"/>
                  <a:pt x="16630" y="3557"/>
                  <a:pt x="16636" y="3557"/>
                </a:cubicBezTo>
                <a:cubicBezTo>
                  <a:pt x="16642" y="3546"/>
                  <a:pt x="16648" y="3540"/>
                  <a:pt x="16654" y="3534"/>
                </a:cubicBezTo>
                <a:cubicBezTo>
                  <a:pt x="16654" y="3528"/>
                  <a:pt x="16654" y="3522"/>
                  <a:pt x="16654" y="3522"/>
                </a:cubicBezTo>
                <a:cubicBezTo>
                  <a:pt x="16654" y="3516"/>
                  <a:pt x="16660" y="3516"/>
                  <a:pt x="16660" y="3510"/>
                </a:cubicBezTo>
                <a:cubicBezTo>
                  <a:pt x="16666" y="3504"/>
                  <a:pt x="16666" y="3504"/>
                  <a:pt x="16666" y="3498"/>
                </a:cubicBezTo>
                <a:cubicBezTo>
                  <a:pt x="16672" y="3492"/>
                  <a:pt x="16672" y="3486"/>
                  <a:pt x="16672" y="3475"/>
                </a:cubicBezTo>
                <a:cubicBezTo>
                  <a:pt x="16678" y="3468"/>
                  <a:pt x="16683" y="3468"/>
                  <a:pt x="16683" y="3463"/>
                </a:cubicBezTo>
                <a:cubicBezTo>
                  <a:pt x="16689" y="3451"/>
                  <a:pt x="16695" y="3451"/>
                  <a:pt x="16707" y="3439"/>
                </a:cubicBezTo>
                <a:cubicBezTo>
                  <a:pt x="16707" y="3439"/>
                  <a:pt x="16713" y="3439"/>
                  <a:pt x="16719" y="3433"/>
                </a:cubicBezTo>
                <a:cubicBezTo>
                  <a:pt x="16719" y="3433"/>
                  <a:pt x="16719" y="3427"/>
                  <a:pt x="16725" y="3421"/>
                </a:cubicBezTo>
                <a:cubicBezTo>
                  <a:pt x="16725" y="3421"/>
                  <a:pt x="16731" y="3427"/>
                  <a:pt x="16737" y="3421"/>
                </a:cubicBezTo>
                <a:cubicBezTo>
                  <a:pt x="16743" y="3421"/>
                  <a:pt x="16749" y="3409"/>
                  <a:pt x="16755" y="3403"/>
                </a:cubicBezTo>
                <a:cubicBezTo>
                  <a:pt x="16760" y="3397"/>
                  <a:pt x="16760" y="3397"/>
                  <a:pt x="16767" y="3391"/>
                </a:cubicBezTo>
                <a:cubicBezTo>
                  <a:pt x="16767" y="3391"/>
                  <a:pt x="16767" y="3386"/>
                  <a:pt x="16772" y="3380"/>
                </a:cubicBezTo>
                <a:cubicBezTo>
                  <a:pt x="16772" y="3374"/>
                  <a:pt x="16778" y="3374"/>
                  <a:pt x="16784" y="3368"/>
                </a:cubicBezTo>
                <a:cubicBezTo>
                  <a:pt x="16784" y="3368"/>
                  <a:pt x="16790" y="3362"/>
                  <a:pt x="16796" y="3356"/>
                </a:cubicBezTo>
                <a:cubicBezTo>
                  <a:pt x="16796" y="3356"/>
                  <a:pt x="16802" y="3356"/>
                  <a:pt x="16808" y="3350"/>
                </a:cubicBezTo>
                <a:cubicBezTo>
                  <a:pt x="16808" y="3344"/>
                  <a:pt x="16802" y="3338"/>
                  <a:pt x="16808" y="3326"/>
                </a:cubicBezTo>
                <a:cubicBezTo>
                  <a:pt x="16808" y="3320"/>
                  <a:pt x="16808" y="3320"/>
                  <a:pt x="16808" y="3314"/>
                </a:cubicBezTo>
                <a:cubicBezTo>
                  <a:pt x="16808" y="3309"/>
                  <a:pt x="16808" y="3303"/>
                  <a:pt x="16808" y="3291"/>
                </a:cubicBezTo>
                <a:cubicBezTo>
                  <a:pt x="16808" y="3279"/>
                  <a:pt x="16808" y="3279"/>
                  <a:pt x="16808" y="3279"/>
                </a:cubicBezTo>
                <a:cubicBezTo>
                  <a:pt x="16808" y="3279"/>
                  <a:pt x="16814" y="3273"/>
                  <a:pt x="16814" y="3267"/>
                </a:cubicBezTo>
                <a:cubicBezTo>
                  <a:pt x="16820" y="3267"/>
                  <a:pt x="16826" y="3261"/>
                  <a:pt x="16826" y="3261"/>
                </a:cubicBezTo>
                <a:cubicBezTo>
                  <a:pt x="16832" y="3249"/>
                  <a:pt x="16826" y="3237"/>
                  <a:pt x="16826" y="3225"/>
                </a:cubicBezTo>
                <a:cubicBezTo>
                  <a:pt x="16826" y="3208"/>
                  <a:pt x="16826" y="3208"/>
                  <a:pt x="16826" y="3208"/>
                </a:cubicBezTo>
                <a:cubicBezTo>
                  <a:pt x="16826" y="3202"/>
                  <a:pt x="16826" y="3202"/>
                  <a:pt x="16826" y="3196"/>
                </a:cubicBezTo>
                <a:cubicBezTo>
                  <a:pt x="16826" y="3184"/>
                  <a:pt x="16826" y="3184"/>
                  <a:pt x="16826" y="3184"/>
                </a:cubicBezTo>
                <a:cubicBezTo>
                  <a:pt x="16826" y="3178"/>
                  <a:pt x="16826" y="3178"/>
                  <a:pt x="16826" y="3172"/>
                </a:cubicBezTo>
                <a:cubicBezTo>
                  <a:pt x="16826" y="3166"/>
                  <a:pt x="16832" y="3166"/>
                  <a:pt x="16832" y="3160"/>
                </a:cubicBezTo>
                <a:cubicBezTo>
                  <a:pt x="16838" y="3160"/>
                  <a:pt x="16832" y="3154"/>
                  <a:pt x="16832" y="3148"/>
                </a:cubicBezTo>
                <a:cubicBezTo>
                  <a:pt x="16838" y="3142"/>
                  <a:pt x="16838" y="3137"/>
                  <a:pt x="16838" y="3125"/>
                </a:cubicBezTo>
                <a:cubicBezTo>
                  <a:pt x="16844" y="3119"/>
                  <a:pt x="16849" y="3119"/>
                  <a:pt x="16849" y="3113"/>
                </a:cubicBezTo>
                <a:cubicBezTo>
                  <a:pt x="16855" y="3113"/>
                  <a:pt x="16855" y="3107"/>
                  <a:pt x="16855" y="3107"/>
                </a:cubicBezTo>
                <a:cubicBezTo>
                  <a:pt x="16861" y="3101"/>
                  <a:pt x="16861" y="3095"/>
                  <a:pt x="16867" y="3095"/>
                </a:cubicBezTo>
                <a:cubicBezTo>
                  <a:pt x="16867" y="3095"/>
                  <a:pt x="16873" y="3095"/>
                  <a:pt x="16879" y="3095"/>
                </a:cubicBezTo>
                <a:cubicBezTo>
                  <a:pt x="16879" y="3101"/>
                  <a:pt x="16879" y="3107"/>
                  <a:pt x="16885" y="3107"/>
                </a:cubicBezTo>
                <a:cubicBezTo>
                  <a:pt x="16885" y="3107"/>
                  <a:pt x="16891" y="3107"/>
                  <a:pt x="16891" y="3113"/>
                </a:cubicBezTo>
                <a:cubicBezTo>
                  <a:pt x="16897" y="3113"/>
                  <a:pt x="16903" y="3113"/>
                  <a:pt x="16903" y="3119"/>
                </a:cubicBezTo>
                <a:cubicBezTo>
                  <a:pt x="16909" y="3125"/>
                  <a:pt x="16915" y="3125"/>
                  <a:pt x="16915" y="3131"/>
                </a:cubicBezTo>
                <a:cubicBezTo>
                  <a:pt x="16915" y="3137"/>
                  <a:pt x="16909" y="3137"/>
                  <a:pt x="16909" y="3142"/>
                </a:cubicBezTo>
                <a:cubicBezTo>
                  <a:pt x="16909" y="3148"/>
                  <a:pt x="16909" y="3148"/>
                  <a:pt x="16903" y="3154"/>
                </a:cubicBezTo>
                <a:cubicBezTo>
                  <a:pt x="16903" y="3160"/>
                  <a:pt x="16903" y="3166"/>
                  <a:pt x="16903" y="3172"/>
                </a:cubicBezTo>
                <a:cubicBezTo>
                  <a:pt x="16903" y="3184"/>
                  <a:pt x="16909" y="3190"/>
                  <a:pt x="16909" y="3196"/>
                </a:cubicBezTo>
                <a:cubicBezTo>
                  <a:pt x="16915" y="3220"/>
                  <a:pt x="16909" y="3231"/>
                  <a:pt x="16909" y="3249"/>
                </a:cubicBezTo>
                <a:cubicBezTo>
                  <a:pt x="16909" y="3261"/>
                  <a:pt x="16915" y="3273"/>
                  <a:pt x="16909" y="3285"/>
                </a:cubicBezTo>
                <a:cubicBezTo>
                  <a:pt x="16909" y="3291"/>
                  <a:pt x="16915" y="3297"/>
                  <a:pt x="16909" y="3297"/>
                </a:cubicBezTo>
                <a:cubicBezTo>
                  <a:pt x="16909" y="3303"/>
                  <a:pt x="16903" y="3303"/>
                  <a:pt x="16903" y="3309"/>
                </a:cubicBezTo>
                <a:cubicBezTo>
                  <a:pt x="16897" y="3314"/>
                  <a:pt x="16891" y="3314"/>
                  <a:pt x="16891" y="3320"/>
                </a:cubicBezTo>
                <a:cubicBezTo>
                  <a:pt x="16891" y="3326"/>
                  <a:pt x="16891" y="3326"/>
                  <a:pt x="16891" y="3338"/>
                </a:cubicBezTo>
                <a:cubicBezTo>
                  <a:pt x="16891" y="3344"/>
                  <a:pt x="16891" y="3344"/>
                  <a:pt x="16891" y="3350"/>
                </a:cubicBezTo>
                <a:cubicBezTo>
                  <a:pt x="16891" y="3368"/>
                  <a:pt x="16897" y="3374"/>
                  <a:pt x="16903" y="3386"/>
                </a:cubicBezTo>
                <a:cubicBezTo>
                  <a:pt x="16909" y="3397"/>
                  <a:pt x="16909" y="3403"/>
                  <a:pt x="16909" y="3415"/>
                </a:cubicBezTo>
                <a:cubicBezTo>
                  <a:pt x="16909" y="3421"/>
                  <a:pt x="16909" y="3427"/>
                  <a:pt x="16909" y="3433"/>
                </a:cubicBezTo>
                <a:cubicBezTo>
                  <a:pt x="16909" y="3439"/>
                  <a:pt x="16903" y="3439"/>
                  <a:pt x="16897" y="3439"/>
                </a:cubicBezTo>
                <a:cubicBezTo>
                  <a:pt x="16891" y="3445"/>
                  <a:pt x="16885" y="3445"/>
                  <a:pt x="16885" y="3451"/>
                </a:cubicBezTo>
                <a:cubicBezTo>
                  <a:pt x="16885" y="3457"/>
                  <a:pt x="16885" y="3463"/>
                  <a:pt x="16885" y="3468"/>
                </a:cubicBezTo>
                <a:cubicBezTo>
                  <a:pt x="16885" y="3475"/>
                  <a:pt x="16885" y="3480"/>
                  <a:pt x="16885" y="3486"/>
                </a:cubicBezTo>
                <a:cubicBezTo>
                  <a:pt x="16885" y="3492"/>
                  <a:pt x="16891" y="3492"/>
                  <a:pt x="16891" y="3498"/>
                </a:cubicBezTo>
                <a:cubicBezTo>
                  <a:pt x="16891" y="3504"/>
                  <a:pt x="16885" y="3504"/>
                  <a:pt x="16885" y="3510"/>
                </a:cubicBezTo>
                <a:cubicBezTo>
                  <a:pt x="16909" y="3510"/>
                  <a:pt x="16909" y="3510"/>
                  <a:pt x="16909" y="3510"/>
                </a:cubicBezTo>
                <a:cubicBezTo>
                  <a:pt x="16909" y="3504"/>
                  <a:pt x="16915" y="3510"/>
                  <a:pt x="16921" y="3504"/>
                </a:cubicBezTo>
                <a:cubicBezTo>
                  <a:pt x="16921" y="3498"/>
                  <a:pt x="16921" y="3498"/>
                  <a:pt x="16921" y="3492"/>
                </a:cubicBezTo>
                <a:cubicBezTo>
                  <a:pt x="16926" y="3480"/>
                  <a:pt x="16926" y="3480"/>
                  <a:pt x="16926" y="3480"/>
                </a:cubicBezTo>
                <a:cubicBezTo>
                  <a:pt x="16933" y="3475"/>
                  <a:pt x="16933" y="3475"/>
                  <a:pt x="16938" y="3468"/>
                </a:cubicBezTo>
                <a:cubicBezTo>
                  <a:pt x="16938" y="3468"/>
                  <a:pt x="16938" y="3463"/>
                  <a:pt x="16944" y="3457"/>
                </a:cubicBezTo>
                <a:cubicBezTo>
                  <a:pt x="16944" y="3463"/>
                  <a:pt x="16950" y="3457"/>
                  <a:pt x="16956" y="3463"/>
                </a:cubicBezTo>
                <a:cubicBezTo>
                  <a:pt x="16956" y="3475"/>
                  <a:pt x="16950" y="3480"/>
                  <a:pt x="16956" y="3486"/>
                </a:cubicBezTo>
                <a:cubicBezTo>
                  <a:pt x="16956" y="3492"/>
                  <a:pt x="16962" y="3492"/>
                  <a:pt x="16968" y="3492"/>
                </a:cubicBezTo>
                <a:cubicBezTo>
                  <a:pt x="16974" y="3504"/>
                  <a:pt x="16986" y="3504"/>
                  <a:pt x="16998" y="3504"/>
                </a:cubicBezTo>
                <a:cubicBezTo>
                  <a:pt x="16998" y="3498"/>
                  <a:pt x="16998" y="3498"/>
                  <a:pt x="16998" y="3492"/>
                </a:cubicBezTo>
                <a:cubicBezTo>
                  <a:pt x="16998" y="3486"/>
                  <a:pt x="16998" y="3486"/>
                  <a:pt x="16992" y="3480"/>
                </a:cubicBezTo>
                <a:cubicBezTo>
                  <a:pt x="16992" y="3480"/>
                  <a:pt x="16992" y="3475"/>
                  <a:pt x="16992" y="3468"/>
                </a:cubicBezTo>
                <a:cubicBezTo>
                  <a:pt x="16992" y="3463"/>
                  <a:pt x="16986" y="3463"/>
                  <a:pt x="16980" y="3457"/>
                </a:cubicBezTo>
                <a:cubicBezTo>
                  <a:pt x="16980" y="3451"/>
                  <a:pt x="16974" y="3457"/>
                  <a:pt x="16968" y="3451"/>
                </a:cubicBezTo>
                <a:cubicBezTo>
                  <a:pt x="16968" y="3445"/>
                  <a:pt x="16968" y="3439"/>
                  <a:pt x="16962" y="3439"/>
                </a:cubicBezTo>
                <a:cubicBezTo>
                  <a:pt x="16962" y="3433"/>
                  <a:pt x="16950" y="3433"/>
                  <a:pt x="16950" y="3427"/>
                </a:cubicBezTo>
                <a:cubicBezTo>
                  <a:pt x="16944" y="3421"/>
                  <a:pt x="16950" y="3415"/>
                  <a:pt x="16944" y="3403"/>
                </a:cubicBezTo>
                <a:cubicBezTo>
                  <a:pt x="16944" y="3397"/>
                  <a:pt x="16938" y="3397"/>
                  <a:pt x="16938" y="3391"/>
                </a:cubicBezTo>
                <a:cubicBezTo>
                  <a:pt x="16933" y="3386"/>
                  <a:pt x="16926" y="3380"/>
                  <a:pt x="16926" y="3368"/>
                </a:cubicBezTo>
                <a:cubicBezTo>
                  <a:pt x="16926" y="3356"/>
                  <a:pt x="16944" y="3356"/>
                  <a:pt x="16950" y="3344"/>
                </a:cubicBezTo>
                <a:cubicBezTo>
                  <a:pt x="16950" y="3344"/>
                  <a:pt x="16956" y="3344"/>
                  <a:pt x="16956" y="3338"/>
                </a:cubicBezTo>
                <a:cubicBezTo>
                  <a:pt x="16956" y="3332"/>
                  <a:pt x="16956" y="3326"/>
                  <a:pt x="16956" y="3320"/>
                </a:cubicBezTo>
                <a:cubicBezTo>
                  <a:pt x="16956" y="3320"/>
                  <a:pt x="16956" y="3314"/>
                  <a:pt x="16956" y="3309"/>
                </a:cubicBezTo>
                <a:cubicBezTo>
                  <a:pt x="16956" y="3303"/>
                  <a:pt x="16968" y="3309"/>
                  <a:pt x="16968" y="3303"/>
                </a:cubicBezTo>
                <a:cubicBezTo>
                  <a:pt x="16968" y="3303"/>
                  <a:pt x="16968" y="3297"/>
                  <a:pt x="16974" y="3291"/>
                </a:cubicBezTo>
                <a:cubicBezTo>
                  <a:pt x="16980" y="3291"/>
                  <a:pt x="16974" y="3279"/>
                  <a:pt x="16980" y="3279"/>
                </a:cubicBezTo>
                <a:cubicBezTo>
                  <a:pt x="16992" y="3279"/>
                  <a:pt x="16998" y="3285"/>
                  <a:pt x="17004" y="3291"/>
                </a:cubicBezTo>
                <a:cubicBezTo>
                  <a:pt x="17015" y="3297"/>
                  <a:pt x="17015" y="3309"/>
                  <a:pt x="17027" y="3309"/>
                </a:cubicBezTo>
                <a:cubicBezTo>
                  <a:pt x="17033" y="3309"/>
                  <a:pt x="17033" y="3303"/>
                  <a:pt x="17039" y="3297"/>
                </a:cubicBezTo>
                <a:cubicBezTo>
                  <a:pt x="17039" y="3297"/>
                  <a:pt x="17039" y="3291"/>
                  <a:pt x="17039" y="3285"/>
                </a:cubicBezTo>
                <a:cubicBezTo>
                  <a:pt x="17039" y="3285"/>
                  <a:pt x="17033" y="3279"/>
                  <a:pt x="17033" y="3273"/>
                </a:cubicBezTo>
                <a:cubicBezTo>
                  <a:pt x="17033" y="3273"/>
                  <a:pt x="17033" y="3267"/>
                  <a:pt x="17033" y="3261"/>
                </a:cubicBezTo>
                <a:cubicBezTo>
                  <a:pt x="17033" y="3255"/>
                  <a:pt x="17027" y="3249"/>
                  <a:pt x="17027" y="3243"/>
                </a:cubicBezTo>
                <a:cubicBezTo>
                  <a:pt x="17027" y="3237"/>
                  <a:pt x="17027" y="3231"/>
                  <a:pt x="17027" y="3231"/>
                </a:cubicBezTo>
                <a:cubicBezTo>
                  <a:pt x="17027" y="3225"/>
                  <a:pt x="17021" y="3220"/>
                  <a:pt x="17021" y="3214"/>
                </a:cubicBezTo>
                <a:cubicBezTo>
                  <a:pt x="17021" y="3208"/>
                  <a:pt x="17015" y="3208"/>
                  <a:pt x="17015" y="3202"/>
                </a:cubicBezTo>
                <a:cubicBezTo>
                  <a:pt x="17010" y="3190"/>
                  <a:pt x="17015" y="3184"/>
                  <a:pt x="17015" y="3172"/>
                </a:cubicBezTo>
                <a:cubicBezTo>
                  <a:pt x="17015" y="3166"/>
                  <a:pt x="17015" y="3160"/>
                  <a:pt x="17015" y="3160"/>
                </a:cubicBezTo>
                <a:cubicBezTo>
                  <a:pt x="17010" y="3154"/>
                  <a:pt x="17010" y="3154"/>
                  <a:pt x="17004" y="3148"/>
                </a:cubicBezTo>
                <a:cubicBezTo>
                  <a:pt x="17004" y="3142"/>
                  <a:pt x="17004" y="3137"/>
                  <a:pt x="16998" y="3137"/>
                </a:cubicBezTo>
                <a:cubicBezTo>
                  <a:pt x="16992" y="3125"/>
                  <a:pt x="16986" y="3125"/>
                  <a:pt x="16980" y="3113"/>
                </a:cubicBezTo>
                <a:cubicBezTo>
                  <a:pt x="16980" y="3107"/>
                  <a:pt x="16974" y="3107"/>
                  <a:pt x="16974" y="3101"/>
                </a:cubicBezTo>
                <a:cubicBezTo>
                  <a:pt x="16974" y="3095"/>
                  <a:pt x="16974" y="3095"/>
                  <a:pt x="16974" y="3089"/>
                </a:cubicBezTo>
                <a:cubicBezTo>
                  <a:pt x="16974" y="3083"/>
                  <a:pt x="16974" y="3083"/>
                  <a:pt x="16974" y="3077"/>
                </a:cubicBezTo>
                <a:cubicBezTo>
                  <a:pt x="16974" y="3071"/>
                  <a:pt x="16974" y="3071"/>
                  <a:pt x="16974" y="3065"/>
                </a:cubicBezTo>
                <a:cubicBezTo>
                  <a:pt x="16974" y="3054"/>
                  <a:pt x="16974" y="3054"/>
                  <a:pt x="16974" y="3054"/>
                </a:cubicBezTo>
                <a:cubicBezTo>
                  <a:pt x="16974" y="3048"/>
                  <a:pt x="16980" y="3048"/>
                  <a:pt x="16980" y="3042"/>
                </a:cubicBezTo>
                <a:cubicBezTo>
                  <a:pt x="16980" y="3036"/>
                  <a:pt x="16974" y="3036"/>
                  <a:pt x="16974" y="3030"/>
                </a:cubicBezTo>
                <a:cubicBezTo>
                  <a:pt x="16974" y="3024"/>
                  <a:pt x="16980" y="3024"/>
                  <a:pt x="16980" y="3018"/>
                </a:cubicBezTo>
                <a:cubicBezTo>
                  <a:pt x="16980" y="3012"/>
                  <a:pt x="16974" y="3012"/>
                  <a:pt x="16974" y="3006"/>
                </a:cubicBezTo>
                <a:lnTo>
                  <a:pt x="16962" y="3006"/>
                </a:lnTo>
                <a:cubicBezTo>
                  <a:pt x="16956" y="2994"/>
                  <a:pt x="16962" y="2988"/>
                  <a:pt x="16962" y="2982"/>
                </a:cubicBezTo>
                <a:cubicBezTo>
                  <a:pt x="16956" y="2976"/>
                  <a:pt x="16956" y="2965"/>
                  <a:pt x="16956" y="2959"/>
                </a:cubicBezTo>
                <a:cubicBezTo>
                  <a:pt x="16950" y="2947"/>
                  <a:pt x="16956" y="2941"/>
                  <a:pt x="16956" y="2935"/>
                </a:cubicBezTo>
                <a:cubicBezTo>
                  <a:pt x="16956" y="2923"/>
                  <a:pt x="16950" y="2917"/>
                  <a:pt x="16950" y="2911"/>
                </a:cubicBezTo>
                <a:cubicBezTo>
                  <a:pt x="16926" y="2911"/>
                  <a:pt x="16926" y="2911"/>
                  <a:pt x="16926" y="2911"/>
                </a:cubicBezTo>
                <a:cubicBezTo>
                  <a:pt x="16926" y="2994"/>
                  <a:pt x="16926" y="2994"/>
                  <a:pt x="16926" y="2994"/>
                </a:cubicBezTo>
                <a:cubicBezTo>
                  <a:pt x="16921" y="2994"/>
                  <a:pt x="16915" y="2994"/>
                  <a:pt x="16909" y="2994"/>
                </a:cubicBezTo>
                <a:cubicBezTo>
                  <a:pt x="16903" y="2994"/>
                  <a:pt x="16903" y="2994"/>
                  <a:pt x="16897" y="3000"/>
                </a:cubicBezTo>
                <a:cubicBezTo>
                  <a:pt x="16897" y="3012"/>
                  <a:pt x="16897" y="3012"/>
                  <a:pt x="16897" y="3012"/>
                </a:cubicBezTo>
                <a:cubicBezTo>
                  <a:pt x="16897" y="3012"/>
                  <a:pt x="16897" y="3018"/>
                  <a:pt x="16897" y="3024"/>
                </a:cubicBezTo>
                <a:cubicBezTo>
                  <a:pt x="16897" y="3036"/>
                  <a:pt x="16897" y="3036"/>
                  <a:pt x="16897" y="3036"/>
                </a:cubicBezTo>
                <a:cubicBezTo>
                  <a:pt x="16903" y="3036"/>
                  <a:pt x="16903" y="3042"/>
                  <a:pt x="16903" y="3042"/>
                </a:cubicBezTo>
                <a:cubicBezTo>
                  <a:pt x="16909" y="3054"/>
                  <a:pt x="16903" y="3059"/>
                  <a:pt x="16903" y="3065"/>
                </a:cubicBezTo>
                <a:cubicBezTo>
                  <a:pt x="16885" y="3065"/>
                  <a:pt x="16885" y="3065"/>
                  <a:pt x="16885" y="3065"/>
                </a:cubicBezTo>
                <a:cubicBezTo>
                  <a:pt x="16879" y="3065"/>
                  <a:pt x="16873" y="3065"/>
                  <a:pt x="16873" y="3065"/>
                </a:cubicBezTo>
                <a:cubicBezTo>
                  <a:pt x="16873" y="3059"/>
                  <a:pt x="16867" y="3059"/>
                  <a:pt x="16867" y="3054"/>
                </a:cubicBezTo>
                <a:cubicBezTo>
                  <a:pt x="16867" y="3048"/>
                  <a:pt x="16873" y="3048"/>
                  <a:pt x="16873" y="3042"/>
                </a:cubicBezTo>
                <a:cubicBezTo>
                  <a:pt x="16873" y="3036"/>
                  <a:pt x="16873" y="3036"/>
                  <a:pt x="16873" y="3030"/>
                </a:cubicBezTo>
                <a:cubicBezTo>
                  <a:pt x="16873" y="3024"/>
                  <a:pt x="16879" y="3018"/>
                  <a:pt x="16879" y="3006"/>
                </a:cubicBezTo>
                <a:cubicBezTo>
                  <a:pt x="16879" y="2994"/>
                  <a:pt x="16879" y="2994"/>
                  <a:pt x="16879" y="2994"/>
                </a:cubicBezTo>
                <a:cubicBezTo>
                  <a:pt x="16873" y="2988"/>
                  <a:pt x="16873" y="2988"/>
                  <a:pt x="16867" y="2982"/>
                </a:cubicBezTo>
                <a:cubicBezTo>
                  <a:pt x="16867" y="2976"/>
                  <a:pt x="16861" y="2976"/>
                  <a:pt x="16855" y="2971"/>
                </a:cubicBezTo>
                <a:cubicBezTo>
                  <a:pt x="16855" y="2971"/>
                  <a:pt x="16849" y="2965"/>
                  <a:pt x="16844" y="2965"/>
                </a:cubicBezTo>
                <a:cubicBezTo>
                  <a:pt x="16844" y="2965"/>
                  <a:pt x="16838" y="2965"/>
                  <a:pt x="16832" y="2965"/>
                </a:cubicBezTo>
                <a:cubicBezTo>
                  <a:pt x="16826" y="2965"/>
                  <a:pt x="16826" y="2959"/>
                  <a:pt x="16820" y="2959"/>
                </a:cubicBezTo>
                <a:cubicBezTo>
                  <a:pt x="16814" y="2953"/>
                  <a:pt x="16820" y="2947"/>
                  <a:pt x="16814" y="2947"/>
                </a:cubicBezTo>
                <a:cubicBezTo>
                  <a:pt x="16814" y="2941"/>
                  <a:pt x="16808" y="2941"/>
                  <a:pt x="16802" y="2941"/>
                </a:cubicBezTo>
                <a:cubicBezTo>
                  <a:pt x="16790" y="2935"/>
                  <a:pt x="16778" y="2923"/>
                  <a:pt x="16767" y="2911"/>
                </a:cubicBezTo>
                <a:cubicBezTo>
                  <a:pt x="16737" y="2911"/>
                  <a:pt x="16737" y="2911"/>
                  <a:pt x="16737" y="2911"/>
                </a:cubicBezTo>
                <a:cubicBezTo>
                  <a:pt x="16737" y="2965"/>
                  <a:pt x="16737" y="2965"/>
                  <a:pt x="16737" y="2965"/>
                </a:cubicBezTo>
                <a:cubicBezTo>
                  <a:pt x="16683" y="2965"/>
                  <a:pt x="16683" y="2965"/>
                  <a:pt x="16683" y="2965"/>
                </a:cubicBezTo>
                <a:lnTo>
                  <a:pt x="16683" y="2959"/>
                </a:lnTo>
                <a:cubicBezTo>
                  <a:pt x="16683" y="2953"/>
                  <a:pt x="16683" y="2947"/>
                  <a:pt x="16678" y="2947"/>
                </a:cubicBezTo>
                <a:cubicBezTo>
                  <a:pt x="16678" y="2929"/>
                  <a:pt x="16666" y="2923"/>
                  <a:pt x="16660" y="2905"/>
                </a:cubicBezTo>
                <a:cubicBezTo>
                  <a:pt x="16642" y="2911"/>
                  <a:pt x="16642" y="2911"/>
                  <a:pt x="16642" y="2911"/>
                </a:cubicBezTo>
                <a:cubicBezTo>
                  <a:pt x="16642" y="2917"/>
                  <a:pt x="16648" y="2917"/>
                  <a:pt x="16648" y="2923"/>
                </a:cubicBezTo>
                <a:cubicBezTo>
                  <a:pt x="16648" y="2947"/>
                  <a:pt x="16648" y="2947"/>
                  <a:pt x="16648" y="2947"/>
                </a:cubicBezTo>
                <a:cubicBezTo>
                  <a:pt x="16648" y="2947"/>
                  <a:pt x="16642" y="2953"/>
                  <a:pt x="16642" y="2959"/>
                </a:cubicBezTo>
                <a:cubicBezTo>
                  <a:pt x="16636" y="2953"/>
                  <a:pt x="16636" y="2959"/>
                  <a:pt x="16630" y="2959"/>
                </a:cubicBezTo>
                <a:cubicBezTo>
                  <a:pt x="16624" y="2953"/>
                  <a:pt x="16624" y="2953"/>
                  <a:pt x="16618" y="2953"/>
                </a:cubicBezTo>
                <a:cubicBezTo>
                  <a:pt x="16618" y="2941"/>
                  <a:pt x="16618" y="2941"/>
                  <a:pt x="16618" y="2941"/>
                </a:cubicBezTo>
                <a:cubicBezTo>
                  <a:pt x="16618" y="2935"/>
                  <a:pt x="16618" y="2929"/>
                  <a:pt x="16618" y="2929"/>
                </a:cubicBezTo>
                <a:cubicBezTo>
                  <a:pt x="16624" y="2923"/>
                  <a:pt x="16624" y="2917"/>
                  <a:pt x="16624" y="2911"/>
                </a:cubicBezTo>
                <a:cubicBezTo>
                  <a:pt x="16624" y="2899"/>
                  <a:pt x="16612" y="2893"/>
                  <a:pt x="16606" y="2882"/>
                </a:cubicBezTo>
                <a:cubicBezTo>
                  <a:pt x="16601" y="2887"/>
                  <a:pt x="16601" y="2893"/>
                  <a:pt x="16594" y="2893"/>
                </a:cubicBezTo>
                <a:cubicBezTo>
                  <a:pt x="16589" y="2899"/>
                  <a:pt x="16589" y="2899"/>
                  <a:pt x="16583" y="2899"/>
                </a:cubicBezTo>
                <a:cubicBezTo>
                  <a:pt x="16571" y="2899"/>
                  <a:pt x="16571" y="2899"/>
                  <a:pt x="16571" y="2899"/>
                </a:cubicBezTo>
                <a:cubicBezTo>
                  <a:pt x="16559" y="2899"/>
                  <a:pt x="16559" y="2899"/>
                  <a:pt x="16559" y="2899"/>
                </a:cubicBezTo>
                <a:cubicBezTo>
                  <a:pt x="16553" y="2899"/>
                  <a:pt x="16547" y="2899"/>
                  <a:pt x="16547" y="2893"/>
                </a:cubicBezTo>
                <a:cubicBezTo>
                  <a:pt x="16547" y="2887"/>
                  <a:pt x="16547" y="2882"/>
                  <a:pt x="16547" y="2876"/>
                </a:cubicBezTo>
                <a:cubicBezTo>
                  <a:pt x="16547" y="2870"/>
                  <a:pt x="16553" y="2864"/>
                  <a:pt x="16559" y="2864"/>
                </a:cubicBezTo>
                <a:cubicBezTo>
                  <a:pt x="16559" y="2858"/>
                  <a:pt x="16559" y="2852"/>
                  <a:pt x="16565" y="2852"/>
                </a:cubicBezTo>
                <a:cubicBezTo>
                  <a:pt x="16571" y="2846"/>
                  <a:pt x="16571" y="2852"/>
                  <a:pt x="16577" y="2852"/>
                </a:cubicBezTo>
                <a:cubicBezTo>
                  <a:pt x="16583" y="2846"/>
                  <a:pt x="16589" y="2846"/>
                  <a:pt x="16601" y="2840"/>
                </a:cubicBezTo>
                <a:cubicBezTo>
                  <a:pt x="16606" y="2840"/>
                  <a:pt x="16612" y="2840"/>
                  <a:pt x="16612" y="2834"/>
                </a:cubicBezTo>
                <a:cubicBezTo>
                  <a:pt x="16618" y="2834"/>
                  <a:pt x="16618" y="2828"/>
                  <a:pt x="16624" y="2822"/>
                </a:cubicBezTo>
                <a:cubicBezTo>
                  <a:pt x="16624" y="2816"/>
                  <a:pt x="16630" y="2816"/>
                  <a:pt x="16636" y="2810"/>
                </a:cubicBezTo>
                <a:cubicBezTo>
                  <a:pt x="16642" y="2805"/>
                  <a:pt x="16642" y="2799"/>
                  <a:pt x="16648" y="2799"/>
                </a:cubicBezTo>
                <a:cubicBezTo>
                  <a:pt x="16654" y="2793"/>
                  <a:pt x="16654" y="2793"/>
                  <a:pt x="16660" y="2793"/>
                </a:cubicBezTo>
                <a:cubicBezTo>
                  <a:pt x="16666" y="2793"/>
                  <a:pt x="16666" y="2787"/>
                  <a:pt x="16672" y="2787"/>
                </a:cubicBezTo>
                <a:cubicBezTo>
                  <a:pt x="16678" y="2787"/>
                  <a:pt x="16683" y="2787"/>
                  <a:pt x="16695" y="2787"/>
                </a:cubicBezTo>
                <a:cubicBezTo>
                  <a:pt x="16695" y="2769"/>
                  <a:pt x="16689" y="2757"/>
                  <a:pt x="16695" y="2745"/>
                </a:cubicBezTo>
                <a:cubicBezTo>
                  <a:pt x="16701" y="2739"/>
                  <a:pt x="16701" y="2739"/>
                  <a:pt x="16701" y="2733"/>
                </a:cubicBezTo>
                <a:cubicBezTo>
                  <a:pt x="16707" y="2727"/>
                  <a:pt x="16713" y="2727"/>
                  <a:pt x="16713" y="2727"/>
                </a:cubicBezTo>
                <a:cubicBezTo>
                  <a:pt x="16719" y="2721"/>
                  <a:pt x="16719" y="2721"/>
                  <a:pt x="16725" y="2721"/>
                </a:cubicBezTo>
                <a:cubicBezTo>
                  <a:pt x="16731" y="2716"/>
                  <a:pt x="16731" y="2710"/>
                  <a:pt x="16731" y="2710"/>
                </a:cubicBezTo>
                <a:cubicBezTo>
                  <a:pt x="16737" y="2704"/>
                  <a:pt x="16731" y="2698"/>
                  <a:pt x="16737" y="2692"/>
                </a:cubicBezTo>
                <a:cubicBezTo>
                  <a:pt x="16743" y="2692"/>
                  <a:pt x="16743" y="2692"/>
                  <a:pt x="16749" y="2686"/>
                </a:cubicBezTo>
                <a:cubicBezTo>
                  <a:pt x="16755" y="2686"/>
                  <a:pt x="16755" y="2686"/>
                  <a:pt x="16760" y="2680"/>
                </a:cubicBezTo>
                <a:cubicBezTo>
                  <a:pt x="16767" y="2680"/>
                  <a:pt x="16767" y="2674"/>
                  <a:pt x="16767" y="2668"/>
                </a:cubicBezTo>
                <a:cubicBezTo>
                  <a:pt x="16772" y="2668"/>
                  <a:pt x="16778" y="2668"/>
                  <a:pt x="16784" y="2662"/>
                </a:cubicBezTo>
                <a:cubicBezTo>
                  <a:pt x="16784" y="2656"/>
                  <a:pt x="16784" y="2650"/>
                  <a:pt x="16790" y="2650"/>
                </a:cubicBezTo>
                <a:cubicBezTo>
                  <a:pt x="16790" y="2650"/>
                  <a:pt x="16796" y="2650"/>
                  <a:pt x="16802" y="2650"/>
                </a:cubicBezTo>
                <a:cubicBezTo>
                  <a:pt x="16802" y="2644"/>
                  <a:pt x="16808" y="2650"/>
                  <a:pt x="16814" y="2650"/>
                </a:cubicBezTo>
                <a:cubicBezTo>
                  <a:pt x="16814" y="2644"/>
                  <a:pt x="16814" y="2639"/>
                  <a:pt x="16814" y="2639"/>
                </a:cubicBezTo>
                <a:cubicBezTo>
                  <a:pt x="16820" y="2632"/>
                  <a:pt x="16820" y="2627"/>
                  <a:pt x="16820" y="2627"/>
                </a:cubicBezTo>
                <a:cubicBezTo>
                  <a:pt x="16826" y="2621"/>
                  <a:pt x="16826" y="2615"/>
                  <a:pt x="16826" y="2615"/>
                </a:cubicBezTo>
                <a:cubicBezTo>
                  <a:pt x="16826" y="2609"/>
                  <a:pt x="16832" y="2609"/>
                  <a:pt x="16832" y="2603"/>
                </a:cubicBezTo>
                <a:cubicBezTo>
                  <a:pt x="16832" y="2597"/>
                  <a:pt x="16838" y="2597"/>
                  <a:pt x="16838" y="2591"/>
                </a:cubicBezTo>
                <a:cubicBezTo>
                  <a:pt x="16844" y="2585"/>
                  <a:pt x="16844" y="2579"/>
                  <a:pt x="16844" y="2579"/>
                </a:cubicBezTo>
                <a:cubicBezTo>
                  <a:pt x="16849" y="2573"/>
                  <a:pt x="16861" y="2567"/>
                  <a:pt x="16867" y="2567"/>
                </a:cubicBezTo>
                <a:cubicBezTo>
                  <a:pt x="16879" y="2567"/>
                  <a:pt x="16885" y="2567"/>
                  <a:pt x="16891" y="2567"/>
                </a:cubicBezTo>
                <a:cubicBezTo>
                  <a:pt x="16903" y="2567"/>
                  <a:pt x="16909" y="2561"/>
                  <a:pt x="16915" y="2555"/>
                </a:cubicBezTo>
                <a:cubicBezTo>
                  <a:pt x="16921" y="2550"/>
                  <a:pt x="16921" y="2544"/>
                  <a:pt x="16926" y="2544"/>
                </a:cubicBezTo>
                <a:cubicBezTo>
                  <a:pt x="16933" y="2538"/>
                  <a:pt x="16933" y="2532"/>
                  <a:pt x="16938" y="2526"/>
                </a:cubicBezTo>
                <a:cubicBezTo>
                  <a:pt x="16944" y="2520"/>
                  <a:pt x="16950" y="2514"/>
                  <a:pt x="16962" y="2514"/>
                </a:cubicBezTo>
                <a:cubicBezTo>
                  <a:pt x="16968" y="2514"/>
                  <a:pt x="16980" y="2520"/>
                  <a:pt x="16992" y="2520"/>
                </a:cubicBezTo>
                <a:lnTo>
                  <a:pt x="16992" y="2520"/>
                </a:lnTo>
                <a:cubicBezTo>
                  <a:pt x="17004" y="2520"/>
                  <a:pt x="17010" y="2514"/>
                  <a:pt x="17021" y="2514"/>
                </a:cubicBezTo>
                <a:cubicBezTo>
                  <a:pt x="17027" y="2514"/>
                  <a:pt x="17027" y="2514"/>
                  <a:pt x="17027" y="2514"/>
                </a:cubicBezTo>
                <a:cubicBezTo>
                  <a:pt x="17033" y="2514"/>
                  <a:pt x="17033" y="2520"/>
                  <a:pt x="17039" y="2520"/>
                </a:cubicBezTo>
                <a:cubicBezTo>
                  <a:pt x="17051" y="2520"/>
                  <a:pt x="17051" y="2520"/>
                  <a:pt x="17051" y="2520"/>
                </a:cubicBezTo>
                <a:cubicBezTo>
                  <a:pt x="17057" y="2520"/>
                  <a:pt x="17057" y="2520"/>
                  <a:pt x="17063" y="2520"/>
                </a:cubicBezTo>
                <a:cubicBezTo>
                  <a:pt x="17069" y="2520"/>
                  <a:pt x="17075" y="2514"/>
                  <a:pt x="17081" y="2514"/>
                </a:cubicBezTo>
                <a:cubicBezTo>
                  <a:pt x="17087" y="2514"/>
                  <a:pt x="17087" y="2514"/>
                  <a:pt x="17087" y="2514"/>
                </a:cubicBezTo>
                <a:cubicBezTo>
                  <a:pt x="17093" y="2514"/>
                  <a:pt x="17093" y="2520"/>
                  <a:pt x="17099" y="2520"/>
                </a:cubicBezTo>
                <a:cubicBezTo>
                  <a:pt x="17104" y="2520"/>
                  <a:pt x="17116" y="2532"/>
                  <a:pt x="17122" y="2532"/>
                </a:cubicBezTo>
                <a:close/>
                <a:moveTo>
                  <a:pt x="8805" y="2585"/>
                </a:moveTo>
                <a:lnTo>
                  <a:pt x="8805" y="2585"/>
                </a:lnTo>
                <a:cubicBezTo>
                  <a:pt x="8793" y="2591"/>
                  <a:pt x="8793" y="2597"/>
                  <a:pt x="8781" y="2603"/>
                </a:cubicBezTo>
                <a:cubicBezTo>
                  <a:pt x="8781" y="2603"/>
                  <a:pt x="8775" y="2603"/>
                  <a:pt x="8769" y="2603"/>
                </a:cubicBezTo>
                <a:cubicBezTo>
                  <a:pt x="8769" y="2609"/>
                  <a:pt x="8769" y="2615"/>
                  <a:pt x="8763" y="2615"/>
                </a:cubicBezTo>
                <a:cubicBezTo>
                  <a:pt x="8757" y="2627"/>
                  <a:pt x="8751" y="2627"/>
                  <a:pt x="8745" y="2639"/>
                </a:cubicBezTo>
                <a:cubicBezTo>
                  <a:pt x="8745" y="2644"/>
                  <a:pt x="8745" y="2644"/>
                  <a:pt x="8745" y="2650"/>
                </a:cubicBezTo>
                <a:cubicBezTo>
                  <a:pt x="8757" y="2656"/>
                  <a:pt x="8757" y="2656"/>
                  <a:pt x="8757" y="2656"/>
                </a:cubicBezTo>
                <a:cubicBezTo>
                  <a:pt x="8757" y="2656"/>
                  <a:pt x="8763" y="2650"/>
                  <a:pt x="8769" y="2650"/>
                </a:cubicBezTo>
                <a:cubicBezTo>
                  <a:pt x="8769" y="2644"/>
                  <a:pt x="8775" y="2644"/>
                  <a:pt x="8775" y="2639"/>
                </a:cubicBezTo>
                <a:cubicBezTo>
                  <a:pt x="8781" y="2639"/>
                  <a:pt x="8781" y="2627"/>
                  <a:pt x="8787" y="2627"/>
                </a:cubicBezTo>
                <a:cubicBezTo>
                  <a:pt x="8787" y="2627"/>
                  <a:pt x="8793" y="2627"/>
                  <a:pt x="8799" y="2627"/>
                </a:cubicBezTo>
                <a:cubicBezTo>
                  <a:pt x="8799" y="2627"/>
                  <a:pt x="8805" y="2627"/>
                  <a:pt x="8811" y="2627"/>
                </a:cubicBezTo>
                <a:cubicBezTo>
                  <a:pt x="8811" y="2621"/>
                  <a:pt x="8805" y="2615"/>
                  <a:pt x="8811" y="2615"/>
                </a:cubicBezTo>
                <a:cubicBezTo>
                  <a:pt x="8811" y="2609"/>
                  <a:pt x="8816" y="2609"/>
                  <a:pt x="8816" y="2603"/>
                </a:cubicBezTo>
                <a:cubicBezTo>
                  <a:pt x="8816" y="2591"/>
                  <a:pt x="8823" y="2585"/>
                  <a:pt x="8823" y="2579"/>
                </a:cubicBezTo>
                <a:cubicBezTo>
                  <a:pt x="8816" y="2579"/>
                  <a:pt x="8811" y="2585"/>
                  <a:pt x="8805" y="2585"/>
                </a:cubicBezTo>
                <a:close/>
                <a:moveTo>
                  <a:pt x="8864" y="3225"/>
                </a:moveTo>
                <a:lnTo>
                  <a:pt x="8864" y="3225"/>
                </a:lnTo>
                <a:cubicBezTo>
                  <a:pt x="8870" y="3225"/>
                  <a:pt x="8870" y="3220"/>
                  <a:pt x="8876" y="3220"/>
                </a:cubicBezTo>
                <a:cubicBezTo>
                  <a:pt x="8882" y="3220"/>
                  <a:pt x="8882" y="3220"/>
                  <a:pt x="8888" y="3220"/>
                </a:cubicBezTo>
                <a:cubicBezTo>
                  <a:pt x="8894" y="3220"/>
                  <a:pt x="8894" y="3220"/>
                  <a:pt x="8900" y="3214"/>
                </a:cubicBezTo>
                <a:cubicBezTo>
                  <a:pt x="8911" y="3208"/>
                  <a:pt x="8911" y="3208"/>
                  <a:pt x="8911" y="3208"/>
                </a:cubicBezTo>
                <a:cubicBezTo>
                  <a:pt x="8917" y="3208"/>
                  <a:pt x="8911" y="3196"/>
                  <a:pt x="8917" y="3196"/>
                </a:cubicBezTo>
                <a:cubicBezTo>
                  <a:pt x="8923" y="3196"/>
                  <a:pt x="8923" y="3202"/>
                  <a:pt x="8929" y="3202"/>
                </a:cubicBezTo>
                <a:cubicBezTo>
                  <a:pt x="8935" y="3202"/>
                  <a:pt x="8935" y="3208"/>
                  <a:pt x="8941" y="3208"/>
                </a:cubicBezTo>
                <a:cubicBezTo>
                  <a:pt x="8971" y="3208"/>
                  <a:pt x="8971" y="3208"/>
                  <a:pt x="8971" y="3208"/>
                </a:cubicBezTo>
                <a:cubicBezTo>
                  <a:pt x="8971" y="3196"/>
                  <a:pt x="8977" y="3190"/>
                  <a:pt x="8977" y="3178"/>
                </a:cubicBezTo>
                <a:cubicBezTo>
                  <a:pt x="8982" y="3178"/>
                  <a:pt x="8989" y="3178"/>
                  <a:pt x="9000" y="3178"/>
                </a:cubicBezTo>
                <a:cubicBezTo>
                  <a:pt x="9000" y="3178"/>
                  <a:pt x="9006" y="3178"/>
                  <a:pt x="9012" y="3178"/>
                </a:cubicBezTo>
                <a:cubicBezTo>
                  <a:pt x="9012" y="3178"/>
                  <a:pt x="9018" y="3178"/>
                  <a:pt x="9024" y="3178"/>
                </a:cubicBezTo>
                <a:cubicBezTo>
                  <a:pt x="9030" y="3178"/>
                  <a:pt x="9036" y="3178"/>
                  <a:pt x="9042" y="3178"/>
                </a:cubicBezTo>
                <a:cubicBezTo>
                  <a:pt x="9048" y="3178"/>
                  <a:pt x="9054" y="3178"/>
                  <a:pt x="9054" y="3178"/>
                </a:cubicBezTo>
                <a:cubicBezTo>
                  <a:pt x="9060" y="3178"/>
                  <a:pt x="9066" y="3172"/>
                  <a:pt x="9066" y="3172"/>
                </a:cubicBezTo>
                <a:cubicBezTo>
                  <a:pt x="9071" y="3166"/>
                  <a:pt x="9071" y="3160"/>
                  <a:pt x="9077" y="3160"/>
                </a:cubicBezTo>
                <a:cubicBezTo>
                  <a:pt x="9083" y="3160"/>
                  <a:pt x="9089" y="3160"/>
                  <a:pt x="9095" y="3160"/>
                </a:cubicBezTo>
                <a:cubicBezTo>
                  <a:pt x="9107" y="3166"/>
                  <a:pt x="9107" y="3178"/>
                  <a:pt x="9119" y="3178"/>
                </a:cubicBezTo>
                <a:cubicBezTo>
                  <a:pt x="9125" y="3178"/>
                  <a:pt x="9125" y="3178"/>
                  <a:pt x="9125" y="3178"/>
                </a:cubicBezTo>
                <a:cubicBezTo>
                  <a:pt x="9131" y="3178"/>
                  <a:pt x="9137" y="3178"/>
                  <a:pt x="9137" y="3178"/>
                </a:cubicBezTo>
                <a:cubicBezTo>
                  <a:pt x="9148" y="3172"/>
                  <a:pt x="9154" y="3178"/>
                  <a:pt x="9160" y="3178"/>
                </a:cubicBezTo>
                <a:cubicBezTo>
                  <a:pt x="9166" y="3178"/>
                  <a:pt x="9172" y="3178"/>
                  <a:pt x="9172" y="3178"/>
                </a:cubicBezTo>
                <a:cubicBezTo>
                  <a:pt x="9178" y="3172"/>
                  <a:pt x="9178" y="3172"/>
                  <a:pt x="9184" y="3166"/>
                </a:cubicBezTo>
                <a:cubicBezTo>
                  <a:pt x="9190" y="3166"/>
                  <a:pt x="9184" y="3160"/>
                  <a:pt x="9190" y="3154"/>
                </a:cubicBezTo>
                <a:cubicBezTo>
                  <a:pt x="9196" y="3154"/>
                  <a:pt x="9196" y="3154"/>
                  <a:pt x="9202" y="3154"/>
                </a:cubicBezTo>
                <a:cubicBezTo>
                  <a:pt x="9208" y="3154"/>
                  <a:pt x="9208" y="3154"/>
                  <a:pt x="9214" y="3154"/>
                </a:cubicBezTo>
                <a:cubicBezTo>
                  <a:pt x="9220" y="3154"/>
                  <a:pt x="9220" y="3148"/>
                  <a:pt x="9226" y="3148"/>
                </a:cubicBezTo>
                <a:cubicBezTo>
                  <a:pt x="9226" y="3137"/>
                  <a:pt x="9226" y="3137"/>
                  <a:pt x="9226" y="3137"/>
                </a:cubicBezTo>
                <a:cubicBezTo>
                  <a:pt x="9226" y="3137"/>
                  <a:pt x="9220" y="3131"/>
                  <a:pt x="9220" y="3125"/>
                </a:cubicBezTo>
                <a:cubicBezTo>
                  <a:pt x="9214" y="3119"/>
                  <a:pt x="9208" y="3119"/>
                  <a:pt x="9208" y="3113"/>
                </a:cubicBezTo>
                <a:cubicBezTo>
                  <a:pt x="9208" y="3107"/>
                  <a:pt x="9208" y="3107"/>
                  <a:pt x="9208" y="3107"/>
                </a:cubicBezTo>
                <a:cubicBezTo>
                  <a:pt x="9208" y="3101"/>
                  <a:pt x="9208" y="3095"/>
                  <a:pt x="9214" y="3095"/>
                </a:cubicBezTo>
                <a:cubicBezTo>
                  <a:pt x="9214" y="3089"/>
                  <a:pt x="9220" y="3089"/>
                  <a:pt x="9226" y="3089"/>
                </a:cubicBezTo>
                <a:cubicBezTo>
                  <a:pt x="9226" y="3089"/>
                  <a:pt x="9232" y="3089"/>
                  <a:pt x="9237" y="3089"/>
                </a:cubicBezTo>
                <a:cubicBezTo>
                  <a:pt x="9237" y="3089"/>
                  <a:pt x="9237" y="3083"/>
                  <a:pt x="9237" y="3077"/>
                </a:cubicBezTo>
                <a:cubicBezTo>
                  <a:pt x="9237" y="3077"/>
                  <a:pt x="9243" y="3071"/>
                  <a:pt x="9243" y="3065"/>
                </a:cubicBezTo>
                <a:cubicBezTo>
                  <a:pt x="9267" y="3065"/>
                  <a:pt x="9267" y="3065"/>
                  <a:pt x="9267" y="3065"/>
                </a:cubicBezTo>
                <a:cubicBezTo>
                  <a:pt x="9267" y="3042"/>
                  <a:pt x="9267" y="3042"/>
                  <a:pt x="9267" y="3042"/>
                </a:cubicBezTo>
                <a:cubicBezTo>
                  <a:pt x="9261" y="3042"/>
                  <a:pt x="9255" y="3042"/>
                  <a:pt x="9255" y="3036"/>
                </a:cubicBezTo>
                <a:cubicBezTo>
                  <a:pt x="9249" y="3030"/>
                  <a:pt x="9249" y="3030"/>
                  <a:pt x="9243" y="3024"/>
                </a:cubicBezTo>
                <a:cubicBezTo>
                  <a:pt x="9243" y="3018"/>
                  <a:pt x="9249" y="3012"/>
                  <a:pt x="9243" y="3012"/>
                </a:cubicBezTo>
                <a:cubicBezTo>
                  <a:pt x="9243" y="3006"/>
                  <a:pt x="9237" y="3006"/>
                  <a:pt x="9232" y="3006"/>
                </a:cubicBezTo>
                <a:cubicBezTo>
                  <a:pt x="9232" y="3000"/>
                  <a:pt x="9226" y="3000"/>
                  <a:pt x="9220" y="2994"/>
                </a:cubicBezTo>
                <a:cubicBezTo>
                  <a:pt x="9208" y="3000"/>
                  <a:pt x="9208" y="3000"/>
                  <a:pt x="9208" y="3000"/>
                </a:cubicBezTo>
                <a:cubicBezTo>
                  <a:pt x="9208" y="3000"/>
                  <a:pt x="9214" y="3006"/>
                  <a:pt x="9214" y="3012"/>
                </a:cubicBezTo>
                <a:cubicBezTo>
                  <a:pt x="9208" y="3012"/>
                  <a:pt x="9202" y="3012"/>
                  <a:pt x="9202" y="3018"/>
                </a:cubicBezTo>
                <a:cubicBezTo>
                  <a:pt x="9196" y="3024"/>
                  <a:pt x="9196" y="3024"/>
                  <a:pt x="9190" y="3030"/>
                </a:cubicBezTo>
                <a:lnTo>
                  <a:pt x="9184" y="3030"/>
                </a:lnTo>
                <a:cubicBezTo>
                  <a:pt x="9178" y="3024"/>
                  <a:pt x="9172" y="3018"/>
                  <a:pt x="9172" y="3018"/>
                </a:cubicBezTo>
                <a:cubicBezTo>
                  <a:pt x="9172" y="3012"/>
                  <a:pt x="9172" y="3006"/>
                  <a:pt x="9172" y="3006"/>
                </a:cubicBezTo>
                <a:cubicBezTo>
                  <a:pt x="9172" y="2994"/>
                  <a:pt x="9172" y="2988"/>
                  <a:pt x="9172" y="2982"/>
                </a:cubicBezTo>
                <a:cubicBezTo>
                  <a:pt x="9172" y="2976"/>
                  <a:pt x="9172" y="2971"/>
                  <a:pt x="9172" y="2965"/>
                </a:cubicBezTo>
                <a:cubicBezTo>
                  <a:pt x="9137" y="2965"/>
                  <a:pt x="9137" y="2965"/>
                  <a:pt x="9137" y="2965"/>
                </a:cubicBezTo>
                <a:cubicBezTo>
                  <a:pt x="9137" y="2953"/>
                  <a:pt x="9143" y="2947"/>
                  <a:pt x="9137" y="2935"/>
                </a:cubicBezTo>
                <a:cubicBezTo>
                  <a:pt x="9137" y="2929"/>
                  <a:pt x="9143" y="2923"/>
                  <a:pt x="9137" y="2923"/>
                </a:cubicBezTo>
                <a:cubicBezTo>
                  <a:pt x="9137" y="2911"/>
                  <a:pt x="9125" y="2905"/>
                  <a:pt x="9119" y="2899"/>
                </a:cubicBezTo>
                <a:cubicBezTo>
                  <a:pt x="9113" y="2899"/>
                  <a:pt x="9113" y="2905"/>
                  <a:pt x="9107" y="2899"/>
                </a:cubicBezTo>
                <a:cubicBezTo>
                  <a:pt x="9101" y="2899"/>
                  <a:pt x="9107" y="2893"/>
                  <a:pt x="9101" y="2887"/>
                </a:cubicBezTo>
                <a:lnTo>
                  <a:pt x="9089" y="2887"/>
                </a:lnTo>
                <a:cubicBezTo>
                  <a:pt x="9089" y="2882"/>
                  <a:pt x="9089" y="2882"/>
                  <a:pt x="9089" y="2876"/>
                </a:cubicBezTo>
                <a:cubicBezTo>
                  <a:pt x="9089" y="2870"/>
                  <a:pt x="9083" y="2870"/>
                  <a:pt x="9083" y="2864"/>
                </a:cubicBezTo>
                <a:cubicBezTo>
                  <a:pt x="9077" y="2858"/>
                  <a:pt x="9071" y="2858"/>
                  <a:pt x="9066" y="2858"/>
                </a:cubicBezTo>
                <a:cubicBezTo>
                  <a:pt x="9066" y="2852"/>
                  <a:pt x="9071" y="2846"/>
                  <a:pt x="9066" y="2846"/>
                </a:cubicBezTo>
                <a:cubicBezTo>
                  <a:pt x="9066" y="2840"/>
                  <a:pt x="9060" y="2840"/>
                  <a:pt x="9060" y="2834"/>
                </a:cubicBezTo>
                <a:cubicBezTo>
                  <a:pt x="9054" y="2828"/>
                  <a:pt x="9054" y="2822"/>
                  <a:pt x="9054" y="2822"/>
                </a:cubicBezTo>
                <a:cubicBezTo>
                  <a:pt x="9048" y="2816"/>
                  <a:pt x="9048" y="2810"/>
                  <a:pt x="9042" y="2810"/>
                </a:cubicBezTo>
                <a:cubicBezTo>
                  <a:pt x="9036" y="2810"/>
                  <a:pt x="9036" y="2805"/>
                  <a:pt x="9030" y="2805"/>
                </a:cubicBezTo>
                <a:cubicBezTo>
                  <a:pt x="9024" y="2805"/>
                  <a:pt x="9018" y="2805"/>
                  <a:pt x="9006" y="2805"/>
                </a:cubicBezTo>
                <a:cubicBezTo>
                  <a:pt x="9000" y="2805"/>
                  <a:pt x="8994" y="2805"/>
                  <a:pt x="8982" y="2799"/>
                </a:cubicBezTo>
                <a:cubicBezTo>
                  <a:pt x="8977" y="2799"/>
                  <a:pt x="8982" y="2793"/>
                  <a:pt x="8977" y="2787"/>
                </a:cubicBezTo>
                <a:cubicBezTo>
                  <a:pt x="8977" y="2781"/>
                  <a:pt x="8977" y="2781"/>
                  <a:pt x="8982" y="2775"/>
                </a:cubicBezTo>
                <a:cubicBezTo>
                  <a:pt x="8982" y="2769"/>
                  <a:pt x="8989" y="2769"/>
                  <a:pt x="8994" y="2769"/>
                </a:cubicBezTo>
                <a:cubicBezTo>
                  <a:pt x="8994" y="2763"/>
                  <a:pt x="8994" y="2757"/>
                  <a:pt x="8994" y="2757"/>
                </a:cubicBezTo>
                <a:cubicBezTo>
                  <a:pt x="9000" y="2751"/>
                  <a:pt x="9006" y="2757"/>
                  <a:pt x="9006" y="2757"/>
                </a:cubicBezTo>
                <a:cubicBezTo>
                  <a:pt x="9012" y="2757"/>
                  <a:pt x="9012" y="2751"/>
                  <a:pt x="9018" y="2751"/>
                </a:cubicBezTo>
                <a:cubicBezTo>
                  <a:pt x="9018" y="2739"/>
                  <a:pt x="9018" y="2739"/>
                  <a:pt x="9018" y="2739"/>
                </a:cubicBezTo>
                <a:cubicBezTo>
                  <a:pt x="9018" y="2739"/>
                  <a:pt x="9018" y="2733"/>
                  <a:pt x="9018" y="2727"/>
                </a:cubicBezTo>
                <a:cubicBezTo>
                  <a:pt x="9018" y="2727"/>
                  <a:pt x="9024" y="2721"/>
                  <a:pt x="9030" y="2721"/>
                </a:cubicBezTo>
                <a:cubicBezTo>
                  <a:pt x="9030" y="2716"/>
                  <a:pt x="9036" y="2716"/>
                  <a:pt x="9042" y="2716"/>
                </a:cubicBezTo>
                <a:cubicBezTo>
                  <a:pt x="9042" y="2710"/>
                  <a:pt x="9042" y="2710"/>
                  <a:pt x="9042" y="2704"/>
                </a:cubicBezTo>
                <a:cubicBezTo>
                  <a:pt x="9042" y="2656"/>
                  <a:pt x="9042" y="2656"/>
                  <a:pt x="9042" y="2656"/>
                </a:cubicBezTo>
                <a:cubicBezTo>
                  <a:pt x="8935" y="2656"/>
                  <a:pt x="8935" y="2656"/>
                  <a:pt x="8935" y="2656"/>
                </a:cubicBezTo>
                <a:cubicBezTo>
                  <a:pt x="8935" y="2650"/>
                  <a:pt x="8935" y="2650"/>
                  <a:pt x="8941" y="2644"/>
                </a:cubicBezTo>
                <a:cubicBezTo>
                  <a:pt x="8941" y="2639"/>
                  <a:pt x="8947" y="2639"/>
                  <a:pt x="8953" y="2639"/>
                </a:cubicBezTo>
                <a:cubicBezTo>
                  <a:pt x="8953" y="2632"/>
                  <a:pt x="8947" y="2627"/>
                  <a:pt x="8953" y="2627"/>
                </a:cubicBezTo>
                <a:cubicBezTo>
                  <a:pt x="8953" y="2621"/>
                  <a:pt x="8947" y="2615"/>
                  <a:pt x="8953" y="2615"/>
                </a:cubicBezTo>
                <a:cubicBezTo>
                  <a:pt x="8953" y="2609"/>
                  <a:pt x="8959" y="2609"/>
                  <a:pt x="8959" y="2603"/>
                </a:cubicBezTo>
                <a:cubicBezTo>
                  <a:pt x="8965" y="2603"/>
                  <a:pt x="8965" y="2597"/>
                  <a:pt x="8971" y="2591"/>
                </a:cubicBezTo>
                <a:cubicBezTo>
                  <a:pt x="8977" y="2591"/>
                  <a:pt x="8977" y="2591"/>
                  <a:pt x="8982" y="2585"/>
                </a:cubicBezTo>
                <a:cubicBezTo>
                  <a:pt x="8977" y="2585"/>
                  <a:pt x="8977" y="2579"/>
                  <a:pt x="8971" y="2573"/>
                </a:cubicBezTo>
                <a:cubicBezTo>
                  <a:pt x="8965" y="2573"/>
                  <a:pt x="8959" y="2573"/>
                  <a:pt x="8953" y="2573"/>
                </a:cubicBezTo>
                <a:cubicBezTo>
                  <a:pt x="8935" y="2573"/>
                  <a:pt x="8935" y="2573"/>
                  <a:pt x="8935" y="2573"/>
                </a:cubicBezTo>
                <a:cubicBezTo>
                  <a:pt x="8929" y="2573"/>
                  <a:pt x="8929" y="2579"/>
                  <a:pt x="8923" y="2579"/>
                </a:cubicBezTo>
                <a:cubicBezTo>
                  <a:pt x="8905" y="2579"/>
                  <a:pt x="8900" y="2579"/>
                  <a:pt x="8882" y="2579"/>
                </a:cubicBezTo>
                <a:cubicBezTo>
                  <a:pt x="8882" y="2585"/>
                  <a:pt x="8882" y="2591"/>
                  <a:pt x="8882" y="2597"/>
                </a:cubicBezTo>
                <a:cubicBezTo>
                  <a:pt x="8882" y="2603"/>
                  <a:pt x="8876" y="2609"/>
                  <a:pt x="8876" y="2609"/>
                </a:cubicBezTo>
                <a:cubicBezTo>
                  <a:pt x="8876" y="2615"/>
                  <a:pt x="8864" y="2621"/>
                  <a:pt x="8864" y="2627"/>
                </a:cubicBezTo>
                <a:cubicBezTo>
                  <a:pt x="8864" y="2627"/>
                  <a:pt x="8864" y="2627"/>
                  <a:pt x="8864" y="2632"/>
                </a:cubicBezTo>
                <a:cubicBezTo>
                  <a:pt x="8864" y="2639"/>
                  <a:pt x="8870" y="2644"/>
                  <a:pt x="8870" y="2650"/>
                </a:cubicBezTo>
                <a:cubicBezTo>
                  <a:pt x="8870" y="2656"/>
                  <a:pt x="8864" y="2662"/>
                  <a:pt x="8864" y="2662"/>
                </a:cubicBezTo>
                <a:cubicBezTo>
                  <a:pt x="8858" y="2668"/>
                  <a:pt x="8852" y="2668"/>
                  <a:pt x="8840" y="2668"/>
                </a:cubicBezTo>
                <a:cubicBezTo>
                  <a:pt x="8834" y="2668"/>
                  <a:pt x="8834" y="2668"/>
                  <a:pt x="8828" y="2662"/>
                </a:cubicBezTo>
                <a:cubicBezTo>
                  <a:pt x="8823" y="2662"/>
                  <a:pt x="8823" y="2650"/>
                  <a:pt x="8811" y="2650"/>
                </a:cubicBezTo>
                <a:cubicBezTo>
                  <a:pt x="8805" y="2650"/>
                  <a:pt x="8799" y="2656"/>
                  <a:pt x="8799" y="2662"/>
                </a:cubicBezTo>
                <a:cubicBezTo>
                  <a:pt x="8793" y="2668"/>
                  <a:pt x="8799" y="2668"/>
                  <a:pt x="8799" y="2674"/>
                </a:cubicBezTo>
                <a:cubicBezTo>
                  <a:pt x="8799" y="2680"/>
                  <a:pt x="8793" y="2692"/>
                  <a:pt x="8799" y="2698"/>
                </a:cubicBezTo>
                <a:cubicBezTo>
                  <a:pt x="8805" y="2698"/>
                  <a:pt x="8805" y="2698"/>
                  <a:pt x="8811" y="2704"/>
                </a:cubicBezTo>
                <a:cubicBezTo>
                  <a:pt x="8816" y="2704"/>
                  <a:pt x="8828" y="2704"/>
                  <a:pt x="8834" y="2710"/>
                </a:cubicBezTo>
                <a:cubicBezTo>
                  <a:pt x="8834" y="2710"/>
                  <a:pt x="8828" y="2716"/>
                  <a:pt x="8828" y="2721"/>
                </a:cubicBezTo>
                <a:cubicBezTo>
                  <a:pt x="8828" y="2727"/>
                  <a:pt x="8828" y="2727"/>
                  <a:pt x="8828" y="2727"/>
                </a:cubicBezTo>
                <a:cubicBezTo>
                  <a:pt x="8828" y="2733"/>
                  <a:pt x="8823" y="2739"/>
                  <a:pt x="8823" y="2739"/>
                </a:cubicBezTo>
                <a:cubicBezTo>
                  <a:pt x="8823" y="2745"/>
                  <a:pt x="8828" y="2745"/>
                  <a:pt x="8828" y="2751"/>
                </a:cubicBezTo>
                <a:cubicBezTo>
                  <a:pt x="8828" y="2757"/>
                  <a:pt x="8828" y="2763"/>
                  <a:pt x="8823" y="2763"/>
                </a:cubicBezTo>
                <a:cubicBezTo>
                  <a:pt x="8823" y="2769"/>
                  <a:pt x="8816" y="2763"/>
                  <a:pt x="8811" y="2769"/>
                </a:cubicBezTo>
                <a:lnTo>
                  <a:pt x="8805" y="2769"/>
                </a:lnTo>
                <a:cubicBezTo>
                  <a:pt x="8799" y="2775"/>
                  <a:pt x="8793" y="2775"/>
                  <a:pt x="8793" y="2781"/>
                </a:cubicBezTo>
                <a:cubicBezTo>
                  <a:pt x="8793" y="2787"/>
                  <a:pt x="8793" y="2793"/>
                  <a:pt x="8793" y="2799"/>
                </a:cubicBezTo>
                <a:cubicBezTo>
                  <a:pt x="8816" y="2799"/>
                  <a:pt x="8816" y="2799"/>
                  <a:pt x="8816" y="2799"/>
                </a:cubicBezTo>
                <a:cubicBezTo>
                  <a:pt x="8823" y="2799"/>
                  <a:pt x="8823" y="2793"/>
                  <a:pt x="8828" y="2793"/>
                </a:cubicBezTo>
                <a:cubicBezTo>
                  <a:pt x="8834" y="2793"/>
                  <a:pt x="8834" y="2793"/>
                  <a:pt x="8840" y="2799"/>
                </a:cubicBezTo>
                <a:cubicBezTo>
                  <a:pt x="8840" y="2799"/>
                  <a:pt x="8834" y="2805"/>
                  <a:pt x="8840" y="2805"/>
                </a:cubicBezTo>
                <a:cubicBezTo>
                  <a:pt x="8840" y="2810"/>
                  <a:pt x="8846" y="2810"/>
                  <a:pt x="8852" y="2816"/>
                </a:cubicBezTo>
                <a:cubicBezTo>
                  <a:pt x="8876" y="2816"/>
                  <a:pt x="8876" y="2816"/>
                  <a:pt x="8876" y="2816"/>
                </a:cubicBezTo>
                <a:cubicBezTo>
                  <a:pt x="8876" y="2810"/>
                  <a:pt x="8870" y="2810"/>
                  <a:pt x="8876" y="2805"/>
                </a:cubicBezTo>
                <a:cubicBezTo>
                  <a:pt x="8876" y="2799"/>
                  <a:pt x="8876" y="2799"/>
                  <a:pt x="8882" y="2793"/>
                </a:cubicBezTo>
                <a:cubicBezTo>
                  <a:pt x="8888" y="2805"/>
                  <a:pt x="8888" y="2805"/>
                  <a:pt x="8888" y="2805"/>
                </a:cubicBezTo>
                <a:lnTo>
                  <a:pt x="8888" y="2810"/>
                </a:lnTo>
                <a:cubicBezTo>
                  <a:pt x="8888" y="2822"/>
                  <a:pt x="8900" y="2828"/>
                  <a:pt x="8900" y="2840"/>
                </a:cubicBezTo>
                <a:cubicBezTo>
                  <a:pt x="8900" y="2840"/>
                  <a:pt x="8900" y="2846"/>
                  <a:pt x="8894" y="2852"/>
                </a:cubicBezTo>
                <a:lnTo>
                  <a:pt x="8888" y="2852"/>
                </a:lnTo>
                <a:cubicBezTo>
                  <a:pt x="8882" y="2858"/>
                  <a:pt x="8876" y="2858"/>
                  <a:pt x="8876" y="2858"/>
                </a:cubicBezTo>
                <a:cubicBezTo>
                  <a:pt x="8876" y="2864"/>
                  <a:pt x="8870" y="2864"/>
                  <a:pt x="8876" y="2870"/>
                </a:cubicBezTo>
                <a:cubicBezTo>
                  <a:pt x="8876" y="2876"/>
                  <a:pt x="8882" y="2876"/>
                  <a:pt x="8882" y="2882"/>
                </a:cubicBezTo>
                <a:cubicBezTo>
                  <a:pt x="8941" y="2882"/>
                  <a:pt x="8941" y="2882"/>
                  <a:pt x="8941" y="2882"/>
                </a:cubicBezTo>
                <a:cubicBezTo>
                  <a:pt x="8947" y="2870"/>
                  <a:pt x="8947" y="2870"/>
                  <a:pt x="8947" y="2870"/>
                </a:cubicBezTo>
                <a:cubicBezTo>
                  <a:pt x="8947" y="2876"/>
                  <a:pt x="8953" y="2870"/>
                  <a:pt x="8959" y="2876"/>
                </a:cubicBezTo>
                <a:cubicBezTo>
                  <a:pt x="8959" y="2882"/>
                  <a:pt x="8959" y="2882"/>
                  <a:pt x="8959" y="2887"/>
                </a:cubicBezTo>
                <a:cubicBezTo>
                  <a:pt x="8965" y="2893"/>
                  <a:pt x="8971" y="2893"/>
                  <a:pt x="8971" y="2899"/>
                </a:cubicBezTo>
                <a:cubicBezTo>
                  <a:pt x="8971" y="2905"/>
                  <a:pt x="8965" y="2911"/>
                  <a:pt x="8965" y="2917"/>
                </a:cubicBezTo>
                <a:cubicBezTo>
                  <a:pt x="8965" y="2923"/>
                  <a:pt x="8965" y="2929"/>
                  <a:pt x="8971" y="2935"/>
                </a:cubicBezTo>
                <a:cubicBezTo>
                  <a:pt x="8977" y="2941"/>
                  <a:pt x="8982" y="2941"/>
                  <a:pt x="8994" y="2947"/>
                </a:cubicBezTo>
                <a:cubicBezTo>
                  <a:pt x="8989" y="2965"/>
                  <a:pt x="8989" y="2965"/>
                  <a:pt x="8989" y="2965"/>
                </a:cubicBezTo>
                <a:cubicBezTo>
                  <a:pt x="8989" y="2976"/>
                  <a:pt x="8994" y="2982"/>
                  <a:pt x="8994" y="2988"/>
                </a:cubicBezTo>
                <a:cubicBezTo>
                  <a:pt x="8994" y="2994"/>
                  <a:pt x="8989" y="3000"/>
                  <a:pt x="8989" y="3000"/>
                </a:cubicBezTo>
                <a:cubicBezTo>
                  <a:pt x="8982" y="3006"/>
                  <a:pt x="8977" y="3000"/>
                  <a:pt x="8971" y="3000"/>
                </a:cubicBezTo>
                <a:cubicBezTo>
                  <a:pt x="8965" y="3000"/>
                  <a:pt x="8959" y="3000"/>
                  <a:pt x="8953" y="3000"/>
                </a:cubicBezTo>
                <a:cubicBezTo>
                  <a:pt x="8947" y="3000"/>
                  <a:pt x="8947" y="2994"/>
                  <a:pt x="8941" y="2994"/>
                </a:cubicBezTo>
                <a:cubicBezTo>
                  <a:pt x="8935" y="2994"/>
                  <a:pt x="8929" y="2994"/>
                  <a:pt x="8923" y="2994"/>
                </a:cubicBezTo>
                <a:cubicBezTo>
                  <a:pt x="8917" y="2994"/>
                  <a:pt x="8917" y="2994"/>
                  <a:pt x="8917" y="2994"/>
                </a:cubicBezTo>
                <a:cubicBezTo>
                  <a:pt x="8917" y="2994"/>
                  <a:pt x="8911" y="2994"/>
                  <a:pt x="8905" y="2994"/>
                </a:cubicBezTo>
                <a:cubicBezTo>
                  <a:pt x="8905" y="2994"/>
                  <a:pt x="8905" y="3000"/>
                  <a:pt x="8900" y="3006"/>
                </a:cubicBezTo>
                <a:cubicBezTo>
                  <a:pt x="8894" y="3006"/>
                  <a:pt x="8900" y="3012"/>
                  <a:pt x="8894" y="3018"/>
                </a:cubicBezTo>
                <a:cubicBezTo>
                  <a:pt x="8894" y="3018"/>
                  <a:pt x="8888" y="3012"/>
                  <a:pt x="8888" y="3018"/>
                </a:cubicBezTo>
                <a:cubicBezTo>
                  <a:pt x="8882" y="3018"/>
                  <a:pt x="8876" y="3018"/>
                  <a:pt x="8876" y="3018"/>
                </a:cubicBezTo>
                <a:cubicBezTo>
                  <a:pt x="8870" y="3030"/>
                  <a:pt x="8870" y="3030"/>
                  <a:pt x="8870" y="3030"/>
                </a:cubicBezTo>
                <a:cubicBezTo>
                  <a:pt x="8876" y="3030"/>
                  <a:pt x="8876" y="3036"/>
                  <a:pt x="8882" y="3036"/>
                </a:cubicBezTo>
                <a:cubicBezTo>
                  <a:pt x="8894" y="3036"/>
                  <a:pt x="8900" y="3030"/>
                  <a:pt x="8911" y="3030"/>
                </a:cubicBezTo>
                <a:cubicBezTo>
                  <a:pt x="8917" y="3030"/>
                  <a:pt x="8923" y="3030"/>
                  <a:pt x="8929" y="3036"/>
                </a:cubicBezTo>
                <a:lnTo>
                  <a:pt x="8929" y="3042"/>
                </a:lnTo>
                <a:cubicBezTo>
                  <a:pt x="8923" y="3048"/>
                  <a:pt x="8929" y="3054"/>
                  <a:pt x="8923" y="3054"/>
                </a:cubicBezTo>
                <a:cubicBezTo>
                  <a:pt x="8923" y="3059"/>
                  <a:pt x="8917" y="3054"/>
                  <a:pt x="8911" y="3054"/>
                </a:cubicBezTo>
                <a:cubicBezTo>
                  <a:pt x="8911" y="3059"/>
                  <a:pt x="8905" y="3059"/>
                  <a:pt x="8900" y="3065"/>
                </a:cubicBezTo>
                <a:cubicBezTo>
                  <a:pt x="8900" y="3065"/>
                  <a:pt x="8900" y="3071"/>
                  <a:pt x="8894" y="3077"/>
                </a:cubicBezTo>
                <a:cubicBezTo>
                  <a:pt x="8888" y="3077"/>
                  <a:pt x="8882" y="3077"/>
                  <a:pt x="8876" y="3077"/>
                </a:cubicBezTo>
                <a:cubicBezTo>
                  <a:pt x="8870" y="3089"/>
                  <a:pt x="8870" y="3089"/>
                  <a:pt x="8870" y="3089"/>
                </a:cubicBezTo>
                <a:cubicBezTo>
                  <a:pt x="8870" y="3095"/>
                  <a:pt x="8870" y="3095"/>
                  <a:pt x="8876" y="3101"/>
                </a:cubicBezTo>
                <a:cubicBezTo>
                  <a:pt x="8876" y="3107"/>
                  <a:pt x="8876" y="3107"/>
                  <a:pt x="8882" y="3113"/>
                </a:cubicBezTo>
                <a:lnTo>
                  <a:pt x="8888" y="3113"/>
                </a:lnTo>
                <a:cubicBezTo>
                  <a:pt x="8894" y="3113"/>
                  <a:pt x="8900" y="3107"/>
                  <a:pt x="8900" y="3107"/>
                </a:cubicBezTo>
                <a:cubicBezTo>
                  <a:pt x="8905" y="3107"/>
                  <a:pt x="8911" y="3101"/>
                  <a:pt x="8917" y="3101"/>
                </a:cubicBezTo>
                <a:cubicBezTo>
                  <a:pt x="8929" y="3101"/>
                  <a:pt x="8935" y="3113"/>
                  <a:pt x="8947" y="3113"/>
                </a:cubicBezTo>
                <a:cubicBezTo>
                  <a:pt x="8953" y="3113"/>
                  <a:pt x="8953" y="3113"/>
                  <a:pt x="8959" y="3113"/>
                </a:cubicBezTo>
                <a:cubicBezTo>
                  <a:pt x="8965" y="3113"/>
                  <a:pt x="8977" y="3113"/>
                  <a:pt x="8982" y="3113"/>
                </a:cubicBezTo>
                <a:cubicBezTo>
                  <a:pt x="8982" y="3113"/>
                  <a:pt x="8989" y="3113"/>
                  <a:pt x="8994" y="3113"/>
                </a:cubicBezTo>
                <a:cubicBezTo>
                  <a:pt x="9000" y="3113"/>
                  <a:pt x="8994" y="3119"/>
                  <a:pt x="9000" y="3125"/>
                </a:cubicBezTo>
                <a:cubicBezTo>
                  <a:pt x="8994" y="3131"/>
                  <a:pt x="8994" y="3131"/>
                  <a:pt x="8989" y="3137"/>
                </a:cubicBezTo>
                <a:cubicBezTo>
                  <a:pt x="8989" y="3137"/>
                  <a:pt x="8982" y="3137"/>
                  <a:pt x="8977" y="3137"/>
                </a:cubicBezTo>
                <a:cubicBezTo>
                  <a:pt x="8971" y="3142"/>
                  <a:pt x="8965" y="3142"/>
                  <a:pt x="8953" y="3142"/>
                </a:cubicBezTo>
                <a:cubicBezTo>
                  <a:pt x="8947" y="3142"/>
                  <a:pt x="8947" y="3142"/>
                  <a:pt x="8941" y="3142"/>
                </a:cubicBezTo>
                <a:cubicBezTo>
                  <a:pt x="8935" y="3142"/>
                  <a:pt x="8935" y="3142"/>
                  <a:pt x="8929" y="3148"/>
                </a:cubicBezTo>
                <a:cubicBezTo>
                  <a:pt x="8923" y="3148"/>
                  <a:pt x="8929" y="3154"/>
                  <a:pt x="8923" y="3160"/>
                </a:cubicBezTo>
                <a:cubicBezTo>
                  <a:pt x="8923" y="3160"/>
                  <a:pt x="8917" y="3160"/>
                  <a:pt x="8911" y="3160"/>
                </a:cubicBezTo>
                <a:cubicBezTo>
                  <a:pt x="8905" y="3160"/>
                  <a:pt x="8900" y="3160"/>
                  <a:pt x="8888" y="3166"/>
                </a:cubicBezTo>
                <a:cubicBezTo>
                  <a:pt x="8888" y="3172"/>
                  <a:pt x="8894" y="3178"/>
                  <a:pt x="8888" y="3190"/>
                </a:cubicBezTo>
                <a:lnTo>
                  <a:pt x="8888" y="3196"/>
                </a:lnTo>
                <a:cubicBezTo>
                  <a:pt x="8888" y="3202"/>
                  <a:pt x="8882" y="3202"/>
                  <a:pt x="8876" y="3202"/>
                </a:cubicBezTo>
                <a:cubicBezTo>
                  <a:pt x="8870" y="3208"/>
                  <a:pt x="8870" y="3208"/>
                  <a:pt x="8864" y="3214"/>
                </a:cubicBezTo>
                <a:cubicBezTo>
                  <a:pt x="8864" y="3214"/>
                  <a:pt x="8858" y="3214"/>
                  <a:pt x="8852" y="3214"/>
                </a:cubicBezTo>
                <a:cubicBezTo>
                  <a:pt x="8858" y="3220"/>
                  <a:pt x="8858" y="3225"/>
                  <a:pt x="8864" y="3225"/>
                </a:cubicBezTo>
                <a:close/>
                <a:moveTo>
                  <a:pt x="8816" y="2929"/>
                </a:moveTo>
                <a:lnTo>
                  <a:pt x="8816" y="2929"/>
                </a:lnTo>
                <a:cubicBezTo>
                  <a:pt x="8823" y="2929"/>
                  <a:pt x="8823" y="2929"/>
                  <a:pt x="8828" y="2929"/>
                </a:cubicBezTo>
                <a:cubicBezTo>
                  <a:pt x="8840" y="2923"/>
                  <a:pt x="8846" y="2917"/>
                  <a:pt x="8846" y="2905"/>
                </a:cubicBezTo>
                <a:cubicBezTo>
                  <a:pt x="8846" y="2899"/>
                  <a:pt x="8846" y="2893"/>
                  <a:pt x="8840" y="2887"/>
                </a:cubicBezTo>
                <a:cubicBezTo>
                  <a:pt x="8840" y="2887"/>
                  <a:pt x="8834" y="2882"/>
                  <a:pt x="8828" y="2882"/>
                </a:cubicBezTo>
                <a:cubicBezTo>
                  <a:pt x="8828" y="2876"/>
                  <a:pt x="8828" y="2870"/>
                  <a:pt x="8828" y="2870"/>
                </a:cubicBezTo>
                <a:cubicBezTo>
                  <a:pt x="8828" y="2864"/>
                  <a:pt x="8828" y="2858"/>
                  <a:pt x="8828" y="2858"/>
                </a:cubicBezTo>
                <a:cubicBezTo>
                  <a:pt x="8823" y="2852"/>
                  <a:pt x="8823" y="2852"/>
                  <a:pt x="8816" y="2846"/>
                </a:cubicBezTo>
                <a:cubicBezTo>
                  <a:pt x="8811" y="2846"/>
                  <a:pt x="8811" y="2846"/>
                  <a:pt x="8805" y="2846"/>
                </a:cubicBezTo>
                <a:cubicBezTo>
                  <a:pt x="8799" y="2846"/>
                  <a:pt x="8799" y="2840"/>
                  <a:pt x="8793" y="2840"/>
                </a:cubicBezTo>
                <a:cubicBezTo>
                  <a:pt x="8787" y="2840"/>
                  <a:pt x="8787" y="2840"/>
                  <a:pt x="8787" y="2840"/>
                </a:cubicBezTo>
                <a:cubicBezTo>
                  <a:pt x="8781" y="2840"/>
                  <a:pt x="8775" y="2840"/>
                  <a:pt x="8769" y="2846"/>
                </a:cubicBezTo>
                <a:cubicBezTo>
                  <a:pt x="8769" y="2846"/>
                  <a:pt x="8763" y="2846"/>
                  <a:pt x="8757" y="2846"/>
                </a:cubicBezTo>
                <a:cubicBezTo>
                  <a:pt x="8757" y="2852"/>
                  <a:pt x="8757" y="2858"/>
                  <a:pt x="8751" y="2858"/>
                </a:cubicBezTo>
                <a:cubicBezTo>
                  <a:pt x="8751" y="2864"/>
                  <a:pt x="8745" y="2864"/>
                  <a:pt x="8739" y="2864"/>
                </a:cubicBezTo>
                <a:cubicBezTo>
                  <a:pt x="8739" y="2864"/>
                  <a:pt x="8734" y="2864"/>
                  <a:pt x="8734" y="2858"/>
                </a:cubicBezTo>
                <a:cubicBezTo>
                  <a:pt x="8727" y="2858"/>
                  <a:pt x="8727" y="2852"/>
                  <a:pt x="8727" y="2846"/>
                </a:cubicBezTo>
                <a:cubicBezTo>
                  <a:pt x="8722" y="2846"/>
                  <a:pt x="8716" y="2846"/>
                  <a:pt x="8716" y="2840"/>
                </a:cubicBezTo>
                <a:cubicBezTo>
                  <a:pt x="8686" y="2846"/>
                  <a:pt x="8686" y="2846"/>
                  <a:pt x="8686" y="2846"/>
                </a:cubicBezTo>
                <a:cubicBezTo>
                  <a:pt x="8686" y="2846"/>
                  <a:pt x="8686" y="2852"/>
                  <a:pt x="8686" y="2858"/>
                </a:cubicBezTo>
                <a:cubicBezTo>
                  <a:pt x="8686" y="2858"/>
                  <a:pt x="8686" y="2864"/>
                  <a:pt x="8686" y="2870"/>
                </a:cubicBezTo>
                <a:cubicBezTo>
                  <a:pt x="8686" y="2876"/>
                  <a:pt x="8686" y="2876"/>
                  <a:pt x="8686" y="2887"/>
                </a:cubicBezTo>
                <a:cubicBezTo>
                  <a:pt x="8686" y="2893"/>
                  <a:pt x="8686" y="2893"/>
                  <a:pt x="8686" y="2899"/>
                </a:cubicBezTo>
                <a:cubicBezTo>
                  <a:pt x="8686" y="2905"/>
                  <a:pt x="8692" y="2899"/>
                  <a:pt x="8692" y="2899"/>
                </a:cubicBezTo>
                <a:cubicBezTo>
                  <a:pt x="8686" y="2899"/>
                  <a:pt x="8680" y="2899"/>
                  <a:pt x="8680" y="2899"/>
                </a:cubicBezTo>
                <a:cubicBezTo>
                  <a:pt x="8674" y="2899"/>
                  <a:pt x="8674" y="2905"/>
                  <a:pt x="8668" y="2905"/>
                </a:cubicBezTo>
                <a:cubicBezTo>
                  <a:pt x="8662" y="2905"/>
                  <a:pt x="8662" y="2905"/>
                  <a:pt x="8657" y="2905"/>
                </a:cubicBezTo>
                <a:cubicBezTo>
                  <a:pt x="8650" y="2911"/>
                  <a:pt x="8645" y="2917"/>
                  <a:pt x="8633" y="2917"/>
                </a:cubicBezTo>
                <a:cubicBezTo>
                  <a:pt x="8627" y="2917"/>
                  <a:pt x="8627" y="2911"/>
                  <a:pt x="8621" y="2905"/>
                </a:cubicBezTo>
                <a:cubicBezTo>
                  <a:pt x="8609" y="2911"/>
                  <a:pt x="8609" y="2911"/>
                  <a:pt x="8609" y="2911"/>
                </a:cubicBezTo>
                <a:cubicBezTo>
                  <a:pt x="8609" y="2994"/>
                  <a:pt x="8609" y="2994"/>
                  <a:pt x="8609" y="2994"/>
                </a:cubicBezTo>
                <a:cubicBezTo>
                  <a:pt x="8615" y="2994"/>
                  <a:pt x="8615" y="2994"/>
                  <a:pt x="8621" y="2994"/>
                </a:cubicBezTo>
                <a:cubicBezTo>
                  <a:pt x="8633" y="2994"/>
                  <a:pt x="8639" y="2994"/>
                  <a:pt x="8650" y="2994"/>
                </a:cubicBezTo>
                <a:cubicBezTo>
                  <a:pt x="8650" y="3030"/>
                  <a:pt x="8650" y="3030"/>
                  <a:pt x="8650" y="3030"/>
                </a:cubicBezTo>
                <a:cubicBezTo>
                  <a:pt x="8639" y="3030"/>
                  <a:pt x="8639" y="3030"/>
                  <a:pt x="8633" y="3030"/>
                </a:cubicBezTo>
                <a:cubicBezTo>
                  <a:pt x="8627" y="3030"/>
                  <a:pt x="8621" y="3030"/>
                  <a:pt x="8621" y="3030"/>
                </a:cubicBezTo>
                <a:cubicBezTo>
                  <a:pt x="8615" y="3030"/>
                  <a:pt x="8615" y="3036"/>
                  <a:pt x="8615" y="3042"/>
                </a:cubicBezTo>
                <a:cubicBezTo>
                  <a:pt x="8609" y="3048"/>
                  <a:pt x="8609" y="3048"/>
                  <a:pt x="8609" y="3054"/>
                </a:cubicBezTo>
                <a:cubicBezTo>
                  <a:pt x="8609" y="3059"/>
                  <a:pt x="8609" y="3065"/>
                  <a:pt x="8609" y="3077"/>
                </a:cubicBezTo>
                <a:cubicBezTo>
                  <a:pt x="8609" y="3077"/>
                  <a:pt x="8597" y="3077"/>
                  <a:pt x="8597" y="3083"/>
                </a:cubicBezTo>
                <a:cubicBezTo>
                  <a:pt x="8597" y="3083"/>
                  <a:pt x="8591" y="3089"/>
                  <a:pt x="8591" y="3095"/>
                </a:cubicBezTo>
                <a:cubicBezTo>
                  <a:pt x="8591" y="3095"/>
                  <a:pt x="8597" y="3101"/>
                  <a:pt x="8597" y="3107"/>
                </a:cubicBezTo>
                <a:cubicBezTo>
                  <a:pt x="8597" y="3107"/>
                  <a:pt x="8603" y="3113"/>
                  <a:pt x="8609" y="3113"/>
                </a:cubicBezTo>
                <a:cubicBezTo>
                  <a:pt x="8615" y="3119"/>
                  <a:pt x="8615" y="3119"/>
                  <a:pt x="8627" y="3119"/>
                </a:cubicBezTo>
                <a:cubicBezTo>
                  <a:pt x="8633" y="3119"/>
                  <a:pt x="8633" y="3113"/>
                  <a:pt x="8645" y="3113"/>
                </a:cubicBezTo>
                <a:cubicBezTo>
                  <a:pt x="8645" y="3113"/>
                  <a:pt x="8650" y="3107"/>
                  <a:pt x="8650" y="3113"/>
                </a:cubicBezTo>
                <a:cubicBezTo>
                  <a:pt x="8657" y="3113"/>
                  <a:pt x="8662" y="3113"/>
                  <a:pt x="8662" y="3113"/>
                </a:cubicBezTo>
                <a:cubicBezTo>
                  <a:pt x="8668" y="3113"/>
                  <a:pt x="8668" y="3119"/>
                  <a:pt x="8668" y="3119"/>
                </a:cubicBezTo>
                <a:cubicBezTo>
                  <a:pt x="8680" y="3119"/>
                  <a:pt x="8680" y="3113"/>
                  <a:pt x="8686" y="3107"/>
                </a:cubicBezTo>
                <a:cubicBezTo>
                  <a:pt x="8692" y="3107"/>
                  <a:pt x="8698" y="3101"/>
                  <a:pt x="8698" y="3101"/>
                </a:cubicBezTo>
                <a:cubicBezTo>
                  <a:pt x="8698" y="3095"/>
                  <a:pt x="8698" y="3089"/>
                  <a:pt x="8698" y="3089"/>
                </a:cubicBezTo>
                <a:cubicBezTo>
                  <a:pt x="8704" y="3083"/>
                  <a:pt x="8710" y="3083"/>
                  <a:pt x="8710" y="3077"/>
                </a:cubicBezTo>
                <a:cubicBezTo>
                  <a:pt x="8811" y="3077"/>
                  <a:pt x="8811" y="3077"/>
                  <a:pt x="8811" y="3077"/>
                </a:cubicBezTo>
                <a:cubicBezTo>
                  <a:pt x="8811" y="3059"/>
                  <a:pt x="8811" y="3059"/>
                  <a:pt x="8811" y="3059"/>
                </a:cubicBezTo>
                <a:cubicBezTo>
                  <a:pt x="8811" y="3054"/>
                  <a:pt x="8799" y="3048"/>
                  <a:pt x="8799" y="3036"/>
                </a:cubicBezTo>
                <a:lnTo>
                  <a:pt x="8811" y="3036"/>
                </a:lnTo>
                <a:cubicBezTo>
                  <a:pt x="8811" y="3030"/>
                  <a:pt x="8816" y="3024"/>
                  <a:pt x="8816" y="3024"/>
                </a:cubicBezTo>
                <a:cubicBezTo>
                  <a:pt x="8816" y="3018"/>
                  <a:pt x="8816" y="3012"/>
                  <a:pt x="8816" y="3012"/>
                </a:cubicBezTo>
                <a:cubicBezTo>
                  <a:pt x="8816" y="3000"/>
                  <a:pt x="8816" y="2994"/>
                  <a:pt x="8816" y="2988"/>
                </a:cubicBezTo>
                <a:cubicBezTo>
                  <a:pt x="8816" y="2982"/>
                  <a:pt x="8816" y="2982"/>
                  <a:pt x="8816" y="2976"/>
                </a:cubicBezTo>
                <a:cubicBezTo>
                  <a:pt x="8816" y="2965"/>
                  <a:pt x="8816" y="2959"/>
                  <a:pt x="8816" y="2953"/>
                </a:cubicBezTo>
                <a:lnTo>
                  <a:pt x="8816" y="2929"/>
                </a:lnTo>
                <a:close/>
                <a:moveTo>
                  <a:pt x="11869" y="7274"/>
                </a:moveTo>
                <a:lnTo>
                  <a:pt x="11869" y="7274"/>
                </a:lnTo>
                <a:cubicBezTo>
                  <a:pt x="11869" y="7256"/>
                  <a:pt x="11851" y="7244"/>
                  <a:pt x="11851" y="7221"/>
                </a:cubicBezTo>
                <a:cubicBezTo>
                  <a:pt x="11851" y="7203"/>
                  <a:pt x="11857" y="7197"/>
                  <a:pt x="11863" y="7185"/>
                </a:cubicBezTo>
                <a:cubicBezTo>
                  <a:pt x="11869" y="7179"/>
                  <a:pt x="11875" y="7173"/>
                  <a:pt x="11875" y="7161"/>
                </a:cubicBezTo>
                <a:cubicBezTo>
                  <a:pt x="11875" y="7138"/>
                  <a:pt x="11875" y="7138"/>
                  <a:pt x="11875" y="7138"/>
                </a:cubicBezTo>
                <a:cubicBezTo>
                  <a:pt x="11875" y="7132"/>
                  <a:pt x="11869" y="7126"/>
                  <a:pt x="11869" y="7114"/>
                </a:cubicBezTo>
                <a:cubicBezTo>
                  <a:pt x="11869" y="7108"/>
                  <a:pt x="11869" y="7108"/>
                  <a:pt x="11869" y="7108"/>
                </a:cubicBezTo>
                <a:cubicBezTo>
                  <a:pt x="11869" y="7096"/>
                  <a:pt x="11887" y="7096"/>
                  <a:pt x="11893" y="7090"/>
                </a:cubicBezTo>
                <a:cubicBezTo>
                  <a:pt x="11893" y="7078"/>
                  <a:pt x="11899" y="7072"/>
                  <a:pt x="11899" y="7066"/>
                </a:cubicBezTo>
                <a:cubicBezTo>
                  <a:pt x="11899" y="7055"/>
                  <a:pt x="11899" y="7055"/>
                  <a:pt x="11899" y="7055"/>
                </a:cubicBezTo>
                <a:cubicBezTo>
                  <a:pt x="11899" y="7031"/>
                  <a:pt x="11887" y="7019"/>
                  <a:pt x="11887" y="6995"/>
                </a:cubicBezTo>
                <a:cubicBezTo>
                  <a:pt x="11887" y="6978"/>
                  <a:pt x="11887" y="6966"/>
                  <a:pt x="11887" y="6954"/>
                </a:cubicBezTo>
                <a:cubicBezTo>
                  <a:pt x="11887" y="6942"/>
                  <a:pt x="11887" y="6936"/>
                  <a:pt x="11887" y="6930"/>
                </a:cubicBezTo>
                <a:cubicBezTo>
                  <a:pt x="11887" y="6918"/>
                  <a:pt x="11875" y="6918"/>
                  <a:pt x="11863" y="6912"/>
                </a:cubicBezTo>
                <a:cubicBezTo>
                  <a:pt x="11857" y="6906"/>
                  <a:pt x="11851" y="6901"/>
                  <a:pt x="11839" y="6896"/>
                </a:cubicBezTo>
                <a:cubicBezTo>
                  <a:pt x="11834" y="6890"/>
                  <a:pt x="11827" y="6890"/>
                  <a:pt x="11816" y="6890"/>
                </a:cubicBezTo>
                <a:cubicBezTo>
                  <a:pt x="11816" y="6896"/>
                  <a:pt x="11822" y="6906"/>
                  <a:pt x="11816" y="6912"/>
                </a:cubicBezTo>
                <a:cubicBezTo>
                  <a:pt x="11816" y="6918"/>
                  <a:pt x="11822" y="6924"/>
                  <a:pt x="11816" y="6936"/>
                </a:cubicBezTo>
                <a:cubicBezTo>
                  <a:pt x="11816" y="6942"/>
                  <a:pt x="11804" y="6942"/>
                  <a:pt x="11798" y="6954"/>
                </a:cubicBezTo>
                <a:cubicBezTo>
                  <a:pt x="11786" y="6960"/>
                  <a:pt x="11786" y="6966"/>
                  <a:pt x="11780" y="6972"/>
                </a:cubicBezTo>
                <a:cubicBezTo>
                  <a:pt x="11774" y="6984"/>
                  <a:pt x="11762" y="6984"/>
                  <a:pt x="11756" y="6989"/>
                </a:cubicBezTo>
                <a:cubicBezTo>
                  <a:pt x="11750" y="7001"/>
                  <a:pt x="11750" y="7007"/>
                  <a:pt x="11750" y="7013"/>
                </a:cubicBezTo>
                <a:cubicBezTo>
                  <a:pt x="11745" y="7019"/>
                  <a:pt x="11750" y="7031"/>
                  <a:pt x="11750" y="7037"/>
                </a:cubicBezTo>
                <a:cubicBezTo>
                  <a:pt x="11745" y="7043"/>
                  <a:pt x="11733" y="7037"/>
                  <a:pt x="11727" y="7043"/>
                </a:cubicBezTo>
                <a:cubicBezTo>
                  <a:pt x="11721" y="7055"/>
                  <a:pt x="11727" y="7078"/>
                  <a:pt x="11709" y="7090"/>
                </a:cubicBezTo>
                <a:cubicBezTo>
                  <a:pt x="11703" y="7090"/>
                  <a:pt x="11697" y="7090"/>
                  <a:pt x="11685" y="7090"/>
                </a:cubicBezTo>
                <a:cubicBezTo>
                  <a:pt x="11673" y="7090"/>
                  <a:pt x="11656" y="7084"/>
                  <a:pt x="11644" y="7090"/>
                </a:cubicBezTo>
                <a:cubicBezTo>
                  <a:pt x="11626" y="7090"/>
                  <a:pt x="11608" y="7090"/>
                  <a:pt x="11596" y="7102"/>
                </a:cubicBezTo>
                <a:cubicBezTo>
                  <a:pt x="11584" y="7102"/>
                  <a:pt x="11579" y="7102"/>
                  <a:pt x="11573" y="7114"/>
                </a:cubicBezTo>
                <a:cubicBezTo>
                  <a:pt x="11567" y="7120"/>
                  <a:pt x="11573" y="7126"/>
                  <a:pt x="11573" y="7132"/>
                </a:cubicBezTo>
                <a:cubicBezTo>
                  <a:pt x="11573" y="7144"/>
                  <a:pt x="11573" y="7150"/>
                  <a:pt x="11573" y="7155"/>
                </a:cubicBezTo>
                <a:cubicBezTo>
                  <a:pt x="11567" y="7173"/>
                  <a:pt x="11549" y="7185"/>
                  <a:pt x="11549" y="7203"/>
                </a:cubicBezTo>
                <a:cubicBezTo>
                  <a:pt x="11549" y="7209"/>
                  <a:pt x="11555" y="7215"/>
                  <a:pt x="11555" y="7227"/>
                </a:cubicBezTo>
                <a:cubicBezTo>
                  <a:pt x="11555" y="7244"/>
                  <a:pt x="11555" y="7256"/>
                  <a:pt x="11555" y="7268"/>
                </a:cubicBezTo>
                <a:cubicBezTo>
                  <a:pt x="11555" y="7280"/>
                  <a:pt x="11573" y="7286"/>
                  <a:pt x="11573" y="7292"/>
                </a:cubicBezTo>
                <a:cubicBezTo>
                  <a:pt x="11573" y="7304"/>
                  <a:pt x="11573" y="7310"/>
                  <a:pt x="11573" y="7316"/>
                </a:cubicBezTo>
                <a:cubicBezTo>
                  <a:pt x="11573" y="7327"/>
                  <a:pt x="11579" y="7333"/>
                  <a:pt x="11573" y="7339"/>
                </a:cubicBezTo>
                <a:cubicBezTo>
                  <a:pt x="11567" y="7345"/>
                  <a:pt x="11555" y="7333"/>
                  <a:pt x="11549" y="7339"/>
                </a:cubicBezTo>
                <a:cubicBezTo>
                  <a:pt x="11543" y="7345"/>
                  <a:pt x="11543" y="7351"/>
                  <a:pt x="11537" y="7363"/>
                </a:cubicBezTo>
                <a:cubicBezTo>
                  <a:pt x="11537" y="7369"/>
                  <a:pt x="11531" y="7375"/>
                  <a:pt x="11525" y="7387"/>
                </a:cubicBezTo>
                <a:cubicBezTo>
                  <a:pt x="11525" y="7398"/>
                  <a:pt x="11531" y="7416"/>
                  <a:pt x="11525" y="7428"/>
                </a:cubicBezTo>
                <a:cubicBezTo>
                  <a:pt x="11525" y="7440"/>
                  <a:pt x="11513" y="7446"/>
                  <a:pt x="11507" y="7452"/>
                </a:cubicBezTo>
                <a:cubicBezTo>
                  <a:pt x="11507" y="7464"/>
                  <a:pt x="11507" y="7464"/>
                  <a:pt x="11507" y="7464"/>
                </a:cubicBezTo>
                <a:cubicBezTo>
                  <a:pt x="11507" y="7482"/>
                  <a:pt x="11519" y="7487"/>
                  <a:pt x="11519" y="7499"/>
                </a:cubicBezTo>
                <a:cubicBezTo>
                  <a:pt x="11525" y="7505"/>
                  <a:pt x="11525" y="7511"/>
                  <a:pt x="11525" y="7523"/>
                </a:cubicBezTo>
                <a:cubicBezTo>
                  <a:pt x="11525" y="7547"/>
                  <a:pt x="11525" y="7547"/>
                  <a:pt x="11525" y="7547"/>
                </a:cubicBezTo>
                <a:cubicBezTo>
                  <a:pt x="11525" y="7553"/>
                  <a:pt x="11531" y="7559"/>
                  <a:pt x="11531" y="7571"/>
                </a:cubicBezTo>
                <a:cubicBezTo>
                  <a:pt x="11537" y="7582"/>
                  <a:pt x="11531" y="7594"/>
                  <a:pt x="11531" y="7612"/>
                </a:cubicBezTo>
                <a:cubicBezTo>
                  <a:pt x="11543" y="7612"/>
                  <a:pt x="11549" y="7612"/>
                  <a:pt x="11555" y="7612"/>
                </a:cubicBezTo>
                <a:cubicBezTo>
                  <a:pt x="11573" y="7612"/>
                  <a:pt x="11584" y="7612"/>
                  <a:pt x="11602" y="7612"/>
                </a:cubicBezTo>
                <a:cubicBezTo>
                  <a:pt x="11608" y="7612"/>
                  <a:pt x="11608" y="7630"/>
                  <a:pt x="11614" y="7630"/>
                </a:cubicBezTo>
                <a:cubicBezTo>
                  <a:pt x="11620" y="7630"/>
                  <a:pt x="11626" y="7630"/>
                  <a:pt x="11638" y="7630"/>
                </a:cubicBezTo>
                <a:cubicBezTo>
                  <a:pt x="11644" y="7630"/>
                  <a:pt x="11650" y="7636"/>
                  <a:pt x="11656" y="7636"/>
                </a:cubicBezTo>
                <a:cubicBezTo>
                  <a:pt x="11668" y="7636"/>
                  <a:pt x="11673" y="7630"/>
                  <a:pt x="11679" y="7630"/>
                </a:cubicBezTo>
                <a:cubicBezTo>
                  <a:pt x="11697" y="7630"/>
                  <a:pt x="11715" y="7636"/>
                  <a:pt x="11727" y="7624"/>
                </a:cubicBezTo>
                <a:cubicBezTo>
                  <a:pt x="11733" y="7618"/>
                  <a:pt x="11739" y="7612"/>
                  <a:pt x="11745" y="7600"/>
                </a:cubicBezTo>
                <a:cubicBezTo>
                  <a:pt x="11750" y="7594"/>
                  <a:pt x="11756" y="7588"/>
                  <a:pt x="11756" y="7576"/>
                </a:cubicBezTo>
                <a:cubicBezTo>
                  <a:pt x="11756" y="7571"/>
                  <a:pt x="11756" y="7564"/>
                  <a:pt x="11756" y="7559"/>
                </a:cubicBezTo>
                <a:cubicBezTo>
                  <a:pt x="11756" y="7529"/>
                  <a:pt x="11750" y="7511"/>
                  <a:pt x="11756" y="7487"/>
                </a:cubicBezTo>
                <a:cubicBezTo>
                  <a:pt x="11756" y="7482"/>
                  <a:pt x="11762" y="7470"/>
                  <a:pt x="11762" y="7464"/>
                </a:cubicBezTo>
                <a:cubicBezTo>
                  <a:pt x="11762" y="7458"/>
                  <a:pt x="11774" y="7452"/>
                  <a:pt x="11780" y="7440"/>
                </a:cubicBezTo>
                <a:cubicBezTo>
                  <a:pt x="11780" y="7434"/>
                  <a:pt x="11792" y="7428"/>
                  <a:pt x="11798" y="7422"/>
                </a:cubicBezTo>
                <a:cubicBezTo>
                  <a:pt x="11798" y="7405"/>
                  <a:pt x="11798" y="7393"/>
                  <a:pt x="11798" y="7375"/>
                </a:cubicBezTo>
                <a:cubicBezTo>
                  <a:pt x="11798" y="7357"/>
                  <a:pt x="11792" y="7345"/>
                  <a:pt x="11798" y="7327"/>
                </a:cubicBezTo>
                <a:cubicBezTo>
                  <a:pt x="11798" y="7316"/>
                  <a:pt x="11810" y="7316"/>
                  <a:pt x="11816" y="7310"/>
                </a:cubicBezTo>
                <a:cubicBezTo>
                  <a:pt x="11827" y="7304"/>
                  <a:pt x="11839" y="7304"/>
                  <a:pt x="11845" y="7292"/>
                </a:cubicBezTo>
                <a:cubicBezTo>
                  <a:pt x="11851" y="7286"/>
                  <a:pt x="11869" y="7286"/>
                  <a:pt x="11869" y="7274"/>
                </a:cubicBezTo>
                <a:close/>
                <a:moveTo>
                  <a:pt x="10920" y="4554"/>
                </a:moveTo>
                <a:lnTo>
                  <a:pt x="10920" y="4554"/>
                </a:lnTo>
                <a:cubicBezTo>
                  <a:pt x="10920" y="4542"/>
                  <a:pt x="10909" y="4542"/>
                  <a:pt x="10903" y="4530"/>
                </a:cubicBezTo>
                <a:cubicBezTo>
                  <a:pt x="10903" y="4524"/>
                  <a:pt x="10909" y="4518"/>
                  <a:pt x="10903" y="4506"/>
                </a:cubicBezTo>
                <a:cubicBezTo>
                  <a:pt x="10903" y="4500"/>
                  <a:pt x="10909" y="4494"/>
                  <a:pt x="10903" y="4488"/>
                </a:cubicBezTo>
                <a:cubicBezTo>
                  <a:pt x="10903" y="4476"/>
                  <a:pt x="10891" y="4476"/>
                  <a:pt x="10885" y="4471"/>
                </a:cubicBezTo>
                <a:cubicBezTo>
                  <a:pt x="10873" y="4465"/>
                  <a:pt x="10867" y="4459"/>
                  <a:pt x="10861" y="4459"/>
                </a:cubicBezTo>
                <a:cubicBezTo>
                  <a:pt x="10849" y="4453"/>
                  <a:pt x="10843" y="4459"/>
                  <a:pt x="10837" y="4459"/>
                </a:cubicBezTo>
                <a:cubicBezTo>
                  <a:pt x="10825" y="4453"/>
                  <a:pt x="10825" y="4441"/>
                  <a:pt x="10814" y="4441"/>
                </a:cubicBezTo>
                <a:cubicBezTo>
                  <a:pt x="10802" y="4441"/>
                  <a:pt x="10802" y="4441"/>
                  <a:pt x="10802" y="4441"/>
                </a:cubicBezTo>
                <a:cubicBezTo>
                  <a:pt x="10778" y="4441"/>
                  <a:pt x="10766" y="4459"/>
                  <a:pt x="10743" y="4465"/>
                </a:cubicBezTo>
                <a:cubicBezTo>
                  <a:pt x="10731" y="4465"/>
                  <a:pt x="10731" y="4465"/>
                  <a:pt x="10731" y="4465"/>
                </a:cubicBezTo>
                <a:cubicBezTo>
                  <a:pt x="10570" y="4423"/>
                  <a:pt x="10570" y="4423"/>
                  <a:pt x="10570" y="4423"/>
                </a:cubicBezTo>
                <a:cubicBezTo>
                  <a:pt x="10553" y="4429"/>
                  <a:pt x="10541" y="4435"/>
                  <a:pt x="10523" y="4435"/>
                </a:cubicBezTo>
                <a:cubicBezTo>
                  <a:pt x="10511" y="4435"/>
                  <a:pt x="10499" y="4435"/>
                  <a:pt x="10488" y="4429"/>
                </a:cubicBezTo>
                <a:cubicBezTo>
                  <a:pt x="10476" y="4423"/>
                  <a:pt x="10476" y="4411"/>
                  <a:pt x="10464" y="4405"/>
                </a:cubicBezTo>
                <a:cubicBezTo>
                  <a:pt x="10446" y="4394"/>
                  <a:pt x="10440" y="4382"/>
                  <a:pt x="10422" y="4370"/>
                </a:cubicBezTo>
                <a:cubicBezTo>
                  <a:pt x="10393" y="4358"/>
                  <a:pt x="10375" y="4340"/>
                  <a:pt x="10339" y="4340"/>
                </a:cubicBezTo>
                <a:cubicBezTo>
                  <a:pt x="10316" y="4340"/>
                  <a:pt x="10304" y="4352"/>
                  <a:pt x="10280" y="4352"/>
                </a:cubicBezTo>
                <a:cubicBezTo>
                  <a:pt x="10268" y="4352"/>
                  <a:pt x="10262" y="4346"/>
                  <a:pt x="10250" y="4346"/>
                </a:cubicBezTo>
                <a:cubicBezTo>
                  <a:pt x="10250" y="4370"/>
                  <a:pt x="10245" y="4382"/>
                  <a:pt x="10250" y="4399"/>
                </a:cubicBezTo>
                <a:cubicBezTo>
                  <a:pt x="10250" y="4411"/>
                  <a:pt x="10256" y="4417"/>
                  <a:pt x="10256" y="4423"/>
                </a:cubicBezTo>
                <a:cubicBezTo>
                  <a:pt x="10256" y="4453"/>
                  <a:pt x="10250" y="4465"/>
                  <a:pt x="10250" y="4494"/>
                </a:cubicBezTo>
                <a:cubicBezTo>
                  <a:pt x="10233" y="4494"/>
                  <a:pt x="10227" y="4494"/>
                  <a:pt x="10215" y="4494"/>
                </a:cubicBezTo>
                <a:cubicBezTo>
                  <a:pt x="10191" y="4494"/>
                  <a:pt x="10191" y="4494"/>
                  <a:pt x="10191" y="4494"/>
                </a:cubicBezTo>
                <a:cubicBezTo>
                  <a:pt x="10185" y="4494"/>
                  <a:pt x="10179" y="4500"/>
                  <a:pt x="10167" y="4494"/>
                </a:cubicBezTo>
                <a:cubicBezTo>
                  <a:pt x="10156" y="4494"/>
                  <a:pt x="10156" y="4482"/>
                  <a:pt x="10144" y="4476"/>
                </a:cubicBezTo>
                <a:cubicBezTo>
                  <a:pt x="10138" y="4465"/>
                  <a:pt x="10132" y="4459"/>
                  <a:pt x="10120" y="4453"/>
                </a:cubicBezTo>
                <a:cubicBezTo>
                  <a:pt x="10114" y="4447"/>
                  <a:pt x="10102" y="4447"/>
                  <a:pt x="10090" y="4447"/>
                </a:cubicBezTo>
                <a:cubicBezTo>
                  <a:pt x="9978" y="4447"/>
                  <a:pt x="9978" y="4447"/>
                  <a:pt x="9978" y="4447"/>
                </a:cubicBezTo>
                <a:cubicBezTo>
                  <a:pt x="9978" y="4435"/>
                  <a:pt x="9972" y="4429"/>
                  <a:pt x="9966" y="4423"/>
                </a:cubicBezTo>
                <a:cubicBezTo>
                  <a:pt x="9966" y="4417"/>
                  <a:pt x="9966" y="4405"/>
                  <a:pt x="9966" y="4399"/>
                </a:cubicBezTo>
                <a:cubicBezTo>
                  <a:pt x="9960" y="4394"/>
                  <a:pt x="9948" y="4394"/>
                  <a:pt x="9942" y="4387"/>
                </a:cubicBezTo>
                <a:cubicBezTo>
                  <a:pt x="9930" y="4382"/>
                  <a:pt x="9924" y="4376"/>
                  <a:pt x="9918" y="4370"/>
                </a:cubicBezTo>
                <a:cubicBezTo>
                  <a:pt x="9912" y="4370"/>
                  <a:pt x="9901" y="4370"/>
                  <a:pt x="9895" y="4364"/>
                </a:cubicBezTo>
                <a:cubicBezTo>
                  <a:pt x="9877" y="4364"/>
                  <a:pt x="9865" y="4358"/>
                  <a:pt x="9847" y="4352"/>
                </a:cubicBezTo>
                <a:cubicBezTo>
                  <a:pt x="9829" y="4352"/>
                  <a:pt x="9818" y="4358"/>
                  <a:pt x="9806" y="4352"/>
                </a:cubicBezTo>
                <a:cubicBezTo>
                  <a:pt x="9783" y="4352"/>
                  <a:pt x="9777" y="4340"/>
                  <a:pt x="9759" y="4334"/>
                </a:cubicBezTo>
                <a:cubicBezTo>
                  <a:pt x="9736" y="4322"/>
                  <a:pt x="9718" y="4310"/>
                  <a:pt x="9712" y="4293"/>
                </a:cubicBezTo>
                <a:cubicBezTo>
                  <a:pt x="9712" y="4287"/>
                  <a:pt x="9706" y="4275"/>
                  <a:pt x="9706" y="4269"/>
                </a:cubicBezTo>
                <a:cubicBezTo>
                  <a:pt x="9706" y="4257"/>
                  <a:pt x="9712" y="4257"/>
                  <a:pt x="9718" y="4245"/>
                </a:cubicBezTo>
                <a:cubicBezTo>
                  <a:pt x="9724" y="4233"/>
                  <a:pt x="9736" y="4239"/>
                  <a:pt x="9741" y="4228"/>
                </a:cubicBezTo>
                <a:cubicBezTo>
                  <a:pt x="9741" y="4221"/>
                  <a:pt x="9747" y="4216"/>
                  <a:pt x="9747" y="4204"/>
                </a:cubicBezTo>
                <a:cubicBezTo>
                  <a:pt x="9747" y="4198"/>
                  <a:pt x="9741" y="4192"/>
                  <a:pt x="9736" y="4186"/>
                </a:cubicBezTo>
                <a:cubicBezTo>
                  <a:pt x="9730" y="4174"/>
                  <a:pt x="9718" y="4174"/>
                  <a:pt x="9712" y="4174"/>
                </a:cubicBezTo>
                <a:cubicBezTo>
                  <a:pt x="9706" y="4168"/>
                  <a:pt x="9700" y="4162"/>
                  <a:pt x="9688" y="4156"/>
                </a:cubicBezTo>
                <a:cubicBezTo>
                  <a:pt x="9700" y="4150"/>
                  <a:pt x="9694" y="4139"/>
                  <a:pt x="9706" y="4133"/>
                </a:cubicBezTo>
                <a:cubicBezTo>
                  <a:pt x="9712" y="4127"/>
                  <a:pt x="9724" y="4127"/>
                  <a:pt x="9730" y="4127"/>
                </a:cubicBezTo>
                <a:cubicBezTo>
                  <a:pt x="9736" y="4121"/>
                  <a:pt x="9747" y="4121"/>
                  <a:pt x="9753" y="4121"/>
                </a:cubicBezTo>
                <a:cubicBezTo>
                  <a:pt x="9747" y="4115"/>
                  <a:pt x="9753" y="4103"/>
                  <a:pt x="9747" y="4097"/>
                </a:cubicBezTo>
                <a:cubicBezTo>
                  <a:pt x="9741" y="4091"/>
                  <a:pt x="9730" y="4097"/>
                  <a:pt x="9724" y="4091"/>
                </a:cubicBezTo>
                <a:cubicBezTo>
                  <a:pt x="9706" y="4085"/>
                  <a:pt x="9694" y="4073"/>
                  <a:pt x="9676" y="4073"/>
                </a:cubicBezTo>
                <a:cubicBezTo>
                  <a:pt x="9670" y="4073"/>
                  <a:pt x="9664" y="4079"/>
                  <a:pt x="9653" y="4079"/>
                </a:cubicBezTo>
                <a:cubicBezTo>
                  <a:pt x="9647" y="4079"/>
                  <a:pt x="9641" y="4079"/>
                  <a:pt x="9635" y="4079"/>
                </a:cubicBezTo>
                <a:cubicBezTo>
                  <a:pt x="9617" y="4085"/>
                  <a:pt x="9605" y="4097"/>
                  <a:pt x="9587" y="4097"/>
                </a:cubicBezTo>
                <a:cubicBezTo>
                  <a:pt x="9581" y="4097"/>
                  <a:pt x="9575" y="4097"/>
                  <a:pt x="9564" y="4097"/>
                </a:cubicBezTo>
                <a:cubicBezTo>
                  <a:pt x="9540" y="4097"/>
                  <a:pt x="9522" y="4091"/>
                  <a:pt x="9498" y="4097"/>
                </a:cubicBezTo>
                <a:cubicBezTo>
                  <a:pt x="9487" y="4097"/>
                  <a:pt x="9481" y="4109"/>
                  <a:pt x="9475" y="4115"/>
                </a:cubicBezTo>
                <a:cubicBezTo>
                  <a:pt x="9463" y="4121"/>
                  <a:pt x="9457" y="4127"/>
                  <a:pt x="9451" y="4133"/>
                </a:cubicBezTo>
                <a:cubicBezTo>
                  <a:pt x="9445" y="4127"/>
                  <a:pt x="9433" y="4121"/>
                  <a:pt x="9427" y="4115"/>
                </a:cubicBezTo>
                <a:cubicBezTo>
                  <a:pt x="9421" y="4109"/>
                  <a:pt x="9421" y="4097"/>
                  <a:pt x="9409" y="4091"/>
                </a:cubicBezTo>
                <a:cubicBezTo>
                  <a:pt x="9398" y="4079"/>
                  <a:pt x="9380" y="4073"/>
                  <a:pt x="9362" y="4073"/>
                </a:cubicBezTo>
                <a:cubicBezTo>
                  <a:pt x="9338" y="4073"/>
                  <a:pt x="9321" y="4091"/>
                  <a:pt x="9297" y="4103"/>
                </a:cubicBezTo>
                <a:cubicBezTo>
                  <a:pt x="9291" y="4109"/>
                  <a:pt x="9279" y="4103"/>
                  <a:pt x="9273" y="4103"/>
                </a:cubicBezTo>
                <a:cubicBezTo>
                  <a:pt x="9261" y="4109"/>
                  <a:pt x="9261" y="4115"/>
                  <a:pt x="9249" y="4127"/>
                </a:cubicBezTo>
                <a:cubicBezTo>
                  <a:pt x="9137" y="4127"/>
                  <a:pt x="9137" y="4127"/>
                  <a:pt x="9137" y="4127"/>
                </a:cubicBezTo>
                <a:cubicBezTo>
                  <a:pt x="9131" y="4133"/>
                  <a:pt x="9131" y="4139"/>
                  <a:pt x="9125" y="4150"/>
                </a:cubicBezTo>
                <a:cubicBezTo>
                  <a:pt x="9119" y="4156"/>
                  <a:pt x="9125" y="4168"/>
                  <a:pt x="9119" y="4174"/>
                </a:cubicBezTo>
                <a:cubicBezTo>
                  <a:pt x="9113" y="4180"/>
                  <a:pt x="9107" y="4186"/>
                  <a:pt x="9095" y="4192"/>
                </a:cubicBezTo>
                <a:cubicBezTo>
                  <a:pt x="9089" y="4192"/>
                  <a:pt x="9083" y="4192"/>
                  <a:pt x="9071" y="4192"/>
                </a:cubicBezTo>
                <a:cubicBezTo>
                  <a:pt x="9054" y="4192"/>
                  <a:pt x="9042" y="4186"/>
                  <a:pt x="9030" y="4192"/>
                </a:cubicBezTo>
                <a:cubicBezTo>
                  <a:pt x="9018" y="4192"/>
                  <a:pt x="9012" y="4198"/>
                  <a:pt x="9006" y="4198"/>
                </a:cubicBezTo>
                <a:cubicBezTo>
                  <a:pt x="8994" y="4198"/>
                  <a:pt x="8994" y="4198"/>
                  <a:pt x="8994" y="4198"/>
                </a:cubicBezTo>
                <a:cubicBezTo>
                  <a:pt x="8982" y="4198"/>
                  <a:pt x="8971" y="4192"/>
                  <a:pt x="8959" y="4192"/>
                </a:cubicBezTo>
                <a:cubicBezTo>
                  <a:pt x="8929" y="4192"/>
                  <a:pt x="8917" y="4198"/>
                  <a:pt x="8888" y="4192"/>
                </a:cubicBezTo>
                <a:cubicBezTo>
                  <a:pt x="8882" y="4192"/>
                  <a:pt x="8876" y="4192"/>
                  <a:pt x="8870" y="4192"/>
                </a:cubicBezTo>
                <a:cubicBezTo>
                  <a:pt x="8858" y="4186"/>
                  <a:pt x="8852" y="4174"/>
                  <a:pt x="8846" y="4174"/>
                </a:cubicBezTo>
                <a:cubicBezTo>
                  <a:pt x="8823" y="4162"/>
                  <a:pt x="8823" y="4162"/>
                  <a:pt x="8823" y="4162"/>
                </a:cubicBezTo>
                <a:cubicBezTo>
                  <a:pt x="8816" y="4168"/>
                  <a:pt x="8805" y="4174"/>
                  <a:pt x="8805" y="4186"/>
                </a:cubicBezTo>
                <a:cubicBezTo>
                  <a:pt x="8805" y="4192"/>
                  <a:pt x="8805" y="4198"/>
                  <a:pt x="8805" y="4204"/>
                </a:cubicBezTo>
                <a:cubicBezTo>
                  <a:pt x="8805" y="4216"/>
                  <a:pt x="8799" y="4221"/>
                  <a:pt x="8799" y="4228"/>
                </a:cubicBezTo>
                <a:cubicBezTo>
                  <a:pt x="8799" y="4245"/>
                  <a:pt x="8799" y="4251"/>
                  <a:pt x="8799" y="4263"/>
                </a:cubicBezTo>
                <a:cubicBezTo>
                  <a:pt x="8793" y="4263"/>
                  <a:pt x="8787" y="4263"/>
                  <a:pt x="8775" y="4263"/>
                </a:cubicBezTo>
                <a:cubicBezTo>
                  <a:pt x="8769" y="4263"/>
                  <a:pt x="8763" y="4269"/>
                  <a:pt x="8751" y="4269"/>
                </a:cubicBezTo>
                <a:cubicBezTo>
                  <a:pt x="8739" y="4269"/>
                  <a:pt x="8727" y="4263"/>
                  <a:pt x="8716" y="4263"/>
                </a:cubicBezTo>
                <a:cubicBezTo>
                  <a:pt x="8716" y="4358"/>
                  <a:pt x="8716" y="4358"/>
                  <a:pt x="8716" y="4358"/>
                </a:cubicBezTo>
                <a:cubicBezTo>
                  <a:pt x="8627" y="4358"/>
                  <a:pt x="8627" y="4358"/>
                  <a:pt x="8627" y="4358"/>
                </a:cubicBezTo>
                <a:cubicBezTo>
                  <a:pt x="8627" y="4376"/>
                  <a:pt x="8621" y="4387"/>
                  <a:pt x="8621" y="4405"/>
                </a:cubicBezTo>
                <a:cubicBezTo>
                  <a:pt x="8621" y="4423"/>
                  <a:pt x="8621" y="4435"/>
                  <a:pt x="8621" y="4453"/>
                </a:cubicBezTo>
                <a:cubicBezTo>
                  <a:pt x="8621" y="4459"/>
                  <a:pt x="8615" y="4465"/>
                  <a:pt x="8609" y="4476"/>
                </a:cubicBezTo>
                <a:cubicBezTo>
                  <a:pt x="8609" y="4488"/>
                  <a:pt x="8603" y="4506"/>
                  <a:pt x="8603" y="4524"/>
                </a:cubicBezTo>
                <a:cubicBezTo>
                  <a:pt x="8603" y="4565"/>
                  <a:pt x="8603" y="4565"/>
                  <a:pt x="8603" y="4565"/>
                </a:cubicBezTo>
                <a:cubicBezTo>
                  <a:pt x="8538" y="4565"/>
                  <a:pt x="8538" y="4565"/>
                  <a:pt x="8538" y="4565"/>
                </a:cubicBezTo>
                <a:cubicBezTo>
                  <a:pt x="8538" y="4595"/>
                  <a:pt x="8532" y="4619"/>
                  <a:pt x="8508" y="4637"/>
                </a:cubicBezTo>
                <a:cubicBezTo>
                  <a:pt x="8502" y="4637"/>
                  <a:pt x="8490" y="4637"/>
                  <a:pt x="8484" y="4642"/>
                </a:cubicBezTo>
                <a:cubicBezTo>
                  <a:pt x="8479" y="4648"/>
                  <a:pt x="8479" y="4660"/>
                  <a:pt x="8467" y="4660"/>
                </a:cubicBezTo>
                <a:cubicBezTo>
                  <a:pt x="8461" y="4666"/>
                  <a:pt x="8455" y="4666"/>
                  <a:pt x="8443" y="4666"/>
                </a:cubicBezTo>
                <a:cubicBezTo>
                  <a:pt x="8437" y="4672"/>
                  <a:pt x="8425" y="4666"/>
                  <a:pt x="8425" y="4666"/>
                </a:cubicBezTo>
                <a:cubicBezTo>
                  <a:pt x="8413" y="4672"/>
                  <a:pt x="8419" y="4684"/>
                  <a:pt x="8413" y="4690"/>
                </a:cubicBezTo>
                <a:cubicBezTo>
                  <a:pt x="8407" y="4696"/>
                  <a:pt x="8396" y="4708"/>
                  <a:pt x="8396" y="4714"/>
                </a:cubicBezTo>
                <a:cubicBezTo>
                  <a:pt x="8384" y="4731"/>
                  <a:pt x="8384" y="4749"/>
                  <a:pt x="8372" y="4767"/>
                </a:cubicBezTo>
                <a:cubicBezTo>
                  <a:pt x="8366" y="4773"/>
                  <a:pt x="8360" y="4785"/>
                  <a:pt x="8354" y="4797"/>
                </a:cubicBezTo>
                <a:cubicBezTo>
                  <a:pt x="8348" y="4803"/>
                  <a:pt x="8354" y="4809"/>
                  <a:pt x="8348" y="4814"/>
                </a:cubicBezTo>
                <a:cubicBezTo>
                  <a:pt x="8342" y="4826"/>
                  <a:pt x="8330" y="4832"/>
                  <a:pt x="8324" y="4838"/>
                </a:cubicBezTo>
                <a:cubicBezTo>
                  <a:pt x="8318" y="4850"/>
                  <a:pt x="8318" y="4856"/>
                  <a:pt x="8313" y="4862"/>
                </a:cubicBezTo>
                <a:cubicBezTo>
                  <a:pt x="8307" y="4868"/>
                  <a:pt x="8313" y="4880"/>
                  <a:pt x="8307" y="4886"/>
                </a:cubicBezTo>
                <a:cubicBezTo>
                  <a:pt x="8301" y="4892"/>
                  <a:pt x="8295" y="4886"/>
                  <a:pt x="8283" y="4886"/>
                </a:cubicBezTo>
                <a:cubicBezTo>
                  <a:pt x="8271" y="4892"/>
                  <a:pt x="8259" y="4892"/>
                  <a:pt x="8247" y="4892"/>
                </a:cubicBezTo>
                <a:cubicBezTo>
                  <a:pt x="8247" y="4921"/>
                  <a:pt x="8247" y="4939"/>
                  <a:pt x="8247" y="4963"/>
                </a:cubicBezTo>
                <a:cubicBezTo>
                  <a:pt x="8247" y="4975"/>
                  <a:pt x="8241" y="4980"/>
                  <a:pt x="8241" y="4986"/>
                </a:cubicBezTo>
                <a:cubicBezTo>
                  <a:pt x="8235" y="4998"/>
                  <a:pt x="8235" y="5004"/>
                  <a:pt x="8235" y="5010"/>
                </a:cubicBezTo>
                <a:cubicBezTo>
                  <a:pt x="8230" y="5022"/>
                  <a:pt x="8218" y="5022"/>
                  <a:pt x="8212" y="5028"/>
                </a:cubicBezTo>
                <a:cubicBezTo>
                  <a:pt x="8206" y="5034"/>
                  <a:pt x="8194" y="5028"/>
                  <a:pt x="8188" y="5034"/>
                </a:cubicBezTo>
                <a:cubicBezTo>
                  <a:pt x="8182" y="5040"/>
                  <a:pt x="8182" y="5052"/>
                  <a:pt x="8176" y="5058"/>
                </a:cubicBezTo>
                <a:cubicBezTo>
                  <a:pt x="8176" y="5099"/>
                  <a:pt x="8176" y="5099"/>
                  <a:pt x="8176" y="5099"/>
                </a:cubicBezTo>
                <a:cubicBezTo>
                  <a:pt x="8194" y="5099"/>
                  <a:pt x="8206" y="5099"/>
                  <a:pt x="8224" y="5105"/>
                </a:cubicBezTo>
                <a:cubicBezTo>
                  <a:pt x="8230" y="5105"/>
                  <a:pt x="8235" y="5099"/>
                  <a:pt x="8247" y="5105"/>
                </a:cubicBezTo>
                <a:cubicBezTo>
                  <a:pt x="8253" y="5105"/>
                  <a:pt x="8259" y="5099"/>
                  <a:pt x="8265" y="5105"/>
                </a:cubicBezTo>
                <a:cubicBezTo>
                  <a:pt x="8277" y="5105"/>
                  <a:pt x="8277" y="5117"/>
                  <a:pt x="8283" y="5123"/>
                </a:cubicBezTo>
                <a:cubicBezTo>
                  <a:pt x="8271" y="5146"/>
                  <a:pt x="8271" y="5146"/>
                  <a:pt x="8271" y="5146"/>
                </a:cubicBezTo>
                <a:cubicBezTo>
                  <a:pt x="8271" y="5158"/>
                  <a:pt x="8259" y="5158"/>
                  <a:pt x="8259" y="5170"/>
                </a:cubicBezTo>
                <a:cubicBezTo>
                  <a:pt x="8259" y="5224"/>
                  <a:pt x="8265" y="5253"/>
                  <a:pt x="8265" y="5307"/>
                </a:cubicBezTo>
                <a:cubicBezTo>
                  <a:pt x="8265" y="5330"/>
                  <a:pt x="8265" y="5330"/>
                  <a:pt x="8265" y="5330"/>
                </a:cubicBezTo>
                <a:cubicBezTo>
                  <a:pt x="8265" y="5336"/>
                  <a:pt x="8265" y="5348"/>
                  <a:pt x="8265" y="5354"/>
                </a:cubicBezTo>
                <a:cubicBezTo>
                  <a:pt x="8259" y="5366"/>
                  <a:pt x="8253" y="5372"/>
                  <a:pt x="8247" y="5378"/>
                </a:cubicBezTo>
                <a:cubicBezTo>
                  <a:pt x="8241" y="5384"/>
                  <a:pt x="8224" y="5372"/>
                  <a:pt x="8224" y="5378"/>
                </a:cubicBezTo>
                <a:cubicBezTo>
                  <a:pt x="8218" y="5384"/>
                  <a:pt x="8218" y="5390"/>
                  <a:pt x="8218" y="5401"/>
                </a:cubicBezTo>
                <a:cubicBezTo>
                  <a:pt x="8218" y="5407"/>
                  <a:pt x="8230" y="5413"/>
                  <a:pt x="8230" y="5419"/>
                </a:cubicBezTo>
                <a:cubicBezTo>
                  <a:pt x="8230" y="5431"/>
                  <a:pt x="8230" y="5437"/>
                  <a:pt x="8235" y="5443"/>
                </a:cubicBezTo>
                <a:cubicBezTo>
                  <a:pt x="8235" y="5455"/>
                  <a:pt x="8241" y="5461"/>
                  <a:pt x="8241" y="5467"/>
                </a:cubicBezTo>
                <a:cubicBezTo>
                  <a:pt x="8241" y="5490"/>
                  <a:pt x="8241" y="5490"/>
                  <a:pt x="8241" y="5490"/>
                </a:cubicBezTo>
                <a:cubicBezTo>
                  <a:pt x="8241" y="5508"/>
                  <a:pt x="8235" y="5520"/>
                  <a:pt x="8247" y="5538"/>
                </a:cubicBezTo>
                <a:cubicBezTo>
                  <a:pt x="8247" y="5544"/>
                  <a:pt x="8259" y="5544"/>
                  <a:pt x="8265" y="5556"/>
                </a:cubicBezTo>
                <a:cubicBezTo>
                  <a:pt x="8271" y="5562"/>
                  <a:pt x="8271" y="5573"/>
                  <a:pt x="8277" y="5573"/>
                </a:cubicBezTo>
                <a:cubicBezTo>
                  <a:pt x="8289" y="5579"/>
                  <a:pt x="8295" y="5585"/>
                  <a:pt x="8301" y="5585"/>
                </a:cubicBezTo>
                <a:cubicBezTo>
                  <a:pt x="8313" y="5591"/>
                  <a:pt x="8313" y="5603"/>
                  <a:pt x="8324" y="5603"/>
                </a:cubicBezTo>
                <a:cubicBezTo>
                  <a:pt x="8330" y="5609"/>
                  <a:pt x="8342" y="5603"/>
                  <a:pt x="8348" y="5603"/>
                </a:cubicBezTo>
                <a:cubicBezTo>
                  <a:pt x="8354" y="5609"/>
                  <a:pt x="8366" y="5609"/>
                  <a:pt x="8372" y="5615"/>
                </a:cubicBezTo>
                <a:cubicBezTo>
                  <a:pt x="8384" y="5627"/>
                  <a:pt x="8372" y="5651"/>
                  <a:pt x="8384" y="5662"/>
                </a:cubicBezTo>
                <a:cubicBezTo>
                  <a:pt x="8390" y="5668"/>
                  <a:pt x="8396" y="5668"/>
                  <a:pt x="8407" y="5674"/>
                </a:cubicBezTo>
                <a:cubicBezTo>
                  <a:pt x="8413" y="5680"/>
                  <a:pt x="8419" y="5674"/>
                  <a:pt x="8425" y="5674"/>
                </a:cubicBezTo>
                <a:cubicBezTo>
                  <a:pt x="8425" y="5698"/>
                  <a:pt x="8425" y="5716"/>
                  <a:pt x="8425" y="5739"/>
                </a:cubicBezTo>
                <a:cubicBezTo>
                  <a:pt x="8431" y="5751"/>
                  <a:pt x="8437" y="5757"/>
                  <a:pt x="8443" y="5763"/>
                </a:cubicBezTo>
                <a:cubicBezTo>
                  <a:pt x="8449" y="5775"/>
                  <a:pt x="8461" y="5769"/>
                  <a:pt x="8473" y="5775"/>
                </a:cubicBezTo>
                <a:cubicBezTo>
                  <a:pt x="8490" y="5787"/>
                  <a:pt x="8502" y="5799"/>
                  <a:pt x="8520" y="5805"/>
                </a:cubicBezTo>
                <a:cubicBezTo>
                  <a:pt x="8538" y="5810"/>
                  <a:pt x="8550" y="5810"/>
                  <a:pt x="8573" y="5810"/>
                </a:cubicBezTo>
                <a:cubicBezTo>
                  <a:pt x="8573" y="5817"/>
                  <a:pt x="8573" y="5822"/>
                  <a:pt x="8573" y="5834"/>
                </a:cubicBezTo>
                <a:cubicBezTo>
                  <a:pt x="8573" y="5840"/>
                  <a:pt x="8573" y="5846"/>
                  <a:pt x="8573" y="5858"/>
                </a:cubicBezTo>
                <a:cubicBezTo>
                  <a:pt x="8579" y="5864"/>
                  <a:pt x="8573" y="5870"/>
                  <a:pt x="8573" y="5882"/>
                </a:cubicBezTo>
                <a:cubicBezTo>
                  <a:pt x="8579" y="5888"/>
                  <a:pt x="8591" y="5888"/>
                  <a:pt x="8597" y="5888"/>
                </a:cubicBezTo>
                <a:cubicBezTo>
                  <a:pt x="8609" y="5894"/>
                  <a:pt x="8615" y="5899"/>
                  <a:pt x="8621" y="5899"/>
                </a:cubicBezTo>
                <a:cubicBezTo>
                  <a:pt x="8633" y="5905"/>
                  <a:pt x="8633" y="5917"/>
                  <a:pt x="8639" y="5923"/>
                </a:cubicBezTo>
                <a:cubicBezTo>
                  <a:pt x="8650" y="5935"/>
                  <a:pt x="8668" y="5947"/>
                  <a:pt x="8686" y="5953"/>
                </a:cubicBezTo>
                <a:cubicBezTo>
                  <a:pt x="8692" y="5953"/>
                  <a:pt x="8698" y="5953"/>
                  <a:pt x="8710" y="5953"/>
                </a:cubicBezTo>
                <a:cubicBezTo>
                  <a:pt x="8716" y="5953"/>
                  <a:pt x="8722" y="5965"/>
                  <a:pt x="8734" y="5965"/>
                </a:cubicBezTo>
                <a:cubicBezTo>
                  <a:pt x="8739" y="5965"/>
                  <a:pt x="8751" y="5971"/>
                  <a:pt x="8763" y="5971"/>
                </a:cubicBezTo>
                <a:cubicBezTo>
                  <a:pt x="8775" y="5971"/>
                  <a:pt x="8781" y="5959"/>
                  <a:pt x="8787" y="5947"/>
                </a:cubicBezTo>
                <a:cubicBezTo>
                  <a:pt x="8793" y="5941"/>
                  <a:pt x="8787" y="5929"/>
                  <a:pt x="8793" y="5923"/>
                </a:cubicBezTo>
                <a:cubicBezTo>
                  <a:pt x="8805" y="5917"/>
                  <a:pt x="8823" y="5917"/>
                  <a:pt x="8840" y="5917"/>
                </a:cubicBezTo>
                <a:cubicBezTo>
                  <a:pt x="8846" y="5917"/>
                  <a:pt x="8852" y="5923"/>
                  <a:pt x="8864" y="5923"/>
                </a:cubicBezTo>
                <a:cubicBezTo>
                  <a:pt x="8870" y="5923"/>
                  <a:pt x="8876" y="5917"/>
                  <a:pt x="8888" y="5917"/>
                </a:cubicBezTo>
                <a:cubicBezTo>
                  <a:pt x="8900" y="5917"/>
                  <a:pt x="8900" y="5917"/>
                  <a:pt x="8900" y="5917"/>
                </a:cubicBezTo>
                <a:cubicBezTo>
                  <a:pt x="8923" y="5917"/>
                  <a:pt x="8935" y="5917"/>
                  <a:pt x="8959" y="5917"/>
                </a:cubicBezTo>
                <a:cubicBezTo>
                  <a:pt x="8965" y="5917"/>
                  <a:pt x="8977" y="5917"/>
                  <a:pt x="8982" y="5917"/>
                </a:cubicBezTo>
                <a:cubicBezTo>
                  <a:pt x="8989" y="5923"/>
                  <a:pt x="8982" y="5935"/>
                  <a:pt x="8994" y="5941"/>
                </a:cubicBezTo>
                <a:cubicBezTo>
                  <a:pt x="9012" y="5953"/>
                  <a:pt x="9030" y="5947"/>
                  <a:pt x="9048" y="5947"/>
                </a:cubicBezTo>
                <a:cubicBezTo>
                  <a:pt x="9066" y="5947"/>
                  <a:pt x="9071" y="5947"/>
                  <a:pt x="9083" y="5947"/>
                </a:cubicBezTo>
                <a:cubicBezTo>
                  <a:pt x="9095" y="5947"/>
                  <a:pt x="9101" y="5941"/>
                  <a:pt x="9107" y="5935"/>
                </a:cubicBezTo>
                <a:cubicBezTo>
                  <a:pt x="9113" y="5935"/>
                  <a:pt x="9125" y="5941"/>
                  <a:pt x="9131" y="5935"/>
                </a:cubicBezTo>
                <a:cubicBezTo>
                  <a:pt x="9137" y="5929"/>
                  <a:pt x="9137" y="5917"/>
                  <a:pt x="9143" y="5911"/>
                </a:cubicBezTo>
                <a:cubicBezTo>
                  <a:pt x="9148" y="5905"/>
                  <a:pt x="9154" y="5899"/>
                  <a:pt x="9166" y="5894"/>
                </a:cubicBezTo>
                <a:cubicBezTo>
                  <a:pt x="9172" y="5888"/>
                  <a:pt x="9178" y="5882"/>
                  <a:pt x="9190" y="5882"/>
                </a:cubicBezTo>
                <a:cubicBezTo>
                  <a:pt x="9202" y="5876"/>
                  <a:pt x="9214" y="5882"/>
                  <a:pt x="9232" y="5882"/>
                </a:cubicBezTo>
                <a:cubicBezTo>
                  <a:pt x="9249" y="5882"/>
                  <a:pt x="9261" y="5888"/>
                  <a:pt x="9279" y="5888"/>
                </a:cubicBezTo>
                <a:cubicBezTo>
                  <a:pt x="9291" y="5888"/>
                  <a:pt x="9291" y="5888"/>
                  <a:pt x="9291" y="5888"/>
                </a:cubicBezTo>
                <a:cubicBezTo>
                  <a:pt x="9303" y="5882"/>
                  <a:pt x="9309" y="5864"/>
                  <a:pt x="9321" y="5864"/>
                </a:cubicBezTo>
                <a:cubicBezTo>
                  <a:pt x="9338" y="5852"/>
                  <a:pt x="9356" y="5852"/>
                  <a:pt x="9380" y="5852"/>
                </a:cubicBezTo>
                <a:cubicBezTo>
                  <a:pt x="9392" y="5852"/>
                  <a:pt x="9409" y="5846"/>
                  <a:pt x="9415" y="5858"/>
                </a:cubicBezTo>
                <a:cubicBezTo>
                  <a:pt x="9421" y="5864"/>
                  <a:pt x="9421" y="5876"/>
                  <a:pt x="9421" y="5882"/>
                </a:cubicBezTo>
                <a:cubicBezTo>
                  <a:pt x="9427" y="5888"/>
                  <a:pt x="9433" y="5894"/>
                  <a:pt x="9439" y="5899"/>
                </a:cubicBezTo>
                <a:cubicBezTo>
                  <a:pt x="9439" y="5911"/>
                  <a:pt x="9439" y="5917"/>
                  <a:pt x="9445" y="5923"/>
                </a:cubicBezTo>
                <a:cubicBezTo>
                  <a:pt x="9445" y="5929"/>
                  <a:pt x="9445" y="5941"/>
                  <a:pt x="9451" y="5947"/>
                </a:cubicBezTo>
                <a:cubicBezTo>
                  <a:pt x="9457" y="5953"/>
                  <a:pt x="9463" y="5953"/>
                  <a:pt x="9475" y="5959"/>
                </a:cubicBezTo>
                <a:cubicBezTo>
                  <a:pt x="9481" y="5965"/>
                  <a:pt x="9487" y="5965"/>
                  <a:pt x="9498" y="5965"/>
                </a:cubicBezTo>
                <a:cubicBezTo>
                  <a:pt x="9694" y="5965"/>
                  <a:pt x="9694" y="5965"/>
                  <a:pt x="9694" y="5965"/>
                </a:cubicBezTo>
                <a:cubicBezTo>
                  <a:pt x="9694" y="6036"/>
                  <a:pt x="9694" y="6036"/>
                  <a:pt x="9694" y="6036"/>
                </a:cubicBezTo>
                <a:cubicBezTo>
                  <a:pt x="9694" y="6042"/>
                  <a:pt x="9688" y="6048"/>
                  <a:pt x="9688" y="6054"/>
                </a:cubicBezTo>
                <a:cubicBezTo>
                  <a:pt x="9688" y="6071"/>
                  <a:pt x="9694" y="6083"/>
                  <a:pt x="9688" y="6101"/>
                </a:cubicBezTo>
                <a:cubicBezTo>
                  <a:pt x="9688" y="6113"/>
                  <a:pt x="9694" y="6119"/>
                  <a:pt x="9688" y="6125"/>
                </a:cubicBezTo>
                <a:cubicBezTo>
                  <a:pt x="9688" y="6137"/>
                  <a:pt x="9676" y="6137"/>
                  <a:pt x="9670" y="6149"/>
                </a:cubicBezTo>
                <a:cubicBezTo>
                  <a:pt x="9670" y="6154"/>
                  <a:pt x="9664" y="6160"/>
                  <a:pt x="9664" y="6166"/>
                </a:cubicBezTo>
                <a:cubicBezTo>
                  <a:pt x="9664" y="6196"/>
                  <a:pt x="9658" y="6214"/>
                  <a:pt x="9658" y="6237"/>
                </a:cubicBezTo>
                <a:cubicBezTo>
                  <a:pt x="9658" y="6243"/>
                  <a:pt x="9658" y="6261"/>
                  <a:pt x="9653" y="6261"/>
                </a:cubicBezTo>
                <a:cubicBezTo>
                  <a:pt x="9653" y="6267"/>
                  <a:pt x="9641" y="6261"/>
                  <a:pt x="9635" y="6261"/>
                </a:cubicBezTo>
                <a:cubicBezTo>
                  <a:pt x="9623" y="6267"/>
                  <a:pt x="9629" y="6279"/>
                  <a:pt x="9623" y="6285"/>
                </a:cubicBezTo>
                <a:cubicBezTo>
                  <a:pt x="9629" y="6285"/>
                  <a:pt x="9635" y="6291"/>
                  <a:pt x="9647" y="6297"/>
                </a:cubicBezTo>
                <a:cubicBezTo>
                  <a:pt x="9658" y="6303"/>
                  <a:pt x="9676" y="6297"/>
                  <a:pt x="9688" y="6315"/>
                </a:cubicBezTo>
                <a:cubicBezTo>
                  <a:pt x="9700" y="6326"/>
                  <a:pt x="9688" y="6344"/>
                  <a:pt x="9694" y="6356"/>
                </a:cubicBezTo>
                <a:cubicBezTo>
                  <a:pt x="9700" y="6368"/>
                  <a:pt x="9700" y="6374"/>
                  <a:pt x="9706" y="6380"/>
                </a:cubicBezTo>
                <a:cubicBezTo>
                  <a:pt x="9712" y="6386"/>
                  <a:pt x="9724" y="6386"/>
                  <a:pt x="9730" y="6386"/>
                </a:cubicBezTo>
                <a:cubicBezTo>
                  <a:pt x="9736" y="6392"/>
                  <a:pt x="9747" y="6392"/>
                  <a:pt x="9753" y="6397"/>
                </a:cubicBezTo>
                <a:cubicBezTo>
                  <a:pt x="9759" y="6403"/>
                  <a:pt x="9753" y="6415"/>
                  <a:pt x="9759" y="6421"/>
                </a:cubicBezTo>
                <a:cubicBezTo>
                  <a:pt x="9771" y="6439"/>
                  <a:pt x="9789" y="6451"/>
                  <a:pt x="9800" y="6469"/>
                </a:cubicBezTo>
                <a:cubicBezTo>
                  <a:pt x="9800" y="6475"/>
                  <a:pt x="9806" y="6480"/>
                  <a:pt x="9806" y="6492"/>
                </a:cubicBezTo>
                <a:cubicBezTo>
                  <a:pt x="9818" y="6504"/>
                  <a:pt x="9829" y="6516"/>
                  <a:pt x="9835" y="6534"/>
                </a:cubicBezTo>
                <a:cubicBezTo>
                  <a:pt x="9841" y="6546"/>
                  <a:pt x="9847" y="6552"/>
                  <a:pt x="9847" y="6558"/>
                </a:cubicBezTo>
                <a:cubicBezTo>
                  <a:pt x="9853" y="6575"/>
                  <a:pt x="9847" y="6587"/>
                  <a:pt x="9847" y="6611"/>
                </a:cubicBezTo>
                <a:cubicBezTo>
                  <a:pt x="9847" y="6629"/>
                  <a:pt x="9853" y="6641"/>
                  <a:pt x="9859" y="6652"/>
                </a:cubicBezTo>
                <a:cubicBezTo>
                  <a:pt x="9865" y="6664"/>
                  <a:pt x="9877" y="6670"/>
                  <a:pt x="9877" y="6676"/>
                </a:cubicBezTo>
                <a:cubicBezTo>
                  <a:pt x="9877" y="6688"/>
                  <a:pt x="9871" y="6694"/>
                  <a:pt x="9871" y="6700"/>
                </a:cubicBezTo>
                <a:cubicBezTo>
                  <a:pt x="9871" y="6724"/>
                  <a:pt x="9871" y="6724"/>
                  <a:pt x="9871" y="6724"/>
                </a:cubicBezTo>
                <a:cubicBezTo>
                  <a:pt x="9871" y="6741"/>
                  <a:pt x="9877" y="6753"/>
                  <a:pt x="9883" y="6771"/>
                </a:cubicBezTo>
                <a:cubicBezTo>
                  <a:pt x="9889" y="6777"/>
                  <a:pt x="9901" y="6771"/>
                  <a:pt x="9906" y="6783"/>
                </a:cubicBezTo>
                <a:cubicBezTo>
                  <a:pt x="9912" y="6789"/>
                  <a:pt x="9906" y="6801"/>
                  <a:pt x="9906" y="6813"/>
                </a:cubicBezTo>
                <a:cubicBezTo>
                  <a:pt x="9906" y="6830"/>
                  <a:pt x="9906" y="6836"/>
                  <a:pt x="9906" y="6848"/>
                </a:cubicBezTo>
                <a:cubicBezTo>
                  <a:pt x="9906" y="6860"/>
                  <a:pt x="9901" y="6866"/>
                  <a:pt x="9901" y="6872"/>
                </a:cubicBezTo>
                <a:cubicBezTo>
                  <a:pt x="9901" y="6878"/>
                  <a:pt x="9901" y="6890"/>
                  <a:pt x="9895" y="6896"/>
                </a:cubicBezTo>
                <a:cubicBezTo>
                  <a:pt x="9889" y="6901"/>
                  <a:pt x="9877" y="6901"/>
                  <a:pt x="9871" y="6912"/>
                </a:cubicBezTo>
                <a:cubicBezTo>
                  <a:pt x="9853" y="6936"/>
                  <a:pt x="9841" y="6954"/>
                  <a:pt x="9835" y="6978"/>
                </a:cubicBezTo>
                <a:cubicBezTo>
                  <a:pt x="9835" y="6995"/>
                  <a:pt x="9841" y="7007"/>
                  <a:pt x="9835" y="7025"/>
                </a:cubicBezTo>
                <a:cubicBezTo>
                  <a:pt x="9835" y="7031"/>
                  <a:pt x="9835" y="7043"/>
                  <a:pt x="9829" y="7049"/>
                </a:cubicBezTo>
                <a:cubicBezTo>
                  <a:pt x="9829" y="7061"/>
                  <a:pt x="9812" y="7061"/>
                  <a:pt x="9806" y="7072"/>
                </a:cubicBezTo>
                <a:cubicBezTo>
                  <a:pt x="9806" y="7078"/>
                  <a:pt x="9800" y="7084"/>
                  <a:pt x="9800" y="7096"/>
                </a:cubicBezTo>
                <a:cubicBezTo>
                  <a:pt x="9795" y="7114"/>
                  <a:pt x="9800" y="7120"/>
                  <a:pt x="9800" y="7138"/>
                </a:cubicBezTo>
                <a:cubicBezTo>
                  <a:pt x="9800" y="7167"/>
                  <a:pt x="9795" y="7185"/>
                  <a:pt x="9806" y="7209"/>
                </a:cubicBezTo>
                <a:cubicBezTo>
                  <a:pt x="9806" y="7221"/>
                  <a:pt x="9818" y="7221"/>
                  <a:pt x="9824" y="7232"/>
                </a:cubicBezTo>
                <a:cubicBezTo>
                  <a:pt x="9835" y="7239"/>
                  <a:pt x="9847" y="7239"/>
                  <a:pt x="9847" y="7250"/>
                </a:cubicBezTo>
                <a:cubicBezTo>
                  <a:pt x="9847" y="7256"/>
                  <a:pt x="9847" y="7262"/>
                  <a:pt x="9847" y="7268"/>
                </a:cubicBezTo>
                <a:cubicBezTo>
                  <a:pt x="9847" y="7280"/>
                  <a:pt x="9847" y="7286"/>
                  <a:pt x="9847" y="7292"/>
                </a:cubicBezTo>
                <a:cubicBezTo>
                  <a:pt x="9847" y="7304"/>
                  <a:pt x="9853" y="7310"/>
                  <a:pt x="9859" y="7316"/>
                </a:cubicBezTo>
                <a:cubicBezTo>
                  <a:pt x="9865" y="7327"/>
                  <a:pt x="9865" y="7333"/>
                  <a:pt x="9871" y="7339"/>
                </a:cubicBezTo>
                <a:cubicBezTo>
                  <a:pt x="9883" y="7351"/>
                  <a:pt x="9906" y="7363"/>
                  <a:pt x="9924" y="7375"/>
                </a:cubicBezTo>
                <a:cubicBezTo>
                  <a:pt x="9924" y="7381"/>
                  <a:pt x="9924" y="7387"/>
                  <a:pt x="9924" y="7398"/>
                </a:cubicBezTo>
                <a:cubicBezTo>
                  <a:pt x="9924" y="7410"/>
                  <a:pt x="9930" y="7416"/>
                  <a:pt x="9936" y="7422"/>
                </a:cubicBezTo>
                <a:cubicBezTo>
                  <a:pt x="9936" y="7434"/>
                  <a:pt x="9936" y="7440"/>
                  <a:pt x="9942" y="7446"/>
                </a:cubicBezTo>
                <a:cubicBezTo>
                  <a:pt x="9942" y="7458"/>
                  <a:pt x="9936" y="7464"/>
                  <a:pt x="9942" y="7470"/>
                </a:cubicBezTo>
                <a:cubicBezTo>
                  <a:pt x="9942" y="7482"/>
                  <a:pt x="9960" y="7482"/>
                  <a:pt x="9960" y="7493"/>
                </a:cubicBezTo>
                <a:cubicBezTo>
                  <a:pt x="9960" y="7612"/>
                  <a:pt x="9960" y="7612"/>
                  <a:pt x="9960" y="7612"/>
                </a:cubicBezTo>
                <a:cubicBezTo>
                  <a:pt x="9960" y="7624"/>
                  <a:pt x="9966" y="7636"/>
                  <a:pt x="9966" y="7653"/>
                </a:cubicBezTo>
                <a:cubicBezTo>
                  <a:pt x="9966" y="7659"/>
                  <a:pt x="9966" y="7671"/>
                  <a:pt x="9966" y="7677"/>
                </a:cubicBezTo>
                <a:cubicBezTo>
                  <a:pt x="9972" y="7695"/>
                  <a:pt x="9983" y="7707"/>
                  <a:pt x="9990" y="7725"/>
                </a:cubicBezTo>
                <a:cubicBezTo>
                  <a:pt x="10007" y="7748"/>
                  <a:pt x="10037" y="7754"/>
                  <a:pt x="10055" y="7784"/>
                </a:cubicBezTo>
                <a:cubicBezTo>
                  <a:pt x="10055" y="7790"/>
                  <a:pt x="10055" y="7802"/>
                  <a:pt x="10055" y="7808"/>
                </a:cubicBezTo>
                <a:cubicBezTo>
                  <a:pt x="10055" y="7814"/>
                  <a:pt x="10061" y="7825"/>
                  <a:pt x="10061" y="7831"/>
                </a:cubicBezTo>
                <a:cubicBezTo>
                  <a:pt x="10061" y="7837"/>
                  <a:pt x="10067" y="7843"/>
                  <a:pt x="10072" y="7855"/>
                </a:cubicBezTo>
                <a:cubicBezTo>
                  <a:pt x="10079" y="7873"/>
                  <a:pt x="10079" y="7885"/>
                  <a:pt x="10090" y="7896"/>
                </a:cubicBezTo>
                <a:cubicBezTo>
                  <a:pt x="10090" y="7908"/>
                  <a:pt x="10102" y="7914"/>
                  <a:pt x="10114" y="7920"/>
                </a:cubicBezTo>
                <a:cubicBezTo>
                  <a:pt x="10120" y="7932"/>
                  <a:pt x="10132" y="7926"/>
                  <a:pt x="10132" y="7938"/>
                </a:cubicBezTo>
                <a:cubicBezTo>
                  <a:pt x="10138" y="7956"/>
                  <a:pt x="10132" y="7968"/>
                  <a:pt x="10132" y="7985"/>
                </a:cubicBezTo>
                <a:cubicBezTo>
                  <a:pt x="10138" y="7991"/>
                  <a:pt x="10144" y="7997"/>
                  <a:pt x="10144" y="8009"/>
                </a:cubicBezTo>
                <a:cubicBezTo>
                  <a:pt x="10150" y="8015"/>
                  <a:pt x="10161" y="8021"/>
                  <a:pt x="10161" y="8033"/>
                </a:cubicBezTo>
                <a:cubicBezTo>
                  <a:pt x="10161" y="8039"/>
                  <a:pt x="10161" y="8039"/>
                  <a:pt x="10161" y="8039"/>
                </a:cubicBezTo>
                <a:cubicBezTo>
                  <a:pt x="10161" y="8051"/>
                  <a:pt x="10144" y="8051"/>
                  <a:pt x="10138" y="8057"/>
                </a:cubicBezTo>
                <a:cubicBezTo>
                  <a:pt x="10132" y="8069"/>
                  <a:pt x="10126" y="8074"/>
                  <a:pt x="10120" y="8080"/>
                </a:cubicBezTo>
                <a:cubicBezTo>
                  <a:pt x="10120" y="8086"/>
                  <a:pt x="10126" y="8098"/>
                  <a:pt x="10120" y="8104"/>
                </a:cubicBezTo>
                <a:cubicBezTo>
                  <a:pt x="10132" y="8104"/>
                  <a:pt x="10138" y="8110"/>
                  <a:pt x="10144" y="8110"/>
                </a:cubicBezTo>
                <a:cubicBezTo>
                  <a:pt x="10167" y="8110"/>
                  <a:pt x="10167" y="8110"/>
                  <a:pt x="10167" y="8110"/>
                </a:cubicBezTo>
                <a:cubicBezTo>
                  <a:pt x="10167" y="8116"/>
                  <a:pt x="10167" y="8128"/>
                  <a:pt x="10167" y="8134"/>
                </a:cubicBezTo>
                <a:cubicBezTo>
                  <a:pt x="10167" y="8140"/>
                  <a:pt x="10167" y="8151"/>
                  <a:pt x="10167" y="8157"/>
                </a:cubicBezTo>
                <a:cubicBezTo>
                  <a:pt x="10173" y="8163"/>
                  <a:pt x="10185" y="8163"/>
                  <a:pt x="10191" y="8169"/>
                </a:cubicBezTo>
                <a:cubicBezTo>
                  <a:pt x="10197" y="8175"/>
                  <a:pt x="10203" y="8181"/>
                  <a:pt x="10215" y="8181"/>
                </a:cubicBezTo>
                <a:cubicBezTo>
                  <a:pt x="10327" y="8181"/>
                  <a:pt x="10327" y="8181"/>
                  <a:pt x="10327" y="8181"/>
                </a:cubicBezTo>
                <a:cubicBezTo>
                  <a:pt x="10345" y="8181"/>
                  <a:pt x="10357" y="8169"/>
                  <a:pt x="10375" y="8163"/>
                </a:cubicBezTo>
                <a:cubicBezTo>
                  <a:pt x="10393" y="8157"/>
                  <a:pt x="10404" y="8151"/>
                  <a:pt x="10422" y="8151"/>
                </a:cubicBezTo>
                <a:cubicBezTo>
                  <a:pt x="10565" y="8151"/>
                  <a:pt x="10565" y="8151"/>
                  <a:pt x="10565" y="8151"/>
                </a:cubicBezTo>
                <a:cubicBezTo>
                  <a:pt x="10565" y="8140"/>
                  <a:pt x="10577" y="8140"/>
                  <a:pt x="10577" y="8128"/>
                </a:cubicBezTo>
                <a:cubicBezTo>
                  <a:pt x="10582" y="8122"/>
                  <a:pt x="10577" y="8110"/>
                  <a:pt x="10577" y="8104"/>
                </a:cubicBezTo>
                <a:cubicBezTo>
                  <a:pt x="10582" y="8098"/>
                  <a:pt x="10594" y="8098"/>
                  <a:pt x="10600" y="8098"/>
                </a:cubicBezTo>
                <a:cubicBezTo>
                  <a:pt x="10612" y="8098"/>
                  <a:pt x="10618" y="8098"/>
                  <a:pt x="10624" y="8098"/>
                </a:cubicBezTo>
                <a:cubicBezTo>
                  <a:pt x="10642" y="8098"/>
                  <a:pt x="10654" y="8098"/>
                  <a:pt x="10671" y="8092"/>
                </a:cubicBezTo>
                <a:cubicBezTo>
                  <a:pt x="10677" y="8092"/>
                  <a:pt x="10689" y="8092"/>
                  <a:pt x="10695" y="8086"/>
                </a:cubicBezTo>
                <a:cubicBezTo>
                  <a:pt x="10701" y="8080"/>
                  <a:pt x="10707" y="8074"/>
                  <a:pt x="10713" y="8062"/>
                </a:cubicBezTo>
                <a:cubicBezTo>
                  <a:pt x="10713" y="8057"/>
                  <a:pt x="10707" y="8045"/>
                  <a:pt x="10713" y="8039"/>
                </a:cubicBezTo>
                <a:cubicBezTo>
                  <a:pt x="10713" y="8033"/>
                  <a:pt x="10725" y="8039"/>
                  <a:pt x="10731" y="8033"/>
                </a:cubicBezTo>
                <a:cubicBezTo>
                  <a:pt x="10743" y="8027"/>
                  <a:pt x="10748" y="8021"/>
                  <a:pt x="10754" y="8015"/>
                </a:cubicBezTo>
                <a:cubicBezTo>
                  <a:pt x="10766" y="8003"/>
                  <a:pt x="10772" y="7997"/>
                  <a:pt x="10778" y="7991"/>
                </a:cubicBezTo>
                <a:cubicBezTo>
                  <a:pt x="10790" y="7980"/>
                  <a:pt x="10796" y="7980"/>
                  <a:pt x="10802" y="7968"/>
                </a:cubicBezTo>
                <a:cubicBezTo>
                  <a:pt x="10808" y="7950"/>
                  <a:pt x="10808" y="7938"/>
                  <a:pt x="10820" y="7920"/>
                </a:cubicBezTo>
                <a:cubicBezTo>
                  <a:pt x="10825" y="7914"/>
                  <a:pt x="10831" y="7908"/>
                  <a:pt x="10843" y="7896"/>
                </a:cubicBezTo>
                <a:cubicBezTo>
                  <a:pt x="10861" y="7885"/>
                  <a:pt x="10879" y="7879"/>
                  <a:pt x="10885" y="7861"/>
                </a:cubicBezTo>
                <a:cubicBezTo>
                  <a:pt x="10891" y="7849"/>
                  <a:pt x="10891" y="7843"/>
                  <a:pt x="10891" y="7837"/>
                </a:cubicBezTo>
                <a:cubicBezTo>
                  <a:pt x="10897" y="7825"/>
                  <a:pt x="10909" y="7819"/>
                  <a:pt x="10914" y="7814"/>
                </a:cubicBezTo>
                <a:cubicBezTo>
                  <a:pt x="10926" y="7802"/>
                  <a:pt x="10932" y="7802"/>
                  <a:pt x="10938" y="7790"/>
                </a:cubicBezTo>
                <a:cubicBezTo>
                  <a:pt x="10944" y="7766"/>
                  <a:pt x="10944" y="7754"/>
                  <a:pt x="10944" y="7730"/>
                </a:cubicBezTo>
                <a:cubicBezTo>
                  <a:pt x="10944" y="7719"/>
                  <a:pt x="10950" y="7713"/>
                  <a:pt x="10944" y="7701"/>
                </a:cubicBezTo>
                <a:cubicBezTo>
                  <a:pt x="10944" y="7689"/>
                  <a:pt x="10932" y="7689"/>
                  <a:pt x="10926" y="7677"/>
                </a:cubicBezTo>
                <a:cubicBezTo>
                  <a:pt x="10926" y="7671"/>
                  <a:pt x="10926" y="7659"/>
                  <a:pt x="10920" y="7653"/>
                </a:cubicBezTo>
                <a:cubicBezTo>
                  <a:pt x="10932" y="7648"/>
                  <a:pt x="10932" y="7636"/>
                  <a:pt x="10944" y="7636"/>
                </a:cubicBezTo>
                <a:cubicBezTo>
                  <a:pt x="10950" y="7636"/>
                  <a:pt x="10962" y="7636"/>
                  <a:pt x="10968" y="7636"/>
                </a:cubicBezTo>
                <a:cubicBezTo>
                  <a:pt x="10974" y="7636"/>
                  <a:pt x="10986" y="7636"/>
                  <a:pt x="10991" y="7636"/>
                </a:cubicBezTo>
                <a:cubicBezTo>
                  <a:pt x="11003" y="7636"/>
                  <a:pt x="11003" y="7618"/>
                  <a:pt x="11015" y="7612"/>
                </a:cubicBezTo>
                <a:cubicBezTo>
                  <a:pt x="11021" y="7606"/>
                  <a:pt x="11027" y="7606"/>
                  <a:pt x="11039" y="7594"/>
                </a:cubicBezTo>
                <a:cubicBezTo>
                  <a:pt x="11045" y="7588"/>
                  <a:pt x="11045" y="7576"/>
                  <a:pt x="11051" y="7576"/>
                </a:cubicBezTo>
                <a:cubicBezTo>
                  <a:pt x="11063" y="7571"/>
                  <a:pt x="11069" y="7564"/>
                  <a:pt x="11075" y="7559"/>
                </a:cubicBezTo>
                <a:cubicBezTo>
                  <a:pt x="11080" y="7553"/>
                  <a:pt x="11098" y="7559"/>
                  <a:pt x="11098" y="7553"/>
                </a:cubicBezTo>
                <a:cubicBezTo>
                  <a:pt x="11104" y="7547"/>
                  <a:pt x="11098" y="7535"/>
                  <a:pt x="11098" y="7529"/>
                </a:cubicBezTo>
                <a:cubicBezTo>
                  <a:pt x="11098" y="7499"/>
                  <a:pt x="11092" y="7487"/>
                  <a:pt x="11086" y="7458"/>
                </a:cubicBezTo>
                <a:cubicBezTo>
                  <a:pt x="11086" y="7446"/>
                  <a:pt x="11080" y="7428"/>
                  <a:pt x="11075" y="7416"/>
                </a:cubicBezTo>
                <a:cubicBezTo>
                  <a:pt x="11075" y="7398"/>
                  <a:pt x="11069" y="7381"/>
                  <a:pt x="11057" y="7369"/>
                </a:cubicBezTo>
                <a:cubicBezTo>
                  <a:pt x="11051" y="7351"/>
                  <a:pt x="11039" y="7345"/>
                  <a:pt x="11039" y="7321"/>
                </a:cubicBezTo>
                <a:cubicBezTo>
                  <a:pt x="11039" y="7310"/>
                  <a:pt x="11051" y="7310"/>
                  <a:pt x="11057" y="7298"/>
                </a:cubicBezTo>
                <a:cubicBezTo>
                  <a:pt x="11069" y="7292"/>
                  <a:pt x="11069" y="7286"/>
                  <a:pt x="11075" y="7274"/>
                </a:cubicBezTo>
                <a:cubicBezTo>
                  <a:pt x="11080" y="7268"/>
                  <a:pt x="11086" y="7262"/>
                  <a:pt x="11098" y="7256"/>
                </a:cubicBezTo>
                <a:cubicBezTo>
                  <a:pt x="11104" y="7250"/>
                  <a:pt x="11116" y="7250"/>
                  <a:pt x="11122" y="7250"/>
                </a:cubicBezTo>
                <a:cubicBezTo>
                  <a:pt x="11128" y="7244"/>
                  <a:pt x="11128" y="7232"/>
                  <a:pt x="11134" y="7227"/>
                </a:cubicBezTo>
                <a:cubicBezTo>
                  <a:pt x="11140" y="7215"/>
                  <a:pt x="11152" y="7215"/>
                  <a:pt x="11158" y="7203"/>
                </a:cubicBezTo>
                <a:cubicBezTo>
                  <a:pt x="11163" y="7197"/>
                  <a:pt x="11158" y="7185"/>
                  <a:pt x="11169" y="7179"/>
                </a:cubicBezTo>
                <a:cubicBezTo>
                  <a:pt x="11181" y="7167"/>
                  <a:pt x="11193" y="7161"/>
                  <a:pt x="11211" y="7155"/>
                </a:cubicBezTo>
                <a:cubicBezTo>
                  <a:pt x="11223" y="7155"/>
                  <a:pt x="11229" y="7155"/>
                  <a:pt x="11235" y="7150"/>
                </a:cubicBezTo>
                <a:cubicBezTo>
                  <a:pt x="11241" y="7150"/>
                  <a:pt x="11252" y="7155"/>
                  <a:pt x="11258" y="7150"/>
                </a:cubicBezTo>
                <a:cubicBezTo>
                  <a:pt x="11270" y="7150"/>
                  <a:pt x="11270" y="7138"/>
                  <a:pt x="11282" y="7132"/>
                </a:cubicBezTo>
                <a:cubicBezTo>
                  <a:pt x="11300" y="7126"/>
                  <a:pt x="11312" y="7120"/>
                  <a:pt x="11329" y="7108"/>
                </a:cubicBezTo>
                <a:cubicBezTo>
                  <a:pt x="11341" y="7090"/>
                  <a:pt x="11353" y="7078"/>
                  <a:pt x="11353" y="7061"/>
                </a:cubicBezTo>
                <a:cubicBezTo>
                  <a:pt x="11359" y="7043"/>
                  <a:pt x="11353" y="7031"/>
                  <a:pt x="11353" y="7013"/>
                </a:cubicBezTo>
                <a:cubicBezTo>
                  <a:pt x="11353" y="7007"/>
                  <a:pt x="11359" y="7001"/>
                  <a:pt x="11359" y="6989"/>
                </a:cubicBezTo>
                <a:cubicBezTo>
                  <a:pt x="11359" y="6960"/>
                  <a:pt x="11359" y="6960"/>
                  <a:pt x="11359" y="6960"/>
                </a:cubicBezTo>
                <a:cubicBezTo>
                  <a:pt x="11359" y="6942"/>
                  <a:pt x="11365" y="6936"/>
                  <a:pt x="11359" y="6924"/>
                </a:cubicBezTo>
                <a:cubicBezTo>
                  <a:pt x="11359" y="6912"/>
                  <a:pt x="11347" y="6906"/>
                  <a:pt x="11347" y="6901"/>
                </a:cubicBezTo>
                <a:cubicBezTo>
                  <a:pt x="11347" y="6765"/>
                  <a:pt x="11347" y="6765"/>
                  <a:pt x="11347" y="6765"/>
                </a:cubicBezTo>
                <a:cubicBezTo>
                  <a:pt x="11341" y="6759"/>
                  <a:pt x="11335" y="6753"/>
                  <a:pt x="11329" y="6747"/>
                </a:cubicBezTo>
                <a:cubicBezTo>
                  <a:pt x="11312" y="6724"/>
                  <a:pt x="11306" y="6700"/>
                  <a:pt x="11294" y="6670"/>
                </a:cubicBezTo>
                <a:cubicBezTo>
                  <a:pt x="11294" y="6658"/>
                  <a:pt x="11306" y="6647"/>
                  <a:pt x="11306" y="6629"/>
                </a:cubicBezTo>
                <a:cubicBezTo>
                  <a:pt x="11306" y="6617"/>
                  <a:pt x="11300" y="6611"/>
                  <a:pt x="11300" y="6605"/>
                </a:cubicBezTo>
                <a:cubicBezTo>
                  <a:pt x="11300" y="6593"/>
                  <a:pt x="11306" y="6587"/>
                  <a:pt x="11306" y="6581"/>
                </a:cubicBezTo>
                <a:cubicBezTo>
                  <a:pt x="11306" y="6575"/>
                  <a:pt x="11294" y="6569"/>
                  <a:pt x="11294" y="6558"/>
                </a:cubicBezTo>
                <a:cubicBezTo>
                  <a:pt x="11294" y="6552"/>
                  <a:pt x="11282" y="6546"/>
                  <a:pt x="11282" y="6534"/>
                </a:cubicBezTo>
                <a:cubicBezTo>
                  <a:pt x="11282" y="6522"/>
                  <a:pt x="11282" y="6522"/>
                  <a:pt x="11282" y="6522"/>
                </a:cubicBezTo>
                <a:cubicBezTo>
                  <a:pt x="11282" y="6510"/>
                  <a:pt x="11282" y="6498"/>
                  <a:pt x="11288" y="6492"/>
                </a:cubicBezTo>
                <a:cubicBezTo>
                  <a:pt x="11288" y="6480"/>
                  <a:pt x="11288" y="6475"/>
                  <a:pt x="11288" y="6469"/>
                </a:cubicBezTo>
                <a:cubicBezTo>
                  <a:pt x="11288" y="6457"/>
                  <a:pt x="11306" y="6457"/>
                  <a:pt x="11312" y="6451"/>
                </a:cubicBezTo>
                <a:cubicBezTo>
                  <a:pt x="11329" y="6421"/>
                  <a:pt x="11353" y="6409"/>
                  <a:pt x="11365" y="6380"/>
                </a:cubicBezTo>
                <a:cubicBezTo>
                  <a:pt x="11371" y="6374"/>
                  <a:pt x="11371" y="6368"/>
                  <a:pt x="11371" y="6356"/>
                </a:cubicBezTo>
                <a:cubicBezTo>
                  <a:pt x="11377" y="6350"/>
                  <a:pt x="11389" y="6344"/>
                  <a:pt x="11389" y="6338"/>
                </a:cubicBezTo>
                <a:cubicBezTo>
                  <a:pt x="11395" y="6326"/>
                  <a:pt x="11395" y="6320"/>
                  <a:pt x="11395" y="6315"/>
                </a:cubicBezTo>
                <a:cubicBezTo>
                  <a:pt x="11401" y="6297"/>
                  <a:pt x="11407" y="6285"/>
                  <a:pt x="11418" y="6267"/>
                </a:cubicBezTo>
                <a:cubicBezTo>
                  <a:pt x="11424" y="6261"/>
                  <a:pt x="11436" y="6255"/>
                  <a:pt x="11442" y="6249"/>
                </a:cubicBezTo>
                <a:cubicBezTo>
                  <a:pt x="11448" y="6243"/>
                  <a:pt x="11460" y="6237"/>
                  <a:pt x="11466" y="6231"/>
                </a:cubicBezTo>
                <a:cubicBezTo>
                  <a:pt x="11472" y="6226"/>
                  <a:pt x="11478" y="6220"/>
                  <a:pt x="11484" y="6208"/>
                </a:cubicBezTo>
                <a:cubicBezTo>
                  <a:pt x="11495" y="6196"/>
                  <a:pt x="11507" y="6184"/>
                  <a:pt x="11525" y="6172"/>
                </a:cubicBezTo>
                <a:cubicBezTo>
                  <a:pt x="11537" y="6160"/>
                  <a:pt x="11543" y="6154"/>
                  <a:pt x="11549" y="6149"/>
                </a:cubicBezTo>
                <a:cubicBezTo>
                  <a:pt x="11561" y="6137"/>
                  <a:pt x="11561" y="6131"/>
                  <a:pt x="11573" y="6125"/>
                </a:cubicBezTo>
                <a:cubicBezTo>
                  <a:pt x="11590" y="6113"/>
                  <a:pt x="11602" y="6107"/>
                  <a:pt x="11620" y="6095"/>
                </a:cubicBezTo>
                <a:cubicBezTo>
                  <a:pt x="11626" y="6089"/>
                  <a:pt x="11626" y="6077"/>
                  <a:pt x="11632" y="6071"/>
                </a:cubicBezTo>
                <a:cubicBezTo>
                  <a:pt x="11638" y="6065"/>
                  <a:pt x="11644" y="6065"/>
                  <a:pt x="11656" y="6054"/>
                </a:cubicBezTo>
                <a:cubicBezTo>
                  <a:pt x="11656" y="6048"/>
                  <a:pt x="11656" y="6036"/>
                  <a:pt x="11656" y="6036"/>
                </a:cubicBezTo>
                <a:cubicBezTo>
                  <a:pt x="11661" y="6030"/>
                  <a:pt x="11673" y="6030"/>
                  <a:pt x="11679" y="6030"/>
                </a:cubicBezTo>
                <a:cubicBezTo>
                  <a:pt x="11691" y="6024"/>
                  <a:pt x="11697" y="6012"/>
                  <a:pt x="11703" y="6012"/>
                </a:cubicBezTo>
                <a:cubicBezTo>
                  <a:pt x="11715" y="6006"/>
                  <a:pt x="11721" y="6000"/>
                  <a:pt x="11727" y="5994"/>
                </a:cubicBezTo>
                <a:cubicBezTo>
                  <a:pt x="11733" y="5988"/>
                  <a:pt x="11745" y="5988"/>
                  <a:pt x="11750" y="5983"/>
                </a:cubicBezTo>
                <a:cubicBezTo>
                  <a:pt x="11756" y="5976"/>
                  <a:pt x="11762" y="5965"/>
                  <a:pt x="11768" y="5959"/>
                </a:cubicBezTo>
                <a:cubicBezTo>
                  <a:pt x="11780" y="5935"/>
                  <a:pt x="11774" y="5917"/>
                  <a:pt x="11786" y="5888"/>
                </a:cubicBezTo>
                <a:cubicBezTo>
                  <a:pt x="11786" y="5882"/>
                  <a:pt x="11804" y="5882"/>
                  <a:pt x="11810" y="5876"/>
                </a:cubicBezTo>
                <a:cubicBezTo>
                  <a:pt x="11816" y="5864"/>
                  <a:pt x="11822" y="5858"/>
                  <a:pt x="11827" y="5852"/>
                </a:cubicBezTo>
                <a:cubicBezTo>
                  <a:pt x="11839" y="5846"/>
                  <a:pt x="11851" y="5840"/>
                  <a:pt x="11857" y="5834"/>
                </a:cubicBezTo>
                <a:cubicBezTo>
                  <a:pt x="11869" y="5828"/>
                  <a:pt x="11869" y="5817"/>
                  <a:pt x="11875" y="5810"/>
                </a:cubicBezTo>
                <a:cubicBezTo>
                  <a:pt x="11881" y="5805"/>
                  <a:pt x="11887" y="5799"/>
                  <a:pt x="11893" y="5787"/>
                </a:cubicBezTo>
                <a:cubicBezTo>
                  <a:pt x="11899" y="5769"/>
                  <a:pt x="11899" y="5757"/>
                  <a:pt x="11899" y="5739"/>
                </a:cubicBezTo>
                <a:cubicBezTo>
                  <a:pt x="11899" y="5728"/>
                  <a:pt x="11899" y="5716"/>
                  <a:pt x="11899" y="5698"/>
                </a:cubicBezTo>
                <a:cubicBezTo>
                  <a:pt x="11899" y="5668"/>
                  <a:pt x="11916" y="5651"/>
                  <a:pt x="11916" y="5621"/>
                </a:cubicBezTo>
                <a:cubicBezTo>
                  <a:pt x="11916" y="5573"/>
                  <a:pt x="11916" y="5573"/>
                  <a:pt x="11916" y="5573"/>
                </a:cubicBezTo>
                <a:cubicBezTo>
                  <a:pt x="11905" y="5573"/>
                  <a:pt x="11893" y="5573"/>
                  <a:pt x="11881" y="5573"/>
                </a:cubicBezTo>
                <a:cubicBezTo>
                  <a:pt x="11869" y="5573"/>
                  <a:pt x="11851" y="5573"/>
                  <a:pt x="11839" y="5573"/>
                </a:cubicBezTo>
                <a:cubicBezTo>
                  <a:pt x="11834" y="5579"/>
                  <a:pt x="11827" y="5591"/>
                  <a:pt x="11816" y="5591"/>
                </a:cubicBezTo>
                <a:cubicBezTo>
                  <a:pt x="11792" y="5609"/>
                  <a:pt x="11774" y="5627"/>
                  <a:pt x="11739" y="5627"/>
                </a:cubicBezTo>
                <a:cubicBezTo>
                  <a:pt x="11721" y="5627"/>
                  <a:pt x="11715" y="5615"/>
                  <a:pt x="11697" y="5615"/>
                </a:cubicBezTo>
                <a:cubicBezTo>
                  <a:pt x="11673" y="5615"/>
                  <a:pt x="11673" y="5615"/>
                  <a:pt x="11673" y="5615"/>
                </a:cubicBezTo>
                <a:cubicBezTo>
                  <a:pt x="11656" y="5615"/>
                  <a:pt x="11650" y="5621"/>
                  <a:pt x="11632" y="5621"/>
                </a:cubicBezTo>
                <a:cubicBezTo>
                  <a:pt x="11614" y="5621"/>
                  <a:pt x="11602" y="5621"/>
                  <a:pt x="11584" y="5621"/>
                </a:cubicBezTo>
                <a:cubicBezTo>
                  <a:pt x="11579" y="5621"/>
                  <a:pt x="11561" y="5615"/>
                  <a:pt x="11549" y="5609"/>
                </a:cubicBezTo>
                <a:cubicBezTo>
                  <a:pt x="11537" y="5585"/>
                  <a:pt x="11537" y="5585"/>
                  <a:pt x="11537" y="5585"/>
                </a:cubicBezTo>
                <a:cubicBezTo>
                  <a:pt x="11537" y="5579"/>
                  <a:pt x="11525" y="5573"/>
                  <a:pt x="11519" y="5567"/>
                </a:cubicBezTo>
                <a:cubicBezTo>
                  <a:pt x="11519" y="5556"/>
                  <a:pt x="11525" y="5550"/>
                  <a:pt x="11519" y="5544"/>
                </a:cubicBezTo>
                <a:cubicBezTo>
                  <a:pt x="11519" y="5532"/>
                  <a:pt x="11501" y="5538"/>
                  <a:pt x="11501" y="5532"/>
                </a:cubicBezTo>
                <a:cubicBezTo>
                  <a:pt x="11490" y="5508"/>
                  <a:pt x="11490" y="5508"/>
                  <a:pt x="11490" y="5508"/>
                </a:cubicBezTo>
                <a:cubicBezTo>
                  <a:pt x="11484" y="5502"/>
                  <a:pt x="11490" y="5490"/>
                  <a:pt x="11490" y="5485"/>
                </a:cubicBezTo>
                <a:cubicBezTo>
                  <a:pt x="11484" y="5478"/>
                  <a:pt x="11472" y="5473"/>
                  <a:pt x="11466" y="5467"/>
                </a:cubicBezTo>
                <a:cubicBezTo>
                  <a:pt x="11460" y="5467"/>
                  <a:pt x="11448" y="5473"/>
                  <a:pt x="11442" y="5467"/>
                </a:cubicBezTo>
                <a:cubicBezTo>
                  <a:pt x="11430" y="5461"/>
                  <a:pt x="11424" y="5455"/>
                  <a:pt x="11418" y="5443"/>
                </a:cubicBezTo>
                <a:cubicBezTo>
                  <a:pt x="11413" y="5437"/>
                  <a:pt x="11413" y="5431"/>
                  <a:pt x="11401" y="5419"/>
                </a:cubicBezTo>
                <a:cubicBezTo>
                  <a:pt x="11395" y="5419"/>
                  <a:pt x="11389" y="5419"/>
                  <a:pt x="11377" y="5413"/>
                </a:cubicBezTo>
                <a:cubicBezTo>
                  <a:pt x="11371" y="5401"/>
                  <a:pt x="11371" y="5390"/>
                  <a:pt x="11359" y="5390"/>
                </a:cubicBezTo>
                <a:cubicBezTo>
                  <a:pt x="11353" y="5384"/>
                  <a:pt x="11347" y="5378"/>
                  <a:pt x="11341" y="5378"/>
                </a:cubicBezTo>
                <a:cubicBezTo>
                  <a:pt x="11329" y="5372"/>
                  <a:pt x="11324" y="5378"/>
                  <a:pt x="11318" y="5378"/>
                </a:cubicBezTo>
                <a:cubicBezTo>
                  <a:pt x="11306" y="5372"/>
                  <a:pt x="11300" y="5366"/>
                  <a:pt x="11294" y="5360"/>
                </a:cubicBezTo>
                <a:cubicBezTo>
                  <a:pt x="11276" y="5348"/>
                  <a:pt x="11276" y="5330"/>
                  <a:pt x="11270" y="5312"/>
                </a:cubicBezTo>
                <a:cubicBezTo>
                  <a:pt x="11270" y="5307"/>
                  <a:pt x="11264" y="5301"/>
                  <a:pt x="11264" y="5289"/>
                </a:cubicBezTo>
                <a:cubicBezTo>
                  <a:pt x="11264" y="5277"/>
                  <a:pt x="11264" y="5259"/>
                  <a:pt x="11258" y="5247"/>
                </a:cubicBezTo>
                <a:cubicBezTo>
                  <a:pt x="11252" y="5235"/>
                  <a:pt x="11241" y="5235"/>
                  <a:pt x="11235" y="5230"/>
                </a:cubicBezTo>
                <a:cubicBezTo>
                  <a:pt x="11223" y="5212"/>
                  <a:pt x="11211" y="5200"/>
                  <a:pt x="11199" y="5182"/>
                </a:cubicBezTo>
                <a:cubicBezTo>
                  <a:pt x="11199" y="5170"/>
                  <a:pt x="11187" y="5170"/>
                  <a:pt x="11187" y="5158"/>
                </a:cubicBezTo>
                <a:cubicBezTo>
                  <a:pt x="11187" y="5152"/>
                  <a:pt x="11193" y="5146"/>
                  <a:pt x="11193" y="5135"/>
                </a:cubicBezTo>
                <a:cubicBezTo>
                  <a:pt x="11193" y="5111"/>
                  <a:pt x="11193" y="5111"/>
                  <a:pt x="11193" y="5111"/>
                </a:cubicBezTo>
                <a:cubicBezTo>
                  <a:pt x="11193" y="5099"/>
                  <a:pt x="11193" y="5081"/>
                  <a:pt x="11187" y="5069"/>
                </a:cubicBezTo>
                <a:cubicBezTo>
                  <a:pt x="11181" y="5058"/>
                  <a:pt x="11169" y="5058"/>
                  <a:pt x="11169" y="5046"/>
                </a:cubicBezTo>
                <a:cubicBezTo>
                  <a:pt x="11158" y="5028"/>
                  <a:pt x="11158" y="5016"/>
                  <a:pt x="11146" y="4998"/>
                </a:cubicBezTo>
                <a:cubicBezTo>
                  <a:pt x="11140" y="4992"/>
                  <a:pt x="11140" y="4986"/>
                  <a:pt x="11134" y="4975"/>
                </a:cubicBezTo>
                <a:cubicBezTo>
                  <a:pt x="11128" y="4969"/>
                  <a:pt x="11116" y="4975"/>
                  <a:pt x="11110" y="4963"/>
                </a:cubicBezTo>
                <a:cubicBezTo>
                  <a:pt x="11104" y="4957"/>
                  <a:pt x="11104" y="4951"/>
                  <a:pt x="11098" y="4945"/>
                </a:cubicBezTo>
                <a:cubicBezTo>
                  <a:pt x="11098" y="4933"/>
                  <a:pt x="11098" y="4927"/>
                  <a:pt x="11098" y="4921"/>
                </a:cubicBezTo>
                <a:cubicBezTo>
                  <a:pt x="11098" y="4903"/>
                  <a:pt x="11104" y="4892"/>
                  <a:pt x="11098" y="4874"/>
                </a:cubicBezTo>
                <a:cubicBezTo>
                  <a:pt x="11098" y="4868"/>
                  <a:pt x="11092" y="4856"/>
                  <a:pt x="11092" y="4850"/>
                </a:cubicBezTo>
                <a:cubicBezTo>
                  <a:pt x="11092" y="4844"/>
                  <a:pt x="11080" y="4838"/>
                  <a:pt x="11075" y="4826"/>
                </a:cubicBezTo>
                <a:cubicBezTo>
                  <a:pt x="11063" y="4809"/>
                  <a:pt x="11045" y="4803"/>
                  <a:pt x="11039" y="4785"/>
                </a:cubicBezTo>
                <a:cubicBezTo>
                  <a:pt x="11033" y="4773"/>
                  <a:pt x="11027" y="4767"/>
                  <a:pt x="11027" y="4761"/>
                </a:cubicBezTo>
                <a:cubicBezTo>
                  <a:pt x="11021" y="4743"/>
                  <a:pt x="11027" y="4731"/>
                  <a:pt x="11027" y="4714"/>
                </a:cubicBezTo>
                <a:cubicBezTo>
                  <a:pt x="11021" y="4696"/>
                  <a:pt x="11009" y="4684"/>
                  <a:pt x="11003" y="4666"/>
                </a:cubicBezTo>
                <a:cubicBezTo>
                  <a:pt x="10997" y="4660"/>
                  <a:pt x="10991" y="4654"/>
                  <a:pt x="10986" y="4648"/>
                </a:cubicBezTo>
                <a:cubicBezTo>
                  <a:pt x="10980" y="4637"/>
                  <a:pt x="10974" y="4631"/>
                  <a:pt x="10968" y="4625"/>
                </a:cubicBezTo>
                <a:cubicBezTo>
                  <a:pt x="10962" y="4613"/>
                  <a:pt x="10950" y="4613"/>
                  <a:pt x="10944" y="4607"/>
                </a:cubicBezTo>
                <a:cubicBezTo>
                  <a:pt x="10938" y="4601"/>
                  <a:pt x="10926" y="4560"/>
                  <a:pt x="10920" y="4554"/>
                </a:cubicBezTo>
                <a:close/>
                <a:moveTo>
                  <a:pt x="5117" y="8922"/>
                </a:moveTo>
                <a:lnTo>
                  <a:pt x="5117" y="8922"/>
                </a:lnTo>
                <a:cubicBezTo>
                  <a:pt x="5111" y="8922"/>
                  <a:pt x="5111" y="8922"/>
                  <a:pt x="5105" y="8922"/>
                </a:cubicBezTo>
                <a:cubicBezTo>
                  <a:pt x="5099" y="8916"/>
                  <a:pt x="5093" y="8916"/>
                  <a:pt x="5093" y="8916"/>
                </a:cubicBezTo>
                <a:cubicBezTo>
                  <a:pt x="5093" y="8910"/>
                  <a:pt x="5093" y="8905"/>
                  <a:pt x="5093" y="8905"/>
                </a:cubicBezTo>
                <a:cubicBezTo>
                  <a:pt x="5093" y="8899"/>
                  <a:pt x="5093" y="8893"/>
                  <a:pt x="5093" y="8893"/>
                </a:cubicBezTo>
                <a:cubicBezTo>
                  <a:pt x="5087" y="8887"/>
                  <a:pt x="5087" y="8887"/>
                  <a:pt x="5081" y="8887"/>
                </a:cubicBezTo>
                <a:cubicBezTo>
                  <a:pt x="5075" y="8887"/>
                  <a:pt x="5075" y="8887"/>
                  <a:pt x="5069" y="8887"/>
                </a:cubicBezTo>
                <a:cubicBezTo>
                  <a:pt x="5069" y="8922"/>
                  <a:pt x="5069" y="8922"/>
                  <a:pt x="5069" y="8922"/>
                </a:cubicBezTo>
                <a:cubicBezTo>
                  <a:pt x="5057" y="8922"/>
                  <a:pt x="5052" y="8922"/>
                  <a:pt x="5046" y="8928"/>
                </a:cubicBezTo>
                <a:cubicBezTo>
                  <a:pt x="5040" y="8934"/>
                  <a:pt x="5040" y="8940"/>
                  <a:pt x="5040" y="8940"/>
                </a:cubicBezTo>
                <a:cubicBezTo>
                  <a:pt x="5034" y="8946"/>
                  <a:pt x="5028" y="8946"/>
                  <a:pt x="5028" y="8952"/>
                </a:cubicBezTo>
                <a:cubicBezTo>
                  <a:pt x="5028" y="8964"/>
                  <a:pt x="5040" y="8976"/>
                  <a:pt x="5052" y="8976"/>
                </a:cubicBezTo>
                <a:cubicBezTo>
                  <a:pt x="5057" y="8976"/>
                  <a:pt x="5063" y="8970"/>
                  <a:pt x="5063" y="8970"/>
                </a:cubicBezTo>
                <a:cubicBezTo>
                  <a:pt x="5069" y="8970"/>
                  <a:pt x="5075" y="8976"/>
                  <a:pt x="5075" y="8976"/>
                </a:cubicBezTo>
                <a:cubicBezTo>
                  <a:pt x="5081" y="8976"/>
                  <a:pt x="5087" y="8976"/>
                  <a:pt x="5087" y="8976"/>
                </a:cubicBezTo>
                <a:cubicBezTo>
                  <a:pt x="5093" y="8976"/>
                  <a:pt x="5093" y="8982"/>
                  <a:pt x="5099" y="8987"/>
                </a:cubicBezTo>
                <a:cubicBezTo>
                  <a:pt x="5093" y="8987"/>
                  <a:pt x="5093" y="8993"/>
                  <a:pt x="5093" y="8999"/>
                </a:cubicBezTo>
                <a:cubicBezTo>
                  <a:pt x="5093" y="9005"/>
                  <a:pt x="5081" y="9005"/>
                  <a:pt x="5081" y="9011"/>
                </a:cubicBezTo>
                <a:cubicBezTo>
                  <a:pt x="5081" y="9017"/>
                  <a:pt x="5087" y="9017"/>
                  <a:pt x="5087" y="9023"/>
                </a:cubicBezTo>
                <a:cubicBezTo>
                  <a:pt x="5087" y="9023"/>
                  <a:pt x="5087" y="9029"/>
                  <a:pt x="5087" y="9035"/>
                </a:cubicBezTo>
                <a:cubicBezTo>
                  <a:pt x="5099" y="9035"/>
                  <a:pt x="5111" y="9029"/>
                  <a:pt x="5117" y="9035"/>
                </a:cubicBezTo>
                <a:cubicBezTo>
                  <a:pt x="5129" y="9041"/>
                  <a:pt x="5135" y="9041"/>
                  <a:pt x="5140" y="9047"/>
                </a:cubicBezTo>
                <a:cubicBezTo>
                  <a:pt x="5140" y="9053"/>
                  <a:pt x="5135" y="9053"/>
                  <a:pt x="5135" y="9059"/>
                </a:cubicBezTo>
                <a:cubicBezTo>
                  <a:pt x="5135" y="9065"/>
                  <a:pt x="5135" y="9065"/>
                  <a:pt x="5135" y="9071"/>
                </a:cubicBezTo>
                <a:cubicBezTo>
                  <a:pt x="5129" y="9071"/>
                  <a:pt x="5123" y="9071"/>
                  <a:pt x="5111" y="9071"/>
                </a:cubicBezTo>
                <a:lnTo>
                  <a:pt x="5105" y="9071"/>
                </a:lnTo>
                <a:cubicBezTo>
                  <a:pt x="5093" y="9071"/>
                  <a:pt x="5087" y="9076"/>
                  <a:pt x="5081" y="9076"/>
                </a:cubicBezTo>
                <a:cubicBezTo>
                  <a:pt x="5069" y="9076"/>
                  <a:pt x="5063" y="9076"/>
                  <a:pt x="5057" y="9076"/>
                </a:cubicBezTo>
                <a:cubicBezTo>
                  <a:pt x="5052" y="9076"/>
                  <a:pt x="5052" y="9082"/>
                  <a:pt x="5046" y="9088"/>
                </a:cubicBezTo>
                <a:cubicBezTo>
                  <a:pt x="5040" y="9088"/>
                  <a:pt x="5034" y="9094"/>
                  <a:pt x="5034" y="9100"/>
                </a:cubicBezTo>
                <a:cubicBezTo>
                  <a:pt x="5034" y="9106"/>
                  <a:pt x="5034" y="9106"/>
                  <a:pt x="5034" y="9106"/>
                </a:cubicBezTo>
                <a:cubicBezTo>
                  <a:pt x="5034" y="9106"/>
                  <a:pt x="5040" y="9112"/>
                  <a:pt x="5040" y="9118"/>
                </a:cubicBezTo>
                <a:lnTo>
                  <a:pt x="5040" y="9124"/>
                </a:lnTo>
                <a:cubicBezTo>
                  <a:pt x="5040" y="9130"/>
                  <a:pt x="5040" y="9136"/>
                  <a:pt x="5040" y="9136"/>
                </a:cubicBezTo>
                <a:cubicBezTo>
                  <a:pt x="5040" y="9142"/>
                  <a:pt x="5052" y="9142"/>
                  <a:pt x="5052" y="9142"/>
                </a:cubicBezTo>
                <a:cubicBezTo>
                  <a:pt x="5052" y="9148"/>
                  <a:pt x="5057" y="9153"/>
                  <a:pt x="5057" y="9160"/>
                </a:cubicBezTo>
                <a:cubicBezTo>
                  <a:pt x="5057" y="9165"/>
                  <a:pt x="5057" y="9165"/>
                  <a:pt x="5057" y="9165"/>
                </a:cubicBezTo>
                <a:cubicBezTo>
                  <a:pt x="5057" y="9171"/>
                  <a:pt x="5052" y="9171"/>
                  <a:pt x="5052" y="9177"/>
                </a:cubicBezTo>
                <a:cubicBezTo>
                  <a:pt x="5052" y="9183"/>
                  <a:pt x="5046" y="9183"/>
                  <a:pt x="5046" y="9189"/>
                </a:cubicBezTo>
                <a:cubicBezTo>
                  <a:pt x="5046" y="9201"/>
                  <a:pt x="5057" y="9201"/>
                  <a:pt x="5063" y="9207"/>
                </a:cubicBezTo>
                <a:cubicBezTo>
                  <a:pt x="5069" y="9219"/>
                  <a:pt x="5075" y="9225"/>
                  <a:pt x="5075" y="9231"/>
                </a:cubicBezTo>
                <a:cubicBezTo>
                  <a:pt x="5075" y="9237"/>
                  <a:pt x="5063" y="9231"/>
                  <a:pt x="5063" y="9237"/>
                </a:cubicBezTo>
                <a:cubicBezTo>
                  <a:pt x="5063" y="9242"/>
                  <a:pt x="5063" y="9248"/>
                  <a:pt x="5063" y="9248"/>
                </a:cubicBezTo>
                <a:cubicBezTo>
                  <a:pt x="5069" y="9254"/>
                  <a:pt x="5075" y="9254"/>
                  <a:pt x="5075" y="9254"/>
                </a:cubicBezTo>
                <a:cubicBezTo>
                  <a:pt x="5081" y="9260"/>
                  <a:pt x="5087" y="9260"/>
                  <a:pt x="5087" y="9260"/>
                </a:cubicBezTo>
                <a:cubicBezTo>
                  <a:pt x="5093" y="9260"/>
                  <a:pt x="5087" y="9266"/>
                  <a:pt x="5087" y="9272"/>
                </a:cubicBezTo>
                <a:cubicBezTo>
                  <a:pt x="5063" y="9284"/>
                  <a:pt x="5063" y="9284"/>
                  <a:pt x="5063" y="9284"/>
                </a:cubicBezTo>
                <a:cubicBezTo>
                  <a:pt x="5069" y="9296"/>
                  <a:pt x="5069" y="9296"/>
                  <a:pt x="5069" y="9296"/>
                </a:cubicBezTo>
                <a:cubicBezTo>
                  <a:pt x="5075" y="9296"/>
                  <a:pt x="5075" y="9296"/>
                  <a:pt x="5081" y="9296"/>
                </a:cubicBezTo>
                <a:cubicBezTo>
                  <a:pt x="5105" y="9296"/>
                  <a:pt x="5105" y="9296"/>
                  <a:pt x="5105" y="9296"/>
                </a:cubicBezTo>
                <a:cubicBezTo>
                  <a:pt x="5111" y="9296"/>
                  <a:pt x="5111" y="9296"/>
                  <a:pt x="5117" y="9296"/>
                </a:cubicBezTo>
                <a:cubicBezTo>
                  <a:pt x="5117" y="9302"/>
                  <a:pt x="5117" y="9308"/>
                  <a:pt x="5111" y="9314"/>
                </a:cubicBezTo>
                <a:cubicBezTo>
                  <a:pt x="5105" y="9319"/>
                  <a:pt x="5099" y="9319"/>
                  <a:pt x="5093" y="9326"/>
                </a:cubicBezTo>
                <a:cubicBezTo>
                  <a:pt x="5099" y="9331"/>
                  <a:pt x="5099" y="9337"/>
                  <a:pt x="5111" y="9343"/>
                </a:cubicBezTo>
                <a:cubicBezTo>
                  <a:pt x="5117" y="9343"/>
                  <a:pt x="5117" y="9343"/>
                  <a:pt x="5123" y="9343"/>
                </a:cubicBezTo>
                <a:cubicBezTo>
                  <a:pt x="5129" y="9343"/>
                  <a:pt x="5129" y="9343"/>
                  <a:pt x="5135" y="9343"/>
                </a:cubicBezTo>
                <a:cubicBezTo>
                  <a:pt x="5135" y="9343"/>
                  <a:pt x="5129" y="9349"/>
                  <a:pt x="5135" y="9349"/>
                </a:cubicBezTo>
                <a:cubicBezTo>
                  <a:pt x="5123" y="9361"/>
                  <a:pt x="5123" y="9361"/>
                  <a:pt x="5123" y="9361"/>
                </a:cubicBezTo>
                <a:cubicBezTo>
                  <a:pt x="5123" y="9367"/>
                  <a:pt x="5129" y="9367"/>
                  <a:pt x="5129" y="9373"/>
                </a:cubicBezTo>
                <a:cubicBezTo>
                  <a:pt x="5135" y="9379"/>
                  <a:pt x="5140" y="9373"/>
                  <a:pt x="5140" y="9379"/>
                </a:cubicBezTo>
                <a:cubicBezTo>
                  <a:pt x="5146" y="9385"/>
                  <a:pt x="5146" y="9391"/>
                  <a:pt x="5146" y="9397"/>
                </a:cubicBezTo>
                <a:cubicBezTo>
                  <a:pt x="5146" y="9397"/>
                  <a:pt x="5140" y="9403"/>
                  <a:pt x="5140" y="9408"/>
                </a:cubicBezTo>
                <a:cubicBezTo>
                  <a:pt x="5146" y="9408"/>
                  <a:pt x="5152" y="9414"/>
                  <a:pt x="5152" y="9414"/>
                </a:cubicBezTo>
                <a:cubicBezTo>
                  <a:pt x="5164" y="9420"/>
                  <a:pt x="5176" y="9420"/>
                  <a:pt x="5188" y="9426"/>
                </a:cubicBezTo>
                <a:cubicBezTo>
                  <a:pt x="5194" y="9432"/>
                  <a:pt x="5194" y="9432"/>
                  <a:pt x="5200" y="9438"/>
                </a:cubicBezTo>
                <a:cubicBezTo>
                  <a:pt x="5200" y="9438"/>
                  <a:pt x="5200" y="9444"/>
                  <a:pt x="5200" y="9450"/>
                </a:cubicBezTo>
                <a:cubicBezTo>
                  <a:pt x="5206" y="9450"/>
                  <a:pt x="5206" y="9456"/>
                  <a:pt x="5206" y="9462"/>
                </a:cubicBezTo>
                <a:cubicBezTo>
                  <a:pt x="5206" y="9462"/>
                  <a:pt x="5212" y="9462"/>
                  <a:pt x="5218" y="9468"/>
                </a:cubicBezTo>
                <a:cubicBezTo>
                  <a:pt x="5224" y="9468"/>
                  <a:pt x="5229" y="9468"/>
                  <a:pt x="5229" y="9474"/>
                </a:cubicBezTo>
                <a:cubicBezTo>
                  <a:pt x="5229" y="9480"/>
                  <a:pt x="5229" y="9480"/>
                  <a:pt x="5229" y="9485"/>
                </a:cubicBezTo>
                <a:cubicBezTo>
                  <a:pt x="5229" y="9492"/>
                  <a:pt x="5229" y="9497"/>
                  <a:pt x="5229" y="9503"/>
                </a:cubicBezTo>
                <a:cubicBezTo>
                  <a:pt x="5241" y="9503"/>
                  <a:pt x="5247" y="9503"/>
                  <a:pt x="5253" y="9503"/>
                </a:cubicBezTo>
                <a:cubicBezTo>
                  <a:pt x="5259" y="9503"/>
                  <a:pt x="5259" y="9503"/>
                  <a:pt x="5265" y="9503"/>
                </a:cubicBezTo>
                <a:cubicBezTo>
                  <a:pt x="5271" y="9509"/>
                  <a:pt x="5271" y="9509"/>
                  <a:pt x="5277" y="9509"/>
                </a:cubicBezTo>
                <a:cubicBezTo>
                  <a:pt x="5277" y="9509"/>
                  <a:pt x="5277" y="9515"/>
                  <a:pt x="5277" y="9521"/>
                </a:cubicBezTo>
                <a:cubicBezTo>
                  <a:pt x="5283" y="9527"/>
                  <a:pt x="5289" y="9539"/>
                  <a:pt x="5295" y="9539"/>
                </a:cubicBezTo>
                <a:cubicBezTo>
                  <a:pt x="5306" y="9545"/>
                  <a:pt x="5312" y="9539"/>
                  <a:pt x="5318" y="9539"/>
                </a:cubicBezTo>
                <a:cubicBezTo>
                  <a:pt x="5324" y="9539"/>
                  <a:pt x="5324" y="9545"/>
                  <a:pt x="5330" y="9545"/>
                </a:cubicBezTo>
                <a:cubicBezTo>
                  <a:pt x="5336" y="9545"/>
                  <a:pt x="5336" y="9551"/>
                  <a:pt x="5342" y="9551"/>
                </a:cubicBezTo>
                <a:cubicBezTo>
                  <a:pt x="5348" y="9551"/>
                  <a:pt x="5348" y="9551"/>
                  <a:pt x="5354" y="9551"/>
                </a:cubicBezTo>
                <a:cubicBezTo>
                  <a:pt x="5360" y="9551"/>
                  <a:pt x="5360" y="9557"/>
                  <a:pt x="5366" y="9563"/>
                </a:cubicBezTo>
                <a:cubicBezTo>
                  <a:pt x="5372" y="9563"/>
                  <a:pt x="5378" y="9557"/>
                  <a:pt x="5390" y="9563"/>
                </a:cubicBezTo>
                <a:cubicBezTo>
                  <a:pt x="5401" y="9563"/>
                  <a:pt x="5401" y="9563"/>
                  <a:pt x="5401" y="9563"/>
                </a:cubicBezTo>
                <a:cubicBezTo>
                  <a:pt x="5401" y="9563"/>
                  <a:pt x="5407" y="9569"/>
                  <a:pt x="5413" y="9569"/>
                </a:cubicBezTo>
                <a:cubicBezTo>
                  <a:pt x="5413" y="9569"/>
                  <a:pt x="5419" y="9574"/>
                  <a:pt x="5425" y="9574"/>
                </a:cubicBezTo>
                <a:cubicBezTo>
                  <a:pt x="5514" y="9574"/>
                  <a:pt x="5514" y="9574"/>
                  <a:pt x="5514" y="9574"/>
                </a:cubicBezTo>
                <a:cubicBezTo>
                  <a:pt x="5520" y="9574"/>
                  <a:pt x="5520" y="9574"/>
                  <a:pt x="5526" y="9574"/>
                </a:cubicBezTo>
                <a:cubicBezTo>
                  <a:pt x="5532" y="9574"/>
                  <a:pt x="5532" y="9574"/>
                  <a:pt x="5538" y="9569"/>
                </a:cubicBezTo>
                <a:cubicBezTo>
                  <a:pt x="5544" y="9569"/>
                  <a:pt x="5538" y="9563"/>
                  <a:pt x="5544" y="9557"/>
                </a:cubicBezTo>
                <a:cubicBezTo>
                  <a:pt x="5544" y="9551"/>
                  <a:pt x="5550" y="9551"/>
                  <a:pt x="5556" y="9545"/>
                </a:cubicBezTo>
                <a:cubicBezTo>
                  <a:pt x="5556" y="9545"/>
                  <a:pt x="5561" y="9551"/>
                  <a:pt x="5573" y="9551"/>
                </a:cubicBezTo>
                <a:cubicBezTo>
                  <a:pt x="5579" y="9551"/>
                  <a:pt x="5585" y="9551"/>
                  <a:pt x="5591" y="9545"/>
                </a:cubicBezTo>
                <a:cubicBezTo>
                  <a:pt x="5591" y="9539"/>
                  <a:pt x="5591" y="9533"/>
                  <a:pt x="5585" y="9527"/>
                </a:cubicBezTo>
                <a:cubicBezTo>
                  <a:pt x="5585" y="9521"/>
                  <a:pt x="5579" y="9527"/>
                  <a:pt x="5573" y="9527"/>
                </a:cubicBezTo>
                <a:cubicBezTo>
                  <a:pt x="5567" y="9521"/>
                  <a:pt x="5561" y="9515"/>
                  <a:pt x="5550" y="9515"/>
                </a:cubicBezTo>
                <a:cubicBezTo>
                  <a:pt x="5550" y="9515"/>
                  <a:pt x="5544" y="9515"/>
                  <a:pt x="5538" y="9515"/>
                </a:cubicBezTo>
                <a:cubicBezTo>
                  <a:pt x="5538" y="9515"/>
                  <a:pt x="5532" y="9509"/>
                  <a:pt x="5526" y="9509"/>
                </a:cubicBezTo>
                <a:cubicBezTo>
                  <a:pt x="5520" y="9509"/>
                  <a:pt x="5514" y="9509"/>
                  <a:pt x="5502" y="9509"/>
                </a:cubicBezTo>
                <a:cubicBezTo>
                  <a:pt x="5496" y="9509"/>
                  <a:pt x="5496" y="9509"/>
                  <a:pt x="5490" y="9509"/>
                </a:cubicBezTo>
                <a:cubicBezTo>
                  <a:pt x="5490" y="9485"/>
                  <a:pt x="5490" y="9485"/>
                  <a:pt x="5490" y="9485"/>
                </a:cubicBezTo>
                <a:cubicBezTo>
                  <a:pt x="5484" y="9485"/>
                  <a:pt x="5479" y="9485"/>
                  <a:pt x="5467" y="9485"/>
                </a:cubicBezTo>
                <a:cubicBezTo>
                  <a:pt x="5461" y="9485"/>
                  <a:pt x="5461" y="9485"/>
                  <a:pt x="5455" y="9485"/>
                </a:cubicBezTo>
                <a:cubicBezTo>
                  <a:pt x="5455" y="9480"/>
                  <a:pt x="5449" y="9480"/>
                  <a:pt x="5443" y="9474"/>
                </a:cubicBezTo>
                <a:cubicBezTo>
                  <a:pt x="5443" y="9468"/>
                  <a:pt x="5443" y="9468"/>
                  <a:pt x="5443" y="9462"/>
                </a:cubicBezTo>
                <a:cubicBezTo>
                  <a:pt x="5437" y="9450"/>
                  <a:pt x="5437" y="9444"/>
                  <a:pt x="5437" y="9438"/>
                </a:cubicBezTo>
                <a:cubicBezTo>
                  <a:pt x="5437" y="9432"/>
                  <a:pt x="5437" y="9432"/>
                  <a:pt x="5437" y="9426"/>
                </a:cubicBezTo>
                <a:cubicBezTo>
                  <a:pt x="5437" y="9420"/>
                  <a:pt x="5437" y="9420"/>
                  <a:pt x="5437" y="9414"/>
                </a:cubicBezTo>
                <a:cubicBezTo>
                  <a:pt x="5437" y="9408"/>
                  <a:pt x="5425" y="9408"/>
                  <a:pt x="5425" y="9408"/>
                </a:cubicBezTo>
                <a:cubicBezTo>
                  <a:pt x="5425" y="9403"/>
                  <a:pt x="5419" y="9397"/>
                  <a:pt x="5419" y="9397"/>
                </a:cubicBezTo>
                <a:cubicBezTo>
                  <a:pt x="5419" y="9391"/>
                  <a:pt x="5419" y="9385"/>
                  <a:pt x="5419" y="9385"/>
                </a:cubicBezTo>
                <a:cubicBezTo>
                  <a:pt x="5419" y="9373"/>
                  <a:pt x="5419" y="9373"/>
                  <a:pt x="5419" y="9373"/>
                </a:cubicBezTo>
                <a:cubicBezTo>
                  <a:pt x="5419" y="9367"/>
                  <a:pt x="5413" y="9367"/>
                  <a:pt x="5413" y="9361"/>
                </a:cubicBezTo>
                <a:cubicBezTo>
                  <a:pt x="5413" y="9355"/>
                  <a:pt x="5413" y="9343"/>
                  <a:pt x="5413" y="9337"/>
                </a:cubicBezTo>
                <a:cubicBezTo>
                  <a:pt x="5413" y="9331"/>
                  <a:pt x="5413" y="9331"/>
                  <a:pt x="5413" y="9326"/>
                </a:cubicBezTo>
                <a:cubicBezTo>
                  <a:pt x="5407" y="9319"/>
                  <a:pt x="5407" y="9319"/>
                  <a:pt x="5407" y="9314"/>
                </a:cubicBezTo>
                <a:cubicBezTo>
                  <a:pt x="5401" y="9308"/>
                  <a:pt x="5390" y="9308"/>
                  <a:pt x="5390" y="9302"/>
                </a:cubicBezTo>
                <a:cubicBezTo>
                  <a:pt x="5390" y="9296"/>
                  <a:pt x="5395" y="9290"/>
                  <a:pt x="5395" y="9284"/>
                </a:cubicBezTo>
                <a:cubicBezTo>
                  <a:pt x="5395" y="9272"/>
                  <a:pt x="5395" y="9272"/>
                  <a:pt x="5395" y="9272"/>
                </a:cubicBezTo>
                <a:cubicBezTo>
                  <a:pt x="5395" y="9266"/>
                  <a:pt x="5390" y="9266"/>
                  <a:pt x="5390" y="9260"/>
                </a:cubicBezTo>
                <a:cubicBezTo>
                  <a:pt x="5390" y="9225"/>
                  <a:pt x="5390" y="9225"/>
                  <a:pt x="5390" y="9225"/>
                </a:cubicBezTo>
                <a:cubicBezTo>
                  <a:pt x="5390" y="9213"/>
                  <a:pt x="5395" y="9207"/>
                  <a:pt x="5395" y="9195"/>
                </a:cubicBezTo>
                <a:cubicBezTo>
                  <a:pt x="5449" y="9195"/>
                  <a:pt x="5449" y="9195"/>
                  <a:pt x="5449" y="9195"/>
                </a:cubicBezTo>
                <a:cubicBezTo>
                  <a:pt x="5449" y="9189"/>
                  <a:pt x="5449" y="9183"/>
                  <a:pt x="5449" y="9177"/>
                </a:cubicBezTo>
                <a:cubicBezTo>
                  <a:pt x="5449" y="9171"/>
                  <a:pt x="5449" y="9171"/>
                  <a:pt x="5449" y="9165"/>
                </a:cubicBezTo>
                <a:cubicBezTo>
                  <a:pt x="5449" y="9160"/>
                  <a:pt x="5449" y="9153"/>
                  <a:pt x="5449" y="9142"/>
                </a:cubicBezTo>
                <a:cubicBezTo>
                  <a:pt x="5455" y="9136"/>
                  <a:pt x="5455" y="9136"/>
                  <a:pt x="5461" y="9130"/>
                </a:cubicBezTo>
                <a:cubicBezTo>
                  <a:pt x="5461" y="9130"/>
                  <a:pt x="5467" y="9130"/>
                  <a:pt x="5472" y="9130"/>
                </a:cubicBezTo>
                <a:cubicBezTo>
                  <a:pt x="5479" y="9130"/>
                  <a:pt x="5484" y="9130"/>
                  <a:pt x="5496" y="9124"/>
                </a:cubicBezTo>
                <a:lnTo>
                  <a:pt x="5502" y="9118"/>
                </a:lnTo>
                <a:cubicBezTo>
                  <a:pt x="5514" y="9100"/>
                  <a:pt x="5514" y="9088"/>
                  <a:pt x="5520" y="9071"/>
                </a:cubicBezTo>
                <a:cubicBezTo>
                  <a:pt x="5520" y="9065"/>
                  <a:pt x="5526" y="9059"/>
                  <a:pt x="5526" y="9059"/>
                </a:cubicBezTo>
                <a:cubicBezTo>
                  <a:pt x="5526" y="9053"/>
                  <a:pt x="5532" y="9053"/>
                  <a:pt x="5532" y="9047"/>
                </a:cubicBezTo>
                <a:cubicBezTo>
                  <a:pt x="5538" y="9041"/>
                  <a:pt x="5538" y="9041"/>
                  <a:pt x="5544" y="9041"/>
                </a:cubicBezTo>
                <a:cubicBezTo>
                  <a:pt x="5550" y="9041"/>
                  <a:pt x="5550" y="9035"/>
                  <a:pt x="5556" y="9035"/>
                </a:cubicBezTo>
                <a:cubicBezTo>
                  <a:pt x="5561" y="9029"/>
                  <a:pt x="5561" y="9035"/>
                  <a:pt x="5567" y="9035"/>
                </a:cubicBezTo>
                <a:cubicBezTo>
                  <a:pt x="5573" y="9029"/>
                  <a:pt x="5573" y="9023"/>
                  <a:pt x="5573" y="9023"/>
                </a:cubicBezTo>
                <a:cubicBezTo>
                  <a:pt x="5573" y="8999"/>
                  <a:pt x="5573" y="8999"/>
                  <a:pt x="5573" y="8999"/>
                </a:cubicBezTo>
                <a:cubicBezTo>
                  <a:pt x="5567" y="8999"/>
                  <a:pt x="5561" y="8993"/>
                  <a:pt x="5556" y="8993"/>
                </a:cubicBezTo>
                <a:cubicBezTo>
                  <a:pt x="5544" y="8993"/>
                  <a:pt x="5538" y="8999"/>
                  <a:pt x="5532" y="8993"/>
                </a:cubicBezTo>
                <a:cubicBezTo>
                  <a:pt x="5526" y="8993"/>
                  <a:pt x="5520" y="8993"/>
                  <a:pt x="5520" y="8987"/>
                </a:cubicBezTo>
                <a:cubicBezTo>
                  <a:pt x="5514" y="8987"/>
                  <a:pt x="5520" y="8982"/>
                  <a:pt x="5514" y="8976"/>
                </a:cubicBezTo>
                <a:cubicBezTo>
                  <a:pt x="5514" y="8976"/>
                  <a:pt x="5508" y="8970"/>
                  <a:pt x="5502" y="8964"/>
                </a:cubicBezTo>
                <a:lnTo>
                  <a:pt x="5496" y="8964"/>
                </a:lnTo>
                <a:cubicBezTo>
                  <a:pt x="5490" y="8964"/>
                  <a:pt x="5484" y="8958"/>
                  <a:pt x="5484" y="8958"/>
                </a:cubicBezTo>
                <a:cubicBezTo>
                  <a:pt x="5479" y="8952"/>
                  <a:pt x="5472" y="8946"/>
                  <a:pt x="5472" y="8946"/>
                </a:cubicBezTo>
                <a:cubicBezTo>
                  <a:pt x="5467" y="8940"/>
                  <a:pt x="5461" y="8940"/>
                  <a:pt x="5461" y="8934"/>
                </a:cubicBezTo>
                <a:cubicBezTo>
                  <a:pt x="5461" y="8922"/>
                  <a:pt x="5461" y="8916"/>
                  <a:pt x="5461" y="8910"/>
                </a:cubicBezTo>
                <a:cubicBezTo>
                  <a:pt x="5461" y="8899"/>
                  <a:pt x="5461" y="8899"/>
                  <a:pt x="5461" y="8899"/>
                </a:cubicBezTo>
                <a:cubicBezTo>
                  <a:pt x="5461" y="8893"/>
                  <a:pt x="5461" y="8893"/>
                  <a:pt x="5467" y="8887"/>
                </a:cubicBezTo>
                <a:cubicBezTo>
                  <a:pt x="5467" y="8881"/>
                  <a:pt x="5472" y="8881"/>
                  <a:pt x="5479" y="8875"/>
                </a:cubicBezTo>
                <a:cubicBezTo>
                  <a:pt x="5484" y="8863"/>
                  <a:pt x="5496" y="8857"/>
                  <a:pt x="5514" y="8857"/>
                </a:cubicBezTo>
                <a:cubicBezTo>
                  <a:pt x="5579" y="8857"/>
                  <a:pt x="5579" y="8857"/>
                  <a:pt x="5579" y="8857"/>
                </a:cubicBezTo>
                <a:cubicBezTo>
                  <a:pt x="5579" y="8792"/>
                  <a:pt x="5579" y="8792"/>
                  <a:pt x="5579" y="8792"/>
                </a:cubicBezTo>
                <a:cubicBezTo>
                  <a:pt x="5579" y="8786"/>
                  <a:pt x="5579" y="8786"/>
                  <a:pt x="5579" y="8780"/>
                </a:cubicBezTo>
                <a:cubicBezTo>
                  <a:pt x="5585" y="8774"/>
                  <a:pt x="5591" y="8774"/>
                  <a:pt x="5591" y="8774"/>
                </a:cubicBezTo>
                <a:cubicBezTo>
                  <a:pt x="5597" y="8762"/>
                  <a:pt x="5603" y="8756"/>
                  <a:pt x="5603" y="8750"/>
                </a:cubicBezTo>
                <a:cubicBezTo>
                  <a:pt x="5609" y="8744"/>
                  <a:pt x="5609" y="8744"/>
                  <a:pt x="5609" y="8739"/>
                </a:cubicBezTo>
                <a:cubicBezTo>
                  <a:pt x="5609" y="8733"/>
                  <a:pt x="5609" y="8733"/>
                  <a:pt x="5609" y="8727"/>
                </a:cubicBezTo>
                <a:cubicBezTo>
                  <a:pt x="5609" y="8721"/>
                  <a:pt x="5609" y="8721"/>
                  <a:pt x="5609" y="8715"/>
                </a:cubicBezTo>
                <a:cubicBezTo>
                  <a:pt x="5609" y="8709"/>
                  <a:pt x="5609" y="8709"/>
                  <a:pt x="5609" y="8703"/>
                </a:cubicBezTo>
                <a:cubicBezTo>
                  <a:pt x="5609" y="8697"/>
                  <a:pt x="5615" y="8691"/>
                  <a:pt x="5621" y="8691"/>
                </a:cubicBezTo>
                <a:cubicBezTo>
                  <a:pt x="5633" y="8691"/>
                  <a:pt x="5638" y="8697"/>
                  <a:pt x="5650" y="8697"/>
                </a:cubicBezTo>
                <a:cubicBezTo>
                  <a:pt x="5656" y="8697"/>
                  <a:pt x="5662" y="8697"/>
                  <a:pt x="5668" y="8691"/>
                </a:cubicBezTo>
                <a:cubicBezTo>
                  <a:pt x="5674" y="8691"/>
                  <a:pt x="5680" y="8685"/>
                  <a:pt x="5680" y="8679"/>
                </a:cubicBezTo>
                <a:cubicBezTo>
                  <a:pt x="5680" y="8679"/>
                  <a:pt x="5680" y="8673"/>
                  <a:pt x="5680" y="8667"/>
                </a:cubicBezTo>
                <a:cubicBezTo>
                  <a:pt x="5680" y="8655"/>
                  <a:pt x="5680" y="8655"/>
                  <a:pt x="5680" y="8655"/>
                </a:cubicBezTo>
                <a:lnTo>
                  <a:pt x="5674" y="8650"/>
                </a:lnTo>
                <a:cubicBezTo>
                  <a:pt x="5668" y="8650"/>
                  <a:pt x="5668" y="8644"/>
                  <a:pt x="5662" y="8650"/>
                </a:cubicBezTo>
                <a:cubicBezTo>
                  <a:pt x="5656" y="8650"/>
                  <a:pt x="5656" y="8650"/>
                  <a:pt x="5650" y="8655"/>
                </a:cubicBezTo>
                <a:cubicBezTo>
                  <a:pt x="5645" y="8655"/>
                  <a:pt x="5645" y="8661"/>
                  <a:pt x="5638" y="8661"/>
                </a:cubicBezTo>
                <a:cubicBezTo>
                  <a:pt x="5633" y="8667"/>
                  <a:pt x="5633" y="8661"/>
                  <a:pt x="5627" y="8661"/>
                </a:cubicBezTo>
                <a:cubicBezTo>
                  <a:pt x="5627" y="8661"/>
                  <a:pt x="5609" y="8661"/>
                  <a:pt x="5609" y="8655"/>
                </a:cubicBezTo>
                <a:cubicBezTo>
                  <a:pt x="5603" y="8650"/>
                  <a:pt x="5609" y="8644"/>
                  <a:pt x="5609" y="8632"/>
                </a:cubicBezTo>
                <a:cubicBezTo>
                  <a:pt x="5609" y="8626"/>
                  <a:pt x="5603" y="8620"/>
                  <a:pt x="5603" y="8608"/>
                </a:cubicBezTo>
                <a:lnTo>
                  <a:pt x="5603" y="8602"/>
                </a:lnTo>
                <a:cubicBezTo>
                  <a:pt x="5603" y="8567"/>
                  <a:pt x="5603" y="8567"/>
                  <a:pt x="5603" y="8567"/>
                </a:cubicBezTo>
                <a:cubicBezTo>
                  <a:pt x="5621" y="8567"/>
                  <a:pt x="5621" y="8567"/>
                  <a:pt x="5621" y="8567"/>
                </a:cubicBezTo>
                <a:cubicBezTo>
                  <a:pt x="5633" y="8567"/>
                  <a:pt x="5638" y="8572"/>
                  <a:pt x="5645" y="8572"/>
                </a:cubicBezTo>
                <a:cubicBezTo>
                  <a:pt x="5656" y="8578"/>
                  <a:pt x="5656" y="8590"/>
                  <a:pt x="5668" y="8590"/>
                </a:cubicBezTo>
                <a:cubicBezTo>
                  <a:pt x="5739" y="8590"/>
                  <a:pt x="5739" y="8590"/>
                  <a:pt x="5739" y="8590"/>
                </a:cubicBezTo>
                <a:cubicBezTo>
                  <a:pt x="5739" y="8584"/>
                  <a:pt x="5745" y="8584"/>
                  <a:pt x="5745" y="8578"/>
                </a:cubicBezTo>
                <a:cubicBezTo>
                  <a:pt x="5745" y="8572"/>
                  <a:pt x="5739" y="8572"/>
                  <a:pt x="5733" y="8567"/>
                </a:cubicBezTo>
                <a:cubicBezTo>
                  <a:pt x="5733" y="8555"/>
                  <a:pt x="5733" y="8555"/>
                  <a:pt x="5733" y="8555"/>
                </a:cubicBezTo>
                <a:cubicBezTo>
                  <a:pt x="5733" y="8555"/>
                  <a:pt x="5733" y="8549"/>
                  <a:pt x="5733" y="8543"/>
                </a:cubicBezTo>
                <a:cubicBezTo>
                  <a:pt x="5739" y="8543"/>
                  <a:pt x="5739" y="8537"/>
                  <a:pt x="5739" y="8537"/>
                </a:cubicBezTo>
                <a:cubicBezTo>
                  <a:pt x="5745" y="8531"/>
                  <a:pt x="5751" y="8531"/>
                  <a:pt x="5751" y="8531"/>
                </a:cubicBezTo>
                <a:cubicBezTo>
                  <a:pt x="5757" y="8525"/>
                  <a:pt x="5751" y="8519"/>
                  <a:pt x="5751" y="8519"/>
                </a:cubicBezTo>
                <a:cubicBezTo>
                  <a:pt x="5751" y="8513"/>
                  <a:pt x="5751" y="8507"/>
                  <a:pt x="5751" y="8507"/>
                </a:cubicBezTo>
                <a:cubicBezTo>
                  <a:pt x="5751" y="8495"/>
                  <a:pt x="5745" y="8489"/>
                  <a:pt x="5745" y="8484"/>
                </a:cubicBezTo>
                <a:cubicBezTo>
                  <a:pt x="5745" y="8478"/>
                  <a:pt x="5739" y="8478"/>
                  <a:pt x="5739" y="8472"/>
                </a:cubicBezTo>
                <a:cubicBezTo>
                  <a:pt x="5739" y="8448"/>
                  <a:pt x="5739" y="8448"/>
                  <a:pt x="5739" y="8448"/>
                </a:cubicBezTo>
                <a:cubicBezTo>
                  <a:pt x="5793" y="8448"/>
                  <a:pt x="5793" y="8448"/>
                  <a:pt x="5793" y="8448"/>
                </a:cubicBezTo>
                <a:cubicBezTo>
                  <a:pt x="5799" y="8448"/>
                  <a:pt x="5804" y="8442"/>
                  <a:pt x="5804" y="8442"/>
                </a:cubicBezTo>
                <a:cubicBezTo>
                  <a:pt x="5828" y="8442"/>
                  <a:pt x="5828" y="8442"/>
                  <a:pt x="5828" y="8442"/>
                </a:cubicBezTo>
                <a:cubicBezTo>
                  <a:pt x="5840" y="8442"/>
                  <a:pt x="5846" y="8442"/>
                  <a:pt x="5852" y="8442"/>
                </a:cubicBezTo>
                <a:cubicBezTo>
                  <a:pt x="5864" y="8436"/>
                  <a:pt x="5864" y="8430"/>
                  <a:pt x="5876" y="8430"/>
                </a:cubicBezTo>
                <a:cubicBezTo>
                  <a:pt x="5929" y="8430"/>
                  <a:pt x="5929" y="8430"/>
                  <a:pt x="5929" y="8430"/>
                </a:cubicBezTo>
                <a:cubicBezTo>
                  <a:pt x="5941" y="8430"/>
                  <a:pt x="5947" y="8442"/>
                  <a:pt x="5953" y="8442"/>
                </a:cubicBezTo>
                <a:cubicBezTo>
                  <a:pt x="5959" y="8442"/>
                  <a:pt x="5965" y="8436"/>
                  <a:pt x="5965" y="8430"/>
                </a:cubicBezTo>
                <a:cubicBezTo>
                  <a:pt x="5970" y="8430"/>
                  <a:pt x="5970" y="8424"/>
                  <a:pt x="5970" y="8418"/>
                </a:cubicBezTo>
                <a:cubicBezTo>
                  <a:pt x="5970" y="8418"/>
                  <a:pt x="5970" y="8412"/>
                  <a:pt x="5970" y="8406"/>
                </a:cubicBezTo>
                <a:cubicBezTo>
                  <a:pt x="5977" y="8401"/>
                  <a:pt x="5977" y="8401"/>
                  <a:pt x="5982" y="8395"/>
                </a:cubicBezTo>
                <a:cubicBezTo>
                  <a:pt x="5988" y="8389"/>
                  <a:pt x="5988" y="8383"/>
                  <a:pt x="5994" y="8377"/>
                </a:cubicBezTo>
                <a:cubicBezTo>
                  <a:pt x="6000" y="8371"/>
                  <a:pt x="6006" y="8371"/>
                  <a:pt x="6012" y="8365"/>
                </a:cubicBezTo>
                <a:cubicBezTo>
                  <a:pt x="6018" y="8359"/>
                  <a:pt x="6024" y="8359"/>
                  <a:pt x="6030" y="8353"/>
                </a:cubicBezTo>
                <a:cubicBezTo>
                  <a:pt x="6036" y="8347"/>
                  <a:pt x="6036" y="8341"/>
                  <a:pt x="6042" y="8341"/>
                </a:cubicBezTo>
                <a:cubicBezTo>
                  <a:pt x="6042" y="8335"/>
                  <a:pt x="6048" y="8335"/>
                  <a:pt x="6048" y="8329"/>
                </a:cubicBezTo>
                <a:cubicBezTo>
                  <a:pt x="6054" y="8317"/>
                  <a:pt x="6054" y="8317"/>
                  <a:pt x="6054" y="8317"/>
                </a:cubicBezTo>
                <a:cubicBezTo>
                  <a:pt x="6059" y="8312"/>
                  <a:pt x="6059" y="8312"/>
                  <a:pt x="6059" y="8306"/>
                </a:cubicBezTo>
                <a:cubicBezTo>
                  <a:pt x="6059" y="8270"/>
                  <a:pt x="6059" y="8270"/>
                  <a:pt x="6059" y="8270"/>
                </a:cubicBezTo>
                <a:cubicBezTo>
                  <a:pt x="6048" y="8270"/>
                  <a:pt x="6048" y="8270"/>
                  <a:pt x="6048" y="8270"/>
                </a:cubicBezTo>
                <a:cubicBezTo>
                  <a:pt x="6048" y="8270"/>
                  <a:pt x="6042" y="8270"/>
                  <a:pt x="6036" y="8270"/>
                </a:cubicBezTo>
                <a:cubicBezTo>
                  <a:pt x="6036" y="8246"/>
                  <a:pt x="6036" y="8246"/>
                  <a:pt x="6036" y="8246"/>
                </a:cubicBezTo>
                <a:cubicBezTo>
                  <a:pt x="6036" y="8240"/>
                  <a:pt x="6042" y="8240"/>
                  <a:pt x="6036" y="8235"/>
                </a:cubicBezTo>
                <a:cubicBezTo>
                  <a:pt x="6036" y="8229"/>
                  <a:pt x="6036" y="8229"/>
                  <a:pt x="6036" y="8223"/>
                </a:cubicBezTo>
                <a:cubicBezTo>
                  <a:pt x="6036" y="8217"/>
                  <a:pt x="6030" y="8217"/>
                  <a:pt x="6024" y="8217"/>
                </a:cubicBezTo>
                <a:cubicBezTo>
                  <a:pt x="6018" y="8211"/>
                  <a:pt x="6012" y="8211"/>
                  <a:pt x="6012" y="8205"/>
                </a:cubicBezTo>
                <a:cubicBezTo>
                  <a:pt x="6000" y="8199"/>
                  <a:pt x="5994" y="8193"/>
                  <a:pt x="5988" y="8187"/>
                </a:cubicBezTo>
                <a:cubicBezTo>
                  <a:pt x="5982" y="8181"/>
                  <a:pt x="5977" y="8181"/>
                  <a:pt x="5977" y="8181"/>
                </a:cubicBezTo>
                <a:cubicBezTo>
                  <a:pt x="5970" y="8175"/>
                  <a:pt x="5970" y="8175"/>
                  <a:pt x="5965" y="8169"/>
                </a:cubicBezTo>
                <a:cubicBezTo>
                  <a:pt x="5965" y="8163"/>
                  <a:pt x="5965" y="8163"/>
                  <a:pt x="5965" y="8157"/>
                </a:cubicBezTo>
                <a:cubicBezTo>
                  <a:pt x="6012" y="8157"/>
                  <a:pt x="6012" y="8157"/>
                  <a:pt x="6012" y="8157"/>
                </a:cubicBezTo>
                <a:cubicBezTo>
                  <a:pt x="6024" y="8157"/>
                  <a:pt x="6030" y="8157"/>
                  <a:pt x="6036" y="8163"/>
                </a:cubicBezTo>
                <a:cubicBezTo>
                  <a:pt x="6048" y="8169"/>
                  <a:pt x="6054" y="8175"/>
                  <a:pt x="6059" y="8181"/>
                </a:cubicBezTo>
                <a:cubicBezTo>
                  <a:pt x="6065" y="8181"/>
                  <a:pt x="6065" y="8187"/>
                  <a:pt x="6071" y="8187"/>
                </a:cubicBezTo>
                <a:cubicBezTo>
                  <a:pt x="6077" y="8187"/>
                  <a:pt x="6083" y="8187"/>
                  <a:pt x="6083" y="8187"/>
                </a:cubicBezTo>
                <a:cubicBezTo>
                  <a:pt x="6095" y="8193"/>
                  <a:pt x="6107" y="8193"/>
                  <a:pt x="6119" y="8193"/>
                </a:cubicBezTo>
                <a:cubicBezTo>
                  <a:pt x="6125" y="8193"/>
                  <a:pt x="6125" y="8193"/>
                  <a:pt x="6131" y="8193"/>
                </a:cubicBezTo>
                <a:cubicBezTo>
                  <a:pt x="6136" y="8193"/>
                  <a:pt x="6136" y="8187"/>
                  <a:pt x="6143" y="8181"/>
                </a:cubicBezTo>
                <a:cubicBezTo>
                  <a:pt x="6148" y="8181"/>
                  <a:pt x="6154" y="8181"/>
                  <a:pt x="6166" y="8181"/>
                </a:cubicBezTo>
                <a:cubicBezTo>
                  <a:pt x="6172" y="8181"/>
                  <a:pt x="6178" y="8187"/>
                  <a:pt x="6184" y="8181"/>
                </a:cubicBezTo>
                <a:cubicBezTo>
                  <a:pt x="6190" y="8181"/>
                  <a:pt x="6196" y="8175"/>
                  <a:pt x="6196" y="8175"/>
                </a:cubicBezTo>
                <a:cubicBezTo>
                  <a:pt x="6202" y="8175"/>
                  <a:pt x="6208" y="8175"/>
                  <a:pt x="6208" y="8169"/>
                </a:cubicBezTo>
                <a:cubicBezTo>
                  <a:pt x="6214" y="8169"/>
                  <a:pt x="6214" y="8163"/>
                  <a:pt x="6220" y="8157"/>
                </a:cubicBezTo>
                <a:cubicBezTo>
                  <a:pt x="6225" y="8151"/>
                  <a:pt x="6225" y="8146"/>
                  <a:pt x="6231" y="8140"/>
                </a:cubicBezTo>
                <a:cubicBezTo>
                  <a:pt x="6231" y="8134"/>
                  <a:pt x="6231" y="8128"/>
                  <a:pt x="6237" y="8128"/>
                </a:cubicBezTo>
                <a:cubicBezTo>
                  <a:pt x="6237" y="8122"/>
                  <a:pt x="6243" y="8116"/>
                  <a:pt x="6249" y="8116"/>
                </a:cubicBezTo>
                <a:cubicBezTo>
                  <a:pt x="6249" y="8110"/>
                  <a:pt x="6255" y="8116"/>
                  <a:pt x="6255" y="8110"/>
                </a:cubicBezTo>
                <a:cubicBezTo>
                  <a:pt x="6261" y="8110"/>
                  <a:pt x="6267" y="8110"/>
                  <a:pt x="6273" y="8104"/>
                </a:cubicBezTo>
                <a:cubicBezTo>
                  <a:pt x="6273" y="8098"/>
                  <a:pt x="6279" y="8098"/>
                  <a:pt x="6279" y="8092"/>
                </a:cubicBezTo>
                <a:cubicBezTo>
                  <a:pt x="6279" y="8086"/>
                  <a:pt x="6285" y="8086"/>
                  <a:pt x="6285" y="8080"/>
                </a:cubicBezTo>
                <a:cubicBezTo>
                  <a:pt x="6285" y="8074"/>
                  <a:pt x="6285" y="8069"/>
                  <a:pt x="6285" y="8057"/>
                </a:cubicBezTo>
                <a:cubicBezTo>
                  <a:pt x="6291" y="8051"/>
                  <a:pt x="6297" y="8045"/>
                  <a:pt x="6303" y="8033"/>
                </a:cubicBezTo>
                <a:cubicBezTo>
                  <a:pt x="6309" y="8027"/>
                  <a:pt x="6314" y="8027"/>
                  <a:pt x="6314" y="8021"/>
                </a:cubicBezTo>
                <a:cubicBezTo>
                  <a:pt x="6314" y="8009"/>
                  <a:pt x="6314" y="8003"/>
                  <a:pt x="6314" y="7991"/>
                </a:cubicBezTo>
                <a:cubicBezTo>
                  <a:pt x="6314" y="7985"/>
                  <a:pt x="6314" y="7980"/>
                  <a:pt x="6314" y="7980"/>
                </a:cubicBezTo>
                <a:cubicBezTo>
                  <a:pt x="6314" y="7974"/>
                  <a:pt x="6314" y="7968"/>
                  <a:pt x="6314" y="7968"/>
                </a:cubicBezTo>
                <a:cubicBezTo>
                  <a:pt x="6314" y="7962"/>
                  <a:pt x="6320" y="7956"/>
                  <a:pt x="6320" y="7956"/>
                </a:cubicBezTo>
                <a:cubicBezTo>
                  <a:pt x="6326" y="7944"/>
                  <a:pt x="6332" y="7938"/>
                  <a:pt x="6338" y="7938"/>
                </a:cubicBezTo>
                <a:cubicBezTo>
                  <a:pt x="6344" y="7938"/>
                  <a:pt x="6350" y="7932"/>
                  <a:pt x="6350" y="7932"/>
                </a:cubicBezTo>
                <a:cubicBezTo>
                  <a:pt x="6356" y="7932"/>
                  <a:pt x="6356" y="7938"/>
                  <a:pt x="6362" y="7938"/>
                </a:cubicBezTo>
                <a:cubicBezTo>
                  <a:pt x="6362" y="7944"/>
                  <a:pt x="6362" y="7944"/>
                  <a:pt x="6356" y="7950"/>
                </a:cubicBezTo>
                <a:cubicBezTo>
                  <a:pt x="6356" y="7950"/>
                  <a:pt x="6356" y="7956"/>
                  <a:pt x="6356" y="7962"/>
                </a:cubicBezTo>
                <a:cubicBezTo>
                  <a:pt x="6356" y="7962"/>
                  <a:pt x="6350" y="7968"/>
                  <a:pt x="6350" y="7974"/>
                </a:cubicBezTo>
                <a:cubicBezTo>
                  <a:pt x="6350" y="7980"/>
                  <a:pt x="6356" y="7980"/>
                  <a:pt x="6356" y="7985"/>
                </a:cubicBezTo>
                <a:cubicBezTo>
                  <a:pt x="6368" y="7980"/>
                  <a:pt x="6374" y="7980"/>
                  <a:pt x="6380" y="7974"/>
                </a:cubicBezTo>
                <a:cubicBezTo>
                  <a:pt x="6386" y="7968"/>
                  <a:pt x="6386" y="7962"/>
                  <a:pt x="6386" y="7962"/>
                </a:cubicBezTo>
                <a:cubicBezTo>
                  <a:pt x="6391" y="7950"/>
                  <a:pt x="6391" y="7944"/>
                  <a:pt x="6397" y="7938"/>
                </a:cubicBezTo>
                <a:cubicBezTo>
                  <a:pt x="6397" y="7932"/>
                  <a:pt x="6403" y="7932"/>
                  <a:pt x="6403" y="7926"/>
                </a:cubicBezTo>
                <a:cubicBezTo>
                  <a:pt x="6409" y="7920"/>
                  <a:pt x="6409" y="7920"/>
                  <a:pt x="6415" y="7914"/>
                </a:cubicBezTo>
                <a:cubicBezTo>
                  <a:pt x="6415" y="7908"/>
                  <a:pt x="6421" y="7908"/>
                  <a:pt x="6421" y="7903"/>
                </a:cubicBezTo>
                <a:cubicBezTo>
                  <a:pt x="6421" y="7896"/>
                  <a:pt x="6427" y="7896"/>
                  <a:pt x="6427" y="7891"/>
                </a:cubicBezTo>
                <a:cubicBezTo>
                  <a:pt x="6433" y="7891"/>
                  <a:pt x="6433" y="7885"/>
                  <a:pt x="6433" y="7879"/>
                </a:cubicBezTo>
                <a:cubicBezTo>
                  <a:pt x="6433" y="7879"/>
                  <a:pt x="6439" y="7873"/>
                  <a:pt x="6439" y="7867"/>
                </a:cubicBezTo>
                <a:cubicBezTo>
                  <a:pt x="6439" y="7867"/>
                  <a:pt x="6439" y="7861"/>
                  <a:pt x="6439" y="7855"/>
                </a:cubicBezTo>
                <a:cubicBezTo>
                  <a:pt x="6439" y="7855"/>
                  <a:pt x="6439" y="7849"/>
                  <a:pt x="6445" y="7843"/>
                </a:cubicBezTo>
                <a:cubicBezTo>
                  <a:pt x="6445" y="7843"/>
                  <a:pt x="6445" y="7837"/>
                  <a:pt x="6451" y="7837"/>
                </a:cubicBezTo>
                <a:cubicBezTo>
                  <a:pt x="6457" y="7831"/>
                  <a:pt x="6463" y="7831"/>
                  <a:pt x="6463" y="7831"/>
                </a:cubicBezTo>
                <a:cubicBezTo>
                  <a:pt x="6469" y="7831"/>
                  <a:pt x="6469" y="7831"/>
                  <a:pt x="6475" y="7831"/>
                </a:cubicBezTo>
                <a:cubicBezTo>
                  <a:pt x="6480" y="7825"/>
                  <a:pt x="6480" y="7825"/>
                  <a:pt x="6486" y="7819"/>
                </a:cubicBezTo>
                <a:cubicBezTo>
                  <a:pt x="6492" y="7819"/>
                  <a:pt x="6492" y="7814"/>
                  <a:pt x="6498" y="7808"/>
                </a:cubicBezTo>
                <a:cubicBezTo>
                  <a:pt x="6498" y="7802"/>
                  <a:pt x="6504" y="7802"/>
                  <a:pt x="6504" y="7796"/>
                </a:cubicBezTo>
                <a:cubicBezTo>
                  <a:pt x="6504" y="7790"/>
                  <a:pt x="6504" y="7784"/>
                  <a:pt x="6504" y="7772"/>
                </a:cubicBezTo>
                <a:cubicBezTo>
                  <a:pt x="6504" y="7766"/>
                  <a:pt x="6504" y="7760"/>
                  <a:pt x="6504" y="7754"/>
                </a:cubicBezTo>
                <a:cubicBezTo>
                  <a:pt x="6504" y="7742"/>
                  <a:pt x="6498" y="7737"/>
                  <a:pt x="6492" y="7730"/>
                </a:cubicBezTo>
                <a:cubicBezTo>
                  <a:pt x="6492" y="7725"/>
                  <a:pt x="6492" y="7725"/>
                  <a:pt x="6492" y="7719"/>
                </a:cubicBezTo>
                <a:cubicBezTo>
                  <a:pt x="6492" y="7713"/>
                  <a:pt x="6492" y="7707"/>
                  <a:pt x="6492" y="7701"/>
                </a:cubicBezTo>
                <a:cubicBezTo>
                  <a:pt x="6492" y="7695"/>
                  <a:pt x="6492" y="7689"/>
                  <a:pt x="6492" y="7677"/>
                </a:cubicBezTo>
                <a:cubicBezTo>
                  <a:pt x="6492" y="7665"/>
                  <a:pt x="6486" y="7659"/>
                  <a:pt x="6492" y="7653"/>
                </a:cubicBezTo>
                <a:cubicBezTo>
                  <a:pt x="6492" y="7648"/>
                  <a:pt x="6498" y="7648"/>
                  <a:pt x="6498" y="7642"/>
                </a:cubicBezTo>
                <a:cubicBezTo>
                  <a:pt x="6498" y="7636"/>
                  <a:pt x="6504" y="7636"/>
                  <a:pt x="6510" y="7630"/>
                </a:cubicBezTo>
                <a:cubicBezTo>
                  <a:pt x="6516" y="7630"/>
                  <a:pt x="6516" y="7624"/>
                  <a:pt x="6522" y="7618"/>
                </a:cubicBezTo>
                <a:cubicBezTo>
                  <a:pt x="6528" y="7612"/>
                  <a:pt x="6534" y="7612"/>
                  <a:pt x="6546" y="7606"/>
                </a:cubicBezTo>
                <a:cubicBezTo>
                  <a:pt x="6546" y="7606"/>
                  <a:pt x="6552" y="7606"/>
                  <a:pt x="6558" y="7606"/>
                </a:cubicBezTo>
                <a:cubicBezTo>
                  <a:pt x="6558" y="7600"/>
                  <a:pt x="6558" y="7594"/>
                  <a:pt x="6563" y="7594"/>
                </a:cubicBezTo>
                <a:cubicBezTo>
                  <a:pt x="6563" y="7588"/>
                  <a:pt x="6569" y="7582"/>
                  <a:pt x="6569" y="7576"/>
                </a:cubicBezTo>
                <a:cubicBezTo>
                  <a:pt x="6575" y="7576"/>
                  <a:pt x="6575" y="7571"/>
                  <a:pt x="6581" y="7564"/>
                </a:cubicBezTo>
                <a:cubicBezTo>
                  <a:pt x="6581" y="7559"/>
                  <a:pt x="6587" y="7559"/>
                  <a:pt x="6587" y="7553"/>
                </a:cubicBezTo>
                <a:cubicBezTo>
                  <a:pt x="6593" y="7547"/>
                  <a:pt x="6599" y="7547"/>
                  <a:pt x="6599" y="7541"/>
                </a:cubicBezTo>
                <a:cubicBezTo>
                  <a:pt x="6605" y="7541"/>
                  <a:pt x="6605" y="7535"/>
                  <a:pt x="6611" y="7535"/>
                </a:cubicBezTo>
                <a:cubicBezTo>
                  <a:pt x="6670" y="7535"/>
                  <a:pt x="6670" y="7535"/>
                  <a:pt x="6670" y="7535"/>
                </a:cubicBezTo>
                <a:cubicBezTo>
                  <a:pt x="6676" y="7535"/>
                  <a:pt x="6682" y="7529"/>
                  <a:pt x="6694" y="7523"/>
                </a:cubicBezTo>
                <a:cubicBezTo>
                  <a:pt x="6694" y="7517"/>
                  <a:pt x="6700" y="7517"/>
                  <a:pt x="6706" y="7511"/>
                </a:cubicBezTo>
                <a:cubicBezTo>
                  <a:pt x="6706" y="7511"/>
                  <a:pt x="6706" y="7505"/>
                  <a:pt x="6712" y="7499"/>
                </a:cubicBezTo>
                <a:cubicBezTo>
                  <a:pt x="6712" y="7493"/>
                  <a:pt x="6718" y="7493"/>
                  <a:pt x="6718" y="7493"/>
                </a:cubicBezTo>
                <a:cubicBezTo>
                  <a:pt x="6860" y="7493"/>
                  <a:pt x="6860" y="7493"/>
                  <a:pt x="6860" y="7493"/>
                </a:cubicBezTo>
                <a:cubicBezTo>
                  <a:pt x="6860" y="7487"/>
                  <a:pt x="6860" y="7482"/>
                  <a:pt x="6866" y="7476"/>
                </a:cubicBezTo>
                <a:cubicBezTo>
                  <a:pt x="6866" y="7470"/>
                  <a:pt x="6860" y="7470"/>
                  <a:pt x="6866" y="7464"/>
                </a:cubicBezTo>
                <a:cubicBezTo>
                  <a:pt x="6866" y="7458"/>
                  <a:pt x="6872" y="7458"/>
                  <a:pt x="6872" y="7452"/>
                </a:cubicBezTo>
                <a:cubicBezTo>
                  <a:pt x="6878" y="7452"/>
                  <a:pt x="6884" y="7452"/>
                  <a:pt x="6884" y="7452"/>
                </a:cubicBezTo>
                <a:cubicBezTo>
                  <a:pt x="6890" y="7446"/>
                  <a:pt x="6890" y="7440"/>
                  <a:pt x="6890" y="7440"/>
                </a:cubicBezTo>
                <a:cubicBezTo>
                  <a:pt x="6901" y="7428"/>
                  <a:pt x="6901" y="7422"/>
                  <a:pt x="6907" y="7416"/>
                </a:cubicBezTo>
                <a:cubicBezTo>
                  <a:pt x="6913" y="7405"/>
                  <a:pt x="6919" y="7398"/>
                  <a:pt x="6925" y="7393"/>
                </a:cubicBezTo>
                <a:cubicBezTo>
                  <a:pt x="6925" y="7387"/>
                  <a:pt x="6919" y="7387"/>
                  <a:pt x="6925" y="7381"/>
                </a:cubicBezTo>
                <a:cubicBezTo>
                  <a:pt x="6925" y="7375"/>
                  <a:pt x="6925" y="7375"/>
                  <a:pt x="6931" y="7369"/>
                </a:cubicBezTo>
                <a:cubicBezTo>
                  <a:pt x="6937" y="7363"/>
                  <a:pt x="6949" y="7369"/>
                  <a:pt x="6955" y="7363"/>
                </a:cubicBezTo>
                <a:cubicBezTo>
                  <a:pt x="6961" y="7357"/>
                  <a:pt x="6961" y="7351"/>
                  <a:pt x="6961" y="7339"/>
                </a:cubicBezTo>
                <a:cubicBezTo>
                  <a:pt x="6961" y="7327"/>
                  <a:pt x="6961" y="7310"/>
                  <a:pt x="6967" y="7298"/>
                </a:cubicBezTo>
                <a:cubicBezTo>
                  <a:pt x="6973" y="7292"/>
                  <a:pt x="6973" y="7286"/>
                  <a:pt x="6973" y="7286"/>
                </a:cubicBezTo>
                <a:cubicBezTo>
                  <a:pt x="6979" y="7280"/>
                  <a:pt x="6979" y="7274"/>
                  <a:pt x="6979" y="7274"/>
                </a:cubicBezTo>
                <a:cubicBezTo>
                  <a:pt x="6984" y="7268"/>
                  <a:pt x="6990" y="7274"/>
                  <a:pt x="6990" y="7268"/>
                </a:cubicBezTo>
                <a:cubicBezTo>
                  <a:pt x="6996" y="7268"/>
                  <a:pt x="6996" y="7262"/>
                  <a:pt x="6996" y="7256"/>
                </a:cubicBezTo>
                <a:cubicBezTo>
                  <a:pt x="7002" y="7256"/>
                  <a:pt x="7002" y="7250"/>
                  <a:pt x="7002" y="7244"/>
                </a:cubicBezTo>
                <a:cubicBezTo>
                  <a:pt x="7002" y="7244"/>
                  <a:pt x="7002" y="7239"/>
                  <a:pt x="7002" y="7232"/>
                </a:cubicBezTo>
                <a:cubicBezTo>
                  <a:pt x="7002" y="7227"/>
                  <a:pt x="7008" y="7221"/>
                  <a:pt x="7008" y="7215"/>
                </a:cubicBezTo>
                <a:cubicBezTo>
                  <a:pt x="7008" y="7197"/>
                  <a:pt x="7002" y="7191"/>
                  <a:pt x="7008" y="7179"/>
                </a:cubicBezTo>
                <a:cubicBezTo>
                  <a:pt x="7008" y="7173"/>
                  <a:pt x="7008" y="7167"/>
                  <a:pt x="7008" y="7167"/>
                </a:cubicBezTo>
                <a:cubicBezTo>
                  <a:pt x="7008" y="7155"/>
                  <a:pt x="7008" y="7155"/>
                  <a:pt x="7008" y="7155"/>
                </a:cubicBezTo>
                <a:cubicBezTo>
                  <a:pt x="7008" y="7150"/>
                  <a:pt x="7014" y="7150"/>
                  <a:pt x="7014" y="7144"/>
                </a:cubicBezTo>
                <a:cubicBezTo>
                  <a:pt x="7020" y="7132"/>
                  <a:pt x="7020" y="7126"/>
                  <a:pt x="7026" y="7120"/>
                </a:cubicBezTo>
                <a:cubicBezTo>
                  <a:pt x="7026" y="7114"/>
                  <a:pt x="7026" y="7108"/>
                  <a:pt x="7026" y="7108"/>
                </a:cubicBezTo>
                <a:cubicBezTo>
                  <a:pt x="7032" y="7102"/>
                  <a:pt x="7032" y="7096"/>
                  <a:pt x="7032" y="7096"/>
                </a:cubicBezTo>
                <a:cubicBezTo>
                  <a:pt x="7032" y="7090"/>
                  <a:pt x="7032" y="7090"/>
                  <a:pt x="7032" y="7084"/>
                </a:cubicBezTo>
                <a:cubicBezTo>
                  <a:pt x="7038" y="7078"/>
                  <a:pt x="7032" y="7072"/>
                  <a:pt x="7032" y="7066"/>
                </a:cubicBezTo>
                <a:cubicBezTo>
                  <a:pt x="7032" y="7049"/>
                  <a:pt x="7032" y="7049"/>
                  <a:pt x="7032" y="7049"/>
                </a:cubicBezTo>
                <a:cubicBezTo>
                  <a:pt x="7032" y="7037"/>
                  <a:pt x="7026" y="7031"/>
                  <a:pt x="7026" y="7019"/>
                </a:cubicBezTo>
                <a:cubicBezTo>
                  <a:pt x="7026" y="6995"/>
                  <a:pt x="7026" y="6995"/>
                  <a:pt x="7026" y="6995"/>
                </a:cubicBezTo>
                <a:cubicBezTo>
                  <a:pt x="7026" y="6989"/>
                  <a:pt x="7026" y="6989"/>
                  <a:pt x="7026" y="6984"/>
                </a:cubicBezTo>
                <a:cubicBezTo>
                  <a:pt x="7026" y="6918"/>
                  <a:pt x="7026" y="6918"/>
                  <a:pt x="7026" y="6918"/>
                </a:cubicBezTo>
                <a:cubicBezTo>
                  <a:pt x="7032" y="6912"/>
                  <a:pt x="7032" y="6912"/>
                  <a:pt x="7038" y="6912"/>
                </a:cubicBezTo>
                <a:cubicBezTo>
                  <a:pt x="7044" y="6912"/>
                  <a:pt x="7044" y="6912"/>
                  <a:pt x="7050" y="6912"/>
                </a:cubicBezTo>
                <a:cubicBezTo>
                  <a:pt x="7056" y="6912"/>
                  <a:pt x="7056" y="6906"/>
                  <a:pt x="7061" y="6906"/>
                </a:cubicBezTo>
                <a:cubicBezTo>
                  <a:pt x="7068" y="6901"/>
                  <a:pt x="7068" y="6901"/>
                  <a:pt x="7073" y="6901"/>
                </a:cubicBezTo>
                <a:cubicBezTo>
                  <a:pt x="7085" y="6890"/>
                  <a:pt x="7091" y="6884"/>
                  <a:pt x="7097" y="6866"/>
                </a:cubicBezTo>
                <a:cubicBezTo>
                  <a:pt x="7097" y="6860"/>
                  <a:pt x="7097" y="6860"/>
                  <a:pt x="7103" y="6854"/>
                </a:cubicBezTo>
                <a:cubicBezTo>
                  <a:pt x="7103" y="6842"/>
                  <a:pt x="7103" y="6836"/>
                  <a:pt x="7109" y="6830"/>
                </a:cubicBezTo>
                <a:cubicBezTo>
                  <a:pt x="7109" y="6824"/>
                  <a:pt x="7115" y="6824"/>
                  <a:pt x="7115" y="6818"/>
                </a:cubicBezTo>
                <a:cubicBezTo>
                  <a:pt x="7121" y="6818"/>
                  <a:pt x="7127" y="6818"/>
                  <a:pt x="7127" y="6818"/>
                </a:cubicBezTo>
                <a:cubicBezTo>
                  <a:pt x="7133" y="6818"/>
                  <a:pt x="7139" y="6818"/>
                  <a:pt x="7139" y="6818"/>
                </a:cubicBezTo>
                <a:cubicBezTo>
                  <a:pt x="7150" y="6813"/>
                  <a:pt x="7150" y="6801"/>
                  <a:pt x="7162" y="6795"/>
                </a:cubicBezTo>
                <a:cubicBezTo>
                  <a:pt x="7168" y="6795"/>
                  <a:pt x="7174" y="6795"/>
                  <a:pt x="7174" y="6789"/>
                </a:cubicBezTo>
                <a:cubicBezTo>
                  <a:pt x="7180" y="6783"/>
                  <a:pt x="7180" y="6777"/>
                  <a:pt x="7186" y="6765"/>
                </a:cubicBezTo>
                <a:cubicBezTo>
                  <a:pt x="7198" y="6747"/>
                  <a:pt x="7204" y="6735"/>
                  <a:pt x="7210" y="6718"/>
                </a:cubicBezTo>
                <a:cubicBezTo>
                  <a:pt x="7216" y="6718"/>
                  <a:pt x="7216" y="6712"/>
                  <a:pt x="7216" y="6706"/>
                </a:cubicBezTo>
                <a:cubicBezTo>
                  <a:pt x="7216" y="6706"/>
                  <a:pt x="7222" y="6706"/>
                  <a:pt x="7227" y="6700"/>
                </a:cubicBezTo>
                <a:cubicBezTo>
                  <a:pt x="7227" y="6694"/>
                  <a:pt x="7234" y="6694"/>
                  <a:pt x="7239" y="6688"/>
                </a:cubicBezTo>
                <a:lnTo>
                  <a:pt x="7239" y="6682"/>
                </a:lnTo>
                <a:cubicBezTo>
                  <a:pt x="7245" y="6670"/>
                  <a:pt x="7245" y="6670"/>
                  <a:pt x="7245" y="6670"/>
                </a:cubicBezTo>
                <a:cubicBezTo>
                  <a:pt x="7251" y="6658"/>
                  <a:pt x="7257" y="6652"/>
                  <a:pt x="7257" y="6641"/>
                </a:cubicBezTo>
                <a:cubicBezTo>
                  <a:pt x="7263" y="6635"/>
                  <a:pt x="7257" y="6629"/>
                  <a:pt x="7257" y="6623"/>
                </a:cubicBezTo>
                <a:cubicBezTo>
                  <a:pt x="7257" y="6617"/>
                  <a:pt x="7263" y="6611"/>
                  <a:pt x="7257" y="6611"/>
                </a:cubicBezTo>
                <a:cubicBezTo>
                  <a:pt x="7257" y="6605"/>
                  <a:pt x="7251" y="6599"/>
                  <a:pt x="7251" y="6599"/>
                </a:cubicBezTo>
                <a:cubicBezTo>
                  <a:pt x="7245" y="6587"/>
                  <a:pt x="7239" y="6581"/>
                  <a:pt x="7239" y="6569"/>
                </a:cubicBezTo>
                <a:cubicBezTo>
                  <a:pt x="7234" y="6563"/>
                  <a:pt x="7227" y="6552"/>
                  <a:pt x="7227" y="6540"/>
                </a:cubicBezTo>
                <a:cubicBezTo>
                  <a:pt x="7227" y="6534"/>
                  <a:pt x="7227" y="6528"/>
                  <a:pt x="7227" y="6522"/>
                </a:cubicBezTo>
                <a:cubicBezTo>
                  <a:pt x="7227" y="6510"/>
                  <a:pt x="7227" y="6504"/>
                  <a:pt x="7222" y="6492"/>
                </a:cubicBezTo>
                <a:cubicBezTo>
                  <a:pt x="7222" y="6486"/>
                  <a:pt x="7216" y="6486"/>
                  <a:pt x="7216" y="6480"/>
                </a:cubicBezTo>
                <a:cubicBezTo>
                  <a:pt x="7204" y="6480"/>
                  <a:pt x="7198" y="6469"/>
                  <a:pt x="7192" y="6469"/>
                </a:cubicBezTo>
                <a:cubicBezTo>
                  <a:pt x="7133" y="6469"/>
                  <a:pt x="7133" y="6469"/>
                  <a:pt x="7133" y="6469"/>
                </a:cubicBezTo>
                <a:cubicBezTo>
                  <a:pt x="7133" y="6469"/>
                  <a:pt x="7127" y="6469"/>
                  <a:pt x="7121" y="6469"/>
                </a:cubicBezTo>
                <a:cubicBezTo>
                  <a:pt x="7121" y="6469"/>
                  <a:pt x="7115" y="6463"/>
                  <a:pt x="7109" y="6463"/>
                </a:cubicBezTo>
                <a:cubicBezTo>
                  <a:pt x="7109" y="6463"/>
                  <a:pt x="7103" y="6463"/>
                  <a:pt x="7097" y="6463"/>
                </a:cubicBezTo>
                <a:cubicBezTo>
                  <a:pt x="7091" y="6463"/>
                  <a:pt x="7091" y="6463"/>
                  <a:pt x="7085" y="6457"/>
                </a:cubicBezTo>
                <a:cubicBezTo>
                  <a:pt x="7079" y="6457"/>
                  <a:pt x="7073" y="6451"/>
                  <a:pt x="7061" y="6451"/>
                </a:cubicBezTo>
                <a:cubicBezTo>
                  <a:pt x="7061" y="6445"/>
                  <a:pt x="7056" y="6445"/>
                  <a:pt x="7050" y="6445"/>
                </a:cubicBezTo>
                <a:cubicBezTo>
                  <a:pt x="7050" y="6439"/>
                  <a:pt x="7050" y="6433"/>
                  <a:pt x="7050" y="6433"/>
                </a:cubicBezTo>
                <a:cubicBezTo>
                  <a:pt x="7044" y="6421"/>
                  <a:pt x="7044" y="6415"/>
                  <a:pt x="7038" y="6409"/>
                </a:cubicBezTo>
                <a:cubicBezTo>
                  <a:pt x="7038" y="6403"/>
                  <a:pt x="7044" y="6397"/>
                  <a:pt x="7038" y="6397"/>
                </a:cubicBezTo>
                <a:cubicBezTo>
                  <a:pt x="7038" y="6392"/>
                  <a:pt x="7032" y="6392"/>
                  <a:pt x="7026" y="6386"/>
                </a:cubicBezTo>
                <a:cubicBezTo>
                  <a:pt x="7026" y="6386"/>
                  <a:pt x="7020" y="6386"/>
                  <a:pt x="7014" y="6380"/>
                </a:cubicBezTo>
                <a:cubicBezTo>
                  <a:pt x="7008" y="6374"/>
                  <a:pt x="7008" y="6374"/>
                  <a:pt x="7002" y="6368"/>
                </a:cubicBezTo>
                <a:cubicBezTo>
                  <a:pt x="7002" y="6368"/>
                  <a:pt x="6996" y="6368"/>
                  <a:pt x="6990" y="6368"/>
                </a:cubicBezTo>
                <a:cubicBezTo>
                  <a:pt x="6984" y="6362"/>
                  <a:pt x="6979" y="6362"/>
                  <a:pt x="6973" y="6362"/>
                </a:cubicBezTo>
                <a:cubicBezTo>
                  <a:pt x="6961" y="6362"/>
                  <a:pt x="6955" y="6374"/>
                  <a:pt x="6943" y="6374"/>
                </a:cubicBezTo>
                <a:cubicBezTo>
                  <a:pt x="6878" y="6374"/>
                  <a:pt x="6878" y="6374"/>
                  <a:pt x="6878" y="6374"/>
                </a:cubicBezTo>
                <a:cubicBezTo>
                  <a:pt x="6872" y="6374"/>
                  <a:pt x="6866" y="6368"/>
                  <a:pt x="6860" y="6368"/>
                </a:cubicBezTo>
                <a:cubicBezTo>
                  <a:pt x="6848" y="6362"/>
                  <a:pt x="6848" y="6356"/>
                  <a:pt x="6836" y="6350"/>
                </a:cubicBezTo>
                <a:cubicBezTo>
                  <a:pt x="6830" y="6350"/>
                  <a:pt x="6830" y="6344"/>
                  <a:pt x="6824" y="6344"/>
                </a:cubicBezTo>
                <a:cubicBezTo>
                  <a:pt x="6818" y="6344"/>
                  <a:pt x="6813" y="6344"/>
                  <a:pt x="6801" y="6344"/>
                </a:cubicBezTo>
                <a:cubicBezTo>
                  <a:pt x="6795" y="6344"/>
                  <a:pt x="6783" y="6344"/>
                  <a:pt x="6777" y="6344"/>
                </a:cubicBezTo>
                <a:cubicBezTo>
                  <a:pt x="6777" y="6362"/>
                  <a:pt x="6777" y="6368"/>
                  <a:pt x="6771" y="6380"/>
                </a:cubicBezTo>
                <a:cubicBezTo>
                  <a:pt x="6765" y="6380"/>
                  <a:pt x="6765" y="6380"/>
                  <a:pt x="6759" y="6380"/>
                </a:cubicBezTo>
                <a:cubicBezTo>
                  <a:pt x="6753" y="6380"/>
                  <a:pt x="6747" y="6380"/>
                  <a:pt x="6747" y="6380"/>
                </a:cubicBezTo>
                <a:cubicBezTo>
                  <a:pt x="6741" y="6380"/>
                  <a:pt x="6735" y="6380"/>
                  <a:pt x="6735" y="6380"/>
                </a:cubicBezTo>
                <a:cubicBezTo>
                  <a:pt x="6729" y="6374"/>
                  <a:pt x="6729" y="6374"/>
                  <a:pt x="6724" y="6374"/>
                </a:cubicBezTo>
                <a:cubicBezTo>
                  <a:pt x="6718" y="6368"/>
                  <a:pt x="6718" y="6368"/>
                  <a:pt x="6712" y="6368"/>
                </a:cubicBezTo>
                <a:cubicBezTo>
                  <a:pt x="6712" y="6362"/>
                  <a:pt x="6712" y="6356"/>
                  <a:pt x="6712" y="6356"/>
                </a:cubicBezTo>
                <a:cubicBezTo>
                  <a:pt x="6712" y="6350"/>
                  <a:pt x="6712" y="6344"/>
                  <a:pt x="6718" y="6344"/>
                </a:cubicBezTo>
                <a:cubicBezTo>
                  <a:pt x="6724" y="6338"/>
                  <a:pt x="6724" y="6344"/>
                  <a:pt x="6729" y="6338"/>
                </a:cubicBezTo>
                <a:cubicBezTo>
                  <a:pt x="6735" y="6338"/>
                  <a:pt x="6735" y="6332"/>
                  <a:pt x="6741" y="6332"/>
                </a:cubicBezTo>
                <a:cubicBezTo>
                  <a:pt x="6735" y="6320"/>
                  <a:pt x="6735" y="6320"/>
                  <a:pt x="6735" y="6320"/>
                </a:cubicBezTo>
                <a:cubicBezTo>
                  <a:pt x="6729" y="6320"/>
                  <a:pt x="6729" y="6320"/>
                  <a:pt x="6724" y="6320"/>
                </a:cubicBezTo>
                <a:cubicBezTo>
                  <a:pt x="6718" y="6320"/>
                  <a:pt x="6718" y="6315"/>
                  <a:pt x="6712" y="6315"/>
                </a:cubicBezTo>
                <a:cubicBezTo>
                  <a:pt x="6706" y="6315"/>
                  <a:pt x="6700" y="6315"/>
                  <a:pt x="6700" y="6309"/>
                </a:cubicBezTo>
                <a:cubicBezTo>
                  <a:pt x="6694" y="6309"/>
                  <a:pt x="6688" y="6303"/>
                  <a:pt x="6688" y="6303"/>
                </a:cubicBezTo>
                <a:cubicBezTo>
                  <a:pt x="6682" y="6303"/>
                  <a:pt x="6676" y="6297"/>
                  <a:pt x="6670" y="6297"/>
                </a:cubicBezTo>
                <a:cubicBezTo>
                  <a:pt x="6670" y="6291"/>
                  <a:pt x="6670" y="6285"/>
                  <a:pt x="6664" y="6285"/>
                </a:cubicBezTo>
                <a:cubicBezTo>
                  <a:pt x="6658" y="6279"/>
                  <a:pt x="6658" y="6279"/>
                  <a:pt x="6652" y="6279"/>
                </a:cubicBezTo>
                <a:cubicBezTo>
                  <a:pt x="6646" y="6279"/>
                  <a:pt x="6641" y="6273"/>
                  <a:pt x="6635" y="6273"/>
                </a:cubicBezTo>
                <a:cubicBezTo>
                  <a:pt x="6629" y="6273"/>
                  <a:pt x="6629" y="6273"/>
                  <a:pt x="6623" y="6273"/>
                </a:cubicBezTo>
                <a:cubicBezTo>
                  <a:pt x="6617" y="6273"/>
                  <a:pt x="6611" y="6267"/>
                  <a:pt x="6611" y="6267"/>
                </a:cubicBezTo>
                <a:cubicBezTo>
                  <a:pt x="6599" y="6267"/>
                  <a:pt x="6599" y="6267"/>
                  <a:pt x="6599" y="6267"/>
                </a:cubicBezTo>
                <a:cubicBezTo>
                  <a:pt x="6593" y="6267"/>
                  <a:pt x="6593" y="6261"/>
                  <a:pt x="6587" y="6261"/>
                </a:cubicBezTo>
                <a:cubicBezTo>
                  <a:pt x="6581" y="6261"/>
                  <a:pt x="6575" y="6255"/>
                  <a:pt x="6569" y="6255"/>
                </a:cubicBezTo>
                <a:cubicBezTo>
                  <a:pt x="6563" y="6249"/>
                  <a:pt x="6552" y="6249"/>
                  <a:pt x="6546" y="6249"/>
                </a:cubicBezTo>
                <a:cubicBezTo>
                  <a:pt x="6534" y="6249"/>
                  <a:pt x="6528" y="6249"/>
                  <a:pt x="6522" y="6249"/>
                </a:cubicBezTo>
                <a:cubicBezTo>
                  <a:pt x="6522" y="6303"/>
                  <a:pt x="6522" y="6303"/>
                  <a:pt x="6522" y="6303"/>
                </a:cubicBezTo>
                <a:cubicBezTo>
                  <a:pt x="6475" y="6303"/>
                  <a:pt x="6475" y="6303"/>
                  <a:pt x="6475" y="6303"/>
                </a:cubicBezTo>
                <a:cubicBezTo>
                  <a:pt x="6475" y="6285"/>
                  <a:pt x="6475" y="6285"/>
                  <a:pt x="6475" y="6285"/>
                </a:cubicBezTo>
                <a:cubicBezTo>
                  <a:pt x="6475" y="6279"/>
                  <a:pt x="6475" y="6273"/>
                  <a:pt x="6475" y="6273"/>
                </a:cubicBezTo>
                <a:cubicBezTo>
                  <a:pt x="6480" y="6267"/>
                  <a:pt x="6480" y="6261"/>
                  <a:pt x="6486" y="6261"/>
                </a:cubicBezTo>
                <a:cubicBezTo>
                  <a:pt x="6492" y="6255"/>
                  <a:pt x="6492" y="6249"/>
                  <a:pt x="6492" y="6249"/>
                </a:cubicBezTo>
                <a:cubicBezTo>
                  <a:pt x="6498" y="6249"/>
                  <a:pt x="6504" y="6249"/>
                  <a:pt x="6504" y="6243"/>
                </a:cubicBezTo>
                <a:cubicBezTo>
                  <a:pt x="6510" y="6237"/>
                  <a:pt x="6510" y="6231"/>
                  <a:pt x="6510" y="6226"/>
                </a:cubicBezTo>
                <a:cubicBezTo>
                  <a:pt x="6498" y="6220"/>
                  <a:pt x="6492" y="6226"/>
                  <a:pt x="6486" y="6220"/>
                </a:cubicBezTo>
                <a:cubicBezTo>
                  <a:pt x="6480" y="6220"/>
                  <a:pt x="6480" y="6214"/>
                  <a:pt x="6475" y="6214"/>
                </a:cubicBezTo>
                <a:cubicBezTo>
                  <a:pt x="6469" y="6208"/>
                  <a:pt x="6463" y="6208"/>
                  <a:pt x="6451" y="6208"/>
                </a:cubicBezTo>
                <a:cubicBezTo>
                  <a:pt x="6445" y="6202"/>
                  <a:pt x="6445" y="6202"/>
                  <a:pt x="6439" y="6202"/>
                </a:cubicBezTo>
                <a:cubicBezTo>
                  <a:pt x="6427" y="6202"/>
                  <a:pt x="6427" y="6202"/>
                  <a:pt x="6427" y="6202"/>
                </a:cubicBezTo>
                <a:cubicBezTo>
                  <a:pt x="6415" y="6202"/>
                  <a:pt x="6415" y="6202"/>
                  <a:pt x="6415" y="6202"/>
                </a:cubicBezTo>
                <a:cubicBezTo>
                  <a:pt x="6409" y="6202"/>
                  <a:pt x="6409" y="6202"/>
                  <a:pt x="6403" y="6202"/>
                </a:cubicBezTo>
                <a:cubicBezTo>
                  <a:pt x="6403" y="6214"/>
                  <a:pt x="6403" y="6220"/>
                  <a:pt x="6403" y="6226"/>
                </a:cubicBezTo>
                <a:cubicBezTo>
                  <a:pt x="6403" y="6231"/>
                  <a:pt x="6403" y="6231"/>
                  <a:pt x="6403" y="6237"/>
                </a:cubicBezTo>
                <a:cubicBezTo>
                  <a:pt x="6397" y="6249"/>
                  <a:pt x="6386" y="6255"/>
                  <a:pt x="6374" y="6255"/>
                </a:cubicBezTo>
                <a:cubicBezTo>
                  <a:pt x="6368" y="6255"/>
                  <a:pt x="6362" y="6249"/>
                  <a:pt x="6356" y="6249"/>
                </a:cubicBezTo>
                <a:cubicBezTo>
                  <a:pt x="6356" y="6226"/>
                  <a:pt x="6356" y="6226"/>
                  <a:pt x="6356" y="6226"/>
                </a:cubicBezTo>
                <a:lnTo>
                  <a:pt x="6356" y="6220"/>
                </a:lnTo>
                <a:cubicBezTo>
                  <a:pt x="6356" y="6214"/>
                  <a:pt x="6356" y="6208"/>
                  <a:pt x="6356" y="6208"/>
                </a:cubicBezTo>
                <a:cubicBezTo>
                  <a:pt x="6368" y="6208"/>
                  <a:pt x="6380" y="6208"/>
                  <a:pt x="6391" y="6202"/>
                </a:cubicBezTo>
                <a:cubicBezTo>
                  <a:pt x="6391" y="6202"/>
                  <a:pt x="6397" y="6202"/>
                  <a:pt x="6403" y="6202"/>
                </a:cubicBezTo>
                <a:cubicBezTo>
                  <a:pt x="6403" y="6196"/>
                  <a:pt x="6403" y="6190"/>
                  <a:pt x="6409" y="6190"/>
                </a:cubicBezTo>
                <a:cubicBezTo>
                  <a:pt x="6409" y="6178"/>
                  <a:pt x="6403" y="6172"/>
                  <a:pt x="6409" y="6166"/>
                </a:cubicBezTo>
                <a:cubicBezTo>
                  <a:pt x="6409" y="6154"/>
                  <a:pt x="6409" y="6149"/>
                  <a:pt x="6409" y="6142"/>
                </a:cubicBezTo>
                <a:cubicBezTo>
                  <a:pt x="6409" y="6137"/>
                  <a:pt x="6409" y="6131"/>
                  <a:pt x="6409" y="6125"/>
                </a:cubicBezTo>
                <a:cubicBezTo>
                  <a:pt x="6409" y="6113"/>
                  <a:pt x="6409" y="6107"/>
                  <a:pt x="6409" y="6095"/>
                </a:cubicBezTo>
                <a:cubicBezTo>
                  <a:pt x="6403" y="6095"/>
                  <a:pt x="6397" y="6095"/>
                  <a:pt x="6391" y="6095"/>
                </a:cubicBezTo>
                <a:cubicBezTo>
                  <a:pt x="6386" y="6095"/>
                  <a:pt x="6386" y="6095"/>
                  <a:pt x="6380" y="6095"/>
                </a:cubicBezTo>
                <a:lnTo>
                  <a:pt x="6374" y="6095"/>
                </a:lnTo>
                <a:cubicBezTo>
                  <a:pt x="6374" y="6036"/>
                  <a:pt x="6374" y="6036"/>
                  <a:pt x="6374" y="6036"/>
                </a:cubicBezTo>
                <a:cubicBezTo>
                  <a:pt x="6374" y="6030"/>
                  <a:pt x="6368" y="6030"/>
                  <a:pt x="6368" y="6024"/>
                </a:cubicBezTo>
                <a:cubicBezTo>
                  <a:pt x="6368" y="6018"/>
                  <a:pt x="6368" y="6012"/>
                  <a:pt x="6362" y="6006"/>
                </a:cubicBezTo>
                <a:cubicBezTo>
                  <a:pt x="6362" y="6006"/>
                  <a:pt x="6362" y="6000"/>
                  <a:pt x="6362" y="5994"/>
                </a:cubicBezTo>
                <a:cubicBezTo>
                  <a:pt x="6356" y="5994"/>
                  <a:pt x="6350" y="5994"/>
                  <a:pt x="6350" y="5988"/>
                </a:cubicBezTo>
                <a:cubicBezTo>
                  <a:pt x="6350" y="5983"/>
                  <a:pt x="6350" y="5976"/>
                  <a:pt x="6350" y="5976"/>
                </a:cubicBezTo>
                <a:cubicBezTo>
                  <a:pt x="6344" y="5971"/>
                  <a:pt x="6344" y="5965"/>
                  <a:pt x="6338" y="5965"/>
                </a:cubicBezTo>
                <a:cubicBezTo>
                  <a:pt x="6338" y="5959"/>
                  <a:pt x="6332" y="5965"/>
                  <a:pt x="6332" y="5965"/>
                </a:cubicBezTo>
                <a:cubicBezTo>
                  <a:pt x="6320" y="5959"/>
                  <a:pt x="6303" y="5953"/>
                  <a:pt x="6297" y="5947"/>
                </a:cubicBezTo>
                <a:cubicBezTo>
                  <a:pt x="6291" y="5947"/>
                  <a:pt x="6285" y="5947"/>
                  <a:pt x="6285" y="5941"/>
                </a:cubicBezTo>
                <a:cubicBezTo>
                  <a:pt x="6279" y="5935"/>
                  <a:pt x="6285" y="5923"/>
                  <a:pt x="6279" y="5917"/>
                </a:cubicBezTo>
                <a:cubicBezTo>
                  <a:pt x="6273" y="5917"/>
                  <a:pt x="6267" y="5917"/>
                  <a:pt x="6267" y="5917"/>
                </a:cubicBezTo>
                <a:cubicBezTo>
                  <a:pt x="6261" y="5917"/>
                  <a:pt x="6255" y="5911"/>
                  <a:pt x="6255" y="5911"/>
                </a:cubicBezTo>
                <a:cubicBezTo>
                  <a:pt x="6249" y="5911"/>
                  <a:pt x="6249" y="5899"/>
                  <a:pt x="6243" y="5899"/>
                </a:cubicBezTo>
                <a:cubicBezTo>
                  <a:pt x="6237" y="5894"/>
                  <a:pt x="6231" y="5899"/>
                  <a:pt x="6220" y="5899"/>
                </a:cubicBezTo>
                <a:cubicBezTo>
                  <a:pt x="6214" y="5899"/>
                  <a:pt x="6208" y="5894"/>
                  <a:pt x="6208" y="5894"/>
                </a:cubicBezTo>
                <a:cubicBezTo>
                  <a:pt x="6202" y="5894"/>
                  <a:pt x="6196" y="5888"/>
                  <a:pt x="6190" y="5888"/>
                </a:cubicBezTo>
                <a:cubicBezTo>
                  <a:pt x="6178" y="5882"/>
                  <a:pt x="6178" y="5882"/>
                  <a:pt x="6178" y="5882"/>
                </a:cubicBezTo>
                <a:cubicBezTo>
                  <a:pt x="6172" y="5876"/>
                  <a:pt x="6172" y="5870"/>
                  <a:pt x="6160" y="5870"/>
                </a:cubicBezTo>
                <a:cubicBezTo>
                  <a:pt x="6154" y="5870"/>
                  <a:pt x="6148" y="5870"/>
                  <a:pt x="6143" y="5876"/>
                </a:cubicBezTo>
                <a:cubicBezTo>
                  <a:pt x="6143" y="5876"/>
                  <a:pt x="6143" y="5882"/>
                  <a:pt x="6136" y="5888"/>
                </a:cubicBezTo>
                <a:cubicBezTo>
                  <a:pt x="6125" y="5894"/>
                  <a:pt x="6119" y="5888"/>
                  <a:pt x="6107" y="5888"/>
                </a:cubicBezTo>
                <a:cubicBezTo>
                  <a:pt x="6089" y="5888"/>
                  <a:pt x="6089" y="5888"/>
                  <a:pt x="6089" y="5888"/>
                </a:cubicBezTo>
                <a:cubicBezTo>
                  <a:pt x="6083" y="5888"/>
                  <a:pt x="6083" y="5888"/>
                  <a:pt x="6077" y="5888"/>
                </a:cubicBezTo>
                <a:cubicBezTo>
                  <a:pt x="6065" y="5882"/>
                  <a:pt x="6059" y="5882"/>
                  <a:pt x="6054" y="5882"/>
                </a:cubicBezTo>
                <a:cubicBezTo>
                  <a:pt x="6042" y="5882"/>
                  <a:pt x="6042" y="5876"/>
                  <a:pt x="6030" y="5870"/>
                </a:cubicBezTo>
                <a:cubicBezTo>
                  <a:pt x="6030" y="5870"/>
                  <a:pt x="6024" y="5870"/>
                  <a:pt x="6018" y="5870"/>
                </a:cubicBezTo>
                <a:cubicBezTo>
                  <a:pt x="6012" y="5864"/>
                  <a:pt x="6006" y="5858"/>
                  <a:pt x="5994" y="5852"/>
                </a:cubicBezTo>
                <a:cubicBezTo>
                  <a:pt x="5988" y="5846"/>
                  <a:pt x="5977" y="5846"/>
                  <a:pt x="5970" y="5840"/>
                </a:cubicBezTo>
                <a:cubicBezTo>
                  <a:pt x="5965" y="5834"/>
                  <a:pt x="5965" y="5834"/>
                  <a:pt x="5965" y="5828"/>
                </a:cubicBezTo>
                <a:cubicBezTo>
                  <a:pt x="5959" y="5822"/>
                  <a:pt x="5953" y="5822"/>
                  <a:pt x="5953" y="5817"/>
                </a:cubicBezTo>
                <a:cubicBezTo>
                  <a:pt x="5953" y="5799"/>
                  <a:pt x="5953" y="5793"/>
                  <a:pt x="5953" y="5781"/>
                </a:cubicBezTo>
                <a:cubicBezTo>
                  <a:pt x="5947" y="5781"/>
                  <a:pt x="5947" y="5775"/>
                  <a:pt x="5941" y="5775"/>
                </a:cubicBezTo>
                <a:cubicBezTo>
                  <a:pt x="5935" y="5775"/>
                  <a:pt x="5929" y="5775"/>
                  <a:pt x="5929" y="5775"/>
                </a:cubicBezTo>
                <a:cubicBezTo>
                  <a:pt x="5923" y="5775"/>
                  <a:pt x="5923" y="5769"/>
                  <a:pt x="5917" y="5769"/>
                </a:cubicBezTo>
                <a:cubicBezTo>
                  <a:pt x="5911" y="5769"/>
                  <a:pt x="5911" y="5763"/>
                  <a:pt x="5905" y="5763"/>
                </a:cubicBezTo>
                <a:cubicBezTo>
                  <a:pt x="5899" y="5757"/>
                  <a:pt x="5899" y="5757"/>
                  <a:pt x="5893" y="5751"/>
                </a:cubicBezTo>
                <a:cubicBezTo>
                  <a:pt x="5888" y="5745"/>
                  <a:pt x="5888" y="5751"/>
                  <a:pt x="5882" y="5745"/>
                </a:cubicBezTo>
                <a:cubicBezTo>
                  <a:pt x="5882" y="5745"/>
                  <a:pt x="5888" y="5733"/>
                  <a:pt x="5882" y="5733"/>
                </a:cubicBezTo>
                <a:cubicBezTo>
                  <a:pt x="5882" y="5733"/>
                  <a:pt x="5876" y="5733"/>
                  <a:pt x="5870" y="5733"/>
                </a:cubicBezTo>
                <a:cubicBezTo>
                  <a:pt x="5864" y="5733"/>
                  <a:pt x="5864" y="5728"/>
                  <a:pt x="5858" y="5728"/>
                </a:cubicBezTo>
                <a:cubicBezTo>
                  <a:pt x="5852" y="5722"/>
                  <a:pt x="5846" y="5722"/>
                  <a:pt x="5846" y="5716"/>
                </a:cubicBezTo>
                <a:cubicBezTo>
                  <a:pt x="5846" y="5716"/>
                  <a:pt x="5846" y="5710"/>
                  <a:pt x="5840" y="5704"/>
                </a:cubicBezTo>
                <a:cubicBezTo>
                  <a:pt x="5840" y="5698"/>
                  <a:pt x="5840" y="5692"/>
                  <a:pt x="5840" y="5680"/>
                </a:cubicBezTo>
                <a:cubicBezTo>
                  <a:pt x="5828" y="5680"/>
                  <a:pt x="5828" y="5680"/>
                  <a:pt x="5828" y="5680"/>
                </a:cubicBezTo>
                <a:cubicBezTo>
                  <a:pt x="5822" y="5680"/>
                  <a:pt x="5816" y="5686"/>
                  <a:pt x="5811" y="5686"/>
                </a:cubicBezTo>
                <a:cubicBezTo>
                  <a:pt x="5799" y="5686"/>
                  <a:pt x="5793" y="5692"/>
                  <a:pt x="5787" y="5692"/>
                </a:cubicBezTo>
                <a:cubicBezTo>
                  <a:pt x="5781" y="5692"/>
                  <a:pt x="5781" y="5698"/>
                  <a:pt x="5775" y="5698"/>
                </a:cubicBezTo>
                <a:cubicBezTo>
                  <a:pt x="5769" y="5698"/>
                  <a:pt x="5763" y="5698"/>
                  <a:pt x="5757" y="5692"/>
                </a:cubicBezTo>
                <a:cubicBezTo>
                  <a:pt x="5757" y="5686"/>
                  <a:pt x="5763" y="5686"/>
                  <a:pt x="5757" y="5680"/>
                </a:cubicBezTo>
                <a:cubicBezTo>
                  <a:pt x="5757" y="5668"/>
                  <a:pt x="5757" y="5662"/>
                  <a:pt x="5757" y="5651"/>
                </a:cubicBezTo>
                <a:cubicBezTo>
                  <a:pt x="5769" y="5651"/>
                  <a:pt x="5769" y="5651"/>
                  <a:pt x="5769" y="5651"/>
                </a:cubicBezTo>
                <a:cubicBezTo>
                  <a:pt x="5775" y="5644"/>
                  <a:pt x="5775" y="5644"/>
                  <a:pt x="5781" y="5639"/>
                </a:cubicBezTo>
                <a:cubicBezTo>
                  <a:pt x="5781" y="5633"/>
                  <a:pt x="5775" y="5627"/>
                  <a:pt x="5769" y="5627"/>
                </a:cubicBezTo>
                <a:cubicBezTo>
                  <a:pt x="5769" y="5621"/>
                  <a:pt x="5763" y="5627"/>
                  <a:pt x="5757" y="5621"/>
                </a:cubicBezTo>
                <a:cubicBezTo>
                  <a:pt x="5751" y="5621"/>
                  <a:pt x="5751" y="5621"/>
                  <a:pt x="5745" y="5615"/>
                </a:cubicBezTo>
                <a:cubicBezTo>
                  <a:pt x="5739" y="5615"/>
                  <a:pt x="5733" y="5615"/>
                  <a:pt x="5733" y="5615"/>
                </a:cubicBezTo>
                <a:cubicBezTo>
                  <a:pt x="5704" y="5633"/>
                  <a:pt x="5704" y="5633"/>
                  <a:pt x="5704" y="5633"/>
                </a:cubicBezTo>
                <a:cubicBezTo>
                  <a:pt x="5698" y="5633"/>
                  <a:pt x="5698" y="5633"/>
                  <a:pt x="5698" y="5633"/>
                </a:cubicBezTo>
                <a:cubicBezTo>
                  <a:pt x="5698" y="5633"/>
                  <a:pt x="5692" y="5633"/>
                  <a:pt x="5686" y="5627"/>
                </a:cubicBezTo>
                <a:cubicBezTo>
                  <a:pt x="5680" y="5627"/>
                  <a:pt x="5674" y="5621"/>
                  <a:pt x="5668" y="5621"/>
                </a:cubicBezTo>
                <a:cubicBezTo>
                  <a:pt x="5656" y="5621"/>
                  <a:pt x="5650" y="5621"/>
                  <a:pt x="5650" y="5627"/>
                </a:cubicBezTo>
                <a:cubicBezTo>
                  <a:pt x="5645" y="5633"/>
                  <a:pt x="5645" y="5639"/>
                  <a:pt x="5645" y="5639"/>
                </a:cubicBezTo>
                <a:cubicBezTo>
                  <a:pt x="5645" y="5644"/>
                  <a:pt x="5645" y="5651"/>
                  <a:pt x="5645" y="5651"/>
                </a:cubicBezTo>
                <a:cubicBezTo>
                  <a:pt x="5638" y="5656"/>
                  <a:pt x="5638" y="5656"/>
                  <a:pt x="5638" y="5662"/>
                </a:cubicBezTo>
                <a:cubicBezTo>
                  <a:pt x="5633" y="5668"/>
                  <a:pt x="5627" y="5680"/>
                  <a:pt x="5615" y="5680"/>
                </a:cubicBezTo>
                <a:cubicBezTo>
                  <a:pt x="5609" y="5680"/>
                  <a:pt x="5609" y="5680"/>
                  <a:pt x="5603" y="5674"/>
                </a:cubicBezTo>
                <a:cubicBezTo>
                  <a:pt x="5597" y="5674"/>
                  <a:pt x="5597" y="5668"/>
                  <a:pt x="5597" y="5668"/>
                </a:cubicBezTo>
                <a:cubicBezTo>
                  <a:pt x="5597" y="5662"/>
                  <a:pt x="5591" y="5656"/>
                  <a:pt x="5591" y="5656"/>
                </a:cubicBezTo>
                <a:cubicBezTo>
                  <a:pt x="5585" y="5651"/>
                  <a:pt x="5585" y="5644"/>
                  <a:pt x="5579" y="5644"/>
                </a:cubicBezTo>
                <a:cubicBezTo>
                  <a:pt x="5573" y="5639"/>
                  <a:pt x="5561" y="5639"/>
                  <a:pt x="5556" y="5633"/>
                </a:cubicBezTo>
                <a:cubicBezTo>
                  <a:pt x="5550" y="5633"/>
                  <a:pt x="5544" y="5633"/>
                  <a:pt x="5538" y="5633"/>
                </a:cubicBezTo>
                <a:cubicBezTo>
                  <a:pt x="5479" y="5633"/>
                  <a:pt x="5479" y="5633"/>
                  <a:pt x="5479" y="5633"/>
                </a:cubicBezTo>
                <a:cubicBezTo>
                  <a:pt x="5479" y="5633"/>
                  <a:pt x="5472" y="5627"/>
                  <a:pt x="5467" y="5627"/>
                </a:cubicBezTo>
                <a:cubicBezTo>
                  <a:pt x="5461" y="5621"/>
                  <a:pt x="5449" y="5621"/>
                  <a:pt x="5437" y="5621"/>
                </a:cubicBezTo>
                <a:cubicBezTo>
                  <a:pt x="5437" y="5585"/>
                  <a:pt x="5437" y="5585"/>
                  <a:pt x="5437" y="5585"/>
                </a:cubicBezTo>
                <a:cubicBezTo>
                  <a:pt x="5431" y="5585"/>
                  <a:pt x="5425" y="5585"/>
                  <a:pt x="5419" y="5585"/>
                </a:cubicBezTo>
                <a:cubicBezTo>
                  <a:pt x="5413" y="5585"/>
                  <a:pt x="5407" y="5579"/>
                  <a:pt x="5407" y="5579"/>
                </a:cubicBezTo>
                <a:cubicBezTo>
                  <a:pt x="5401" y="5579"/>
                  <a:pt x="5395" y="5579"/>
                  <a:pt x="5390" y="5573"/>
                </a:cubicBezTo>
                <a:cubicBezTo>
                  <a:pt x="5390" y="5573"/>
                  <a:pt x="5390" y="5567"/>
                  <a:pt x="5384" y="5562"/>
                </a:cubicBezTo>
                <a:cubicBezTo>
                  <a:pt x="5378" y="5562"/>
                  <a:pt x="5378" y="5562"/>
                  <a:pt x="5372" y="5562"/>
                </a:cubicBezTo>
                <a:cubicBezTo>
                  <a:pt x="5360" y="5556"/>
                  <a:pt x="5348" y="5556"/>
                  <a:pt x="5330" y="5550"/>
                </a:cubicBezTo>
                <a:cubicBezTo>
                  <a:pt x="5330" y="5562"/>
                  <a:pt x="5330" y="5567"/>
                  <a:pt x="5330" y="5573"/>
                </a:cubicBezTo>
                <a:cubicBezTo>
                  <a:pt x="5330" y="5579"/>
                  <a:pt x="5330" y="5585"/>
                  <a:pt x="5324" y="5591"/>
                </a:cubicBezTo>
                <a:cubicBezTo>
                  <a:pt x="5324" y="5591"/>
                  <a:pt x="5324" y="5597"/>
                  <a:pt x="5318" y="5597"/>
                </a:cubicBezTo>
                <a:cubicBezTo>
                  <a:pt x="5306" y="5603"/>
                  <a:pt x="5301" y="5597"/>
                  <a:pt x="5295" y="5597"/>
                </a:cubicBezTo>
                <a:cubicBezTo>
                  <a:pt x="5289" y="5603"/>
                  <a:pt x="5289" y="5609"/>
                  <a:pt x="5283" y="5609"/>
                </a:cubicBezTo>
                <a:cubicBezTo>
                  <a:pt x="5277" y="5609"/>
                  <a:pt x="5277" y="5615"/>
                  <a:pt x="5271" y="5615"/>
                </a:cubicBezTo>
                <a:cubicBezTo>
                  <a:pt x="5265" y="5621"/>
                  <a:pt x="5259" y="5621"/>
                  <a:pt x="5259" y="5627"/>
                </a:cubicBezTo>
                <a:cubicBezTo>
                  <a:pt x="5259" y="5633"/>
                  <a:pt x="5265" y="5633"/>
                  <a:pt x="5265" y="5639"/>
                </a:cubicBezTo>
                <a:cubicBezTo>
                  <a:pt x="5265" y="5644"/>
                  <a:pt x="5265" y="5651"/>
                  <a:pt x="5265" y="5651"/>
                </a:cubicBezTo>
                <a:cubicBezTo>
                  <a:pt x="5265" y="5656"/>
                  <a:pt x="5265" y="5656"/>
                  <a:pt x="5265" y="5662"/>
                </a:cubicBezTo>
                <a:cubicBezTo>
                  <a:pt x="5265" y="5668"/>
                  <a:pt x="5271" y="5668"/>
                  <a:pt x="5271" y="5674"/>
                </a:cubicBezTo>
                <a:cubicBezTo>
                  <a:pt x="5271" y="5680"/>
                  <a:pt x="5271" y="5686"/>
                  <a:pt x="5271" y="5692"/>
                </a:cubicBezTo>
                <a:cubicBezTo>
                  <a:pt x="5271" y="5698"/>
                  <a:pt x="5271" y="5704"/>
                  <a:pt x="5271" y="5710"/>
                </a:cubicBezTo>
                <a:cubicBezTo>
                  <a:pt x="5271" y="5716"/>
                  <a:pt x="5265" y="5716"/>
                  <a:pt x="5265" y="5722"/>
                </a:cubicBezTo>
                <a:cubicBezTo>
                  <a:pt x="5265" y="5722"/>
                  <a:pt x="5259" y="5722"/>
                  <a:pt x="5253" y="5716"/>
                </a:cubicBezTo>
                <a:cubicBezTo>
                  <a:pt x="5253" y="5716"/>
                  <a:pt x="5253" y="5710"/>
                  <a:pt x="5247" y="5704"/>
                </a:cubicBezTo>
                <a:cubicBezTo>
                  <a:pt x="5241" y="5698"/>
                  <a:pt x="5235" y="5686"/>
                  <a:pt x="5229" y="5674"/>
                </a:cubicBezTo>
                <a:cubicBezTo>
                  <a:pt x="5229" y="5668"/>
                  <a:pt x="5224" y="5662"/>
                  <a:pt x="5224" y="5651"/>
                </a:cubicBezTo>
                <a:cubicBezTo>
                  <a:pt x="5224" y="5644"/>
                  <a:pt x="5224" y="5644"/>
                  <a:pt x="5224" y="5639"/>
                </a:cubicBezTo>
                <a:cubicBezTo>
                  <a:pt x="5229" y="5633"/>
                  <a:pt x="5235" y="5633"/>
                  <a:pt x="5235" y="5627"/>
                </a:cubicBezTo>
                <a:cubicBezTo>
                  <a:pt x="5235" y="5627"/>
                  <a:pt x="5235" y="5621"/>
                  <a:pt x="5235" y="5615"/>
                </a:cubicBezTo>
                <a:cubicBezTo>
                  <a:pt x="5235" y="5615"/>
                  <a:pt x="5241" y="5609"/>
                  <a:pt x="5241" y="5603"/>
                </a:cubicBezTo>
                <a:cubicBezTo>
                  <a:pt x="5241" y="5597"/>
                  <a:pt x="5229" y="5597"/>
                  <a:pt x="5229" y="5591"/>
                </a:cubicBezTo>
                <a:cubicBezTo>
                  <a:pt x="5229" y="5573"/>
                  <a:pt x="5241" y="5567"/>
                  <a:pt x="5253" y="5562"/>
                </a:cubicBezTo>
                <a:cubicBezTo>
                  <a:pt x="5253" y="5556"/>
                  <a:pt x="5259" y="5556"/>
                  <a:pt x="5265" y="5550"/>
                </a:cubicBezTo>
                <a:cubicBezTo>
                  <a:pt x="5265" y="5550"/>
                  <a:pt x="5271" y="5544"/>
                  <a:pt x="5271" y="5538"/>
                </a:cubicBezTo>
                <a:cubicBezTo>
                  <a:pt x="5277" y="5538"/>
                  <a:pt x="5277" y="5538"/>
                  <a:pt x="5283" y="5532"/>
                </a:cubicBezTo>
                <a:cubicBezTo>
                  <a:pt x="5277" y="5520"/>
                  <a:pt x="5277" y="5520"/>
                  <a:pt x="5277" y="5520"/>
                </a:cubicBezTo>
                <a:cubicBezTo>
                  <a:pt x="5253" y="5520"/>
                  <a:pt x="5253" y="5520"/>
                  <a:pt x="5253" y="5520"/>
                </a:cubicBezTo>
                <a:cubicBezTo>
                  <a:pt x="5247" y="5520"/>
                  <a:pt x="5247" y="5526"/>
                  <a:pt x="5241" y="5526"/>
                </a:cubicBezTo>
                <a:cubicBezTo>
                  <a:pt x="5235" y="5526"/>
                  <a:pt x="5229" y="5526"/>
                  <a:pt x="5229" y="5526"/>
                </a:cubicBezTo>
                <a:cubicBezTo>
                  <a:pt x="5224" y="5532"/>
                  <a:pt x="5218" y="5532"/>
                  <a:pt x="5218" y="5532"/>
                </a:cubicBezTo>
                <a:cubicBezTo>
                  <a:pt x="5218" y="5538"/>
                  <a:pt x="5218" y="5544"/>
                  <a:pt x="5212" y="5544"/>
                </a:cubicBezTo>
                <a:cubicBezTo>
                  <a:pt x="5212" y="5556"/>
                  <a:pt x="5212" y="5562"/>
                  <a:pt x="5212" y="5573"/>
                </a:cubicBezTo>
                <a:cubicBezTo>
                  <a:pt x="5152" y="5573"/>
                  <a:pt x="5152" y="5573"/>
                  <a:pt x="5152" y="5573"/>
                </a:cubicBezTo>
                <a:cubicBezTo>
                  <a:pt x="5140" y="5573"/>
                  <a:pt x="5135" y="5579"/>
                  <a:pt x="5129" y="5585"/>
                </a:cubicBezTo>
                <a:cubicBezTo>
                  <a:pt x="5123" y="5591"/>
                  <a:pt x="5117" y="5591"/>
                  <a:pt x="5117" y="5591"/>
                </a:cubicBezTo>
                <a:cubicBezTo>
                  <a:pt x="5111" y="5597"/>
                  <a:pt x="5105" y="5597"/>
                  <a:pt x="5099" y="5597"/>
                </a:cubicBezTo>
                <a:cubicBezTo>
                  <a:pt x="5093" y="5603"/>
                  <a:pt x="5093" y="5603"/>
                  <a:pt x="5087" y="5603"/>
                </a:cubicBezTo>
                <a:cubicBezTo>
                  <a:pt x="5075" y="5609"/>
                  <a:pt x="5069" y="5609"/>
                  <a:pt x="5057" y="5609"/>
                </a:cubicBezTo>
                <a:lnTo>
                  <a:pt x="5052" y="5615"/>
                </a:lnTo>
                <a:cubicBezTo>
                  <a:pt x="5040" y="5615"/>
                  <a:pt x="5034" y="5615"/>
                  <a:pt x="5028" y="5615"/>
                </a:cubicBezTo>
                <a:cubicBezTo>
                  <a:pt x="5028" y="5680"/>
                  <a:pt x="5028" y="5680"/>
                  <a:pt x="5028" y="5680"/>
                </a:cubicBezTo>
                <a:cubicBezTo>
                  <a:pt x="5016" y="5686"/>
                  <a:pt x="5016" y="5692"/>
                  <a:pt x="5004" y="5698"/>
                </a:cubicBezTo>
                <a:cubicBezTo>
                  <a:pt x="4998" y="5698"/>
                  <a:pt x="4998" y="5698"/>
                  <a:pt x="4992" y="5698"/>
                </a:cubicBezTo>
                <a:cubicBezTo>
                  <a:pt x="4986" y="5698"/>
                  <a:pt x="4980" y="5698"/>
                  <a:pt x="4969" y="5698"/>
                </a:cubicBezTo>
                <a:cubicBezTo>
                  <a:pt x="4969" y="5704"/>
                  <a:pt x="4969" y="5710"/>
                  <a:pt x="4969" y="5716"/>
                </a:cubicBezTo>
                <a:cubicBezTo>
                  <a:pt x="4969" y="5722"/>
                  <a:pt x="4963" y="5722"/>
                  <a:pt x="4963" y="5728"/>
                </a:cubicBezTo>
                <a:cubicBezTo>
                  <a:pt x="4963" y="5733"/>
                  <a:pt x="4957" y="5733"/>
                  <a:pt x="4957" y="5739"/>
                </a:cubicBezTo>
                <a:cubicBezTo>
                  <a:pt x="4957" y="5745"/>
                  <a:pt x="4957" y="5745"/>
                  <a:pt x="4957" y="5751"/>
                </a:cubicBezTo>
                <a:cubicBezTo>
                  <a:pt x="4957" y="5757"/>
                  <a:pt x="4951" y="5757"/>
                  <a:pt x="4945" y="5757"/>
                </a:cubicBezTo>
                <a:cubicBezTo>
                  <a:pt x="4939" y="5769"/>
                  <a:pt x="4933" y="5769"/>
                  <a:pt x="4921" y="5775"/>
                </a:cubicBezTo>
                <a:cubicBezTo>
                  <a:pt x="4921" y="5781"/>
                  <a:pt x="4915" y="5781"/>
                  <a:pt x="4909" y="5787"/>
                </a:cubicBezTo>
                <a:cubicBezTo>
                  <a:pt x="4909" y="5787"/>
                  <a:pt x="4915" y="5793"/>
                  <a:pt x="4909" y="5799"/>
                </a:cubicBezTo>
                <a:cubicBezTo>
                  <a:pt x="4909" y="5805"/>
                  <a:pt x="4903" y="5805"/>
                  <a:pt x="4897" y="5810"/>
                </a:cubicBezTo>
                <a:lnTo>
                  <a:pt x="4897" y="5817"/>
                </a:lnTo>
                <a:lnTo>
                  <a:pt x="4897" y="5828"/>
                </a:lnTo>
                <a:cubicBezTo>
                  <a:pt x="4903" y="5828"/>
                  <a:pt x="4909" y="5828"/>
                  <a:pt x="4909" y="5828"/>
                </a:cubicBezTo>
                <a:cubicBezTo>
                  <a:pt x="4915" y="5834"/>
                  <a:pt x="4921" y="5834"/>
                  <a:pt x="4927" y="5834"/>
                </a:cubicBezTo>
                <a:cubicBezTo>
                  <a:pt x="4927" y="5852"/>
                  <a:pt x="4921" y="5864"/>
                  <a:pt x="4927" y="5882"/>
                </a:cubicBezTo>
                <a:lnTo>
                  <a:pt x="4927" y="5888"/>
                </a:lnTo>
                <a:cubicBezTo>
                  <a:pt x="4933" y="5899"/>
                  <a:pt x="4939" y="5905"/>
                  <a:pt x="4939" y="5911"/>
                </a:cubicBezTo>
                <a:cubicBezTo>
                  <a:pt x="4939" y="5917"/>
                  <a:pt x="4939" y="5923"/>
                  <a:pt x="4945" y="5923"/>
                </a:cubicBezTo>
                <a:cubicBezTo>
                  <a:pt x="4945" y="5929"/>
                  <a:pt x="4945" y="5935"/>
                  <a:pt x="4945" y="5941"/>
                </a:cubicBezTo>
                <a:cubicBezTo>
                  <a:pt x="4945" y="5947"/>
                  <a:pt x="4945" y="5953"/>
                  <a:pt x="4945" y="5959"/>
                </a:cubicBezTo>
                <a:cubicBezTo>
                  <a:pt x="4939" y="5965"/>
                  <a:pt x="4933" y="5965"/>
                  <a:pt x="4933" y="5965"/>
                </a:cubicBezTo>
                <a:cubicBezTo>
                  <a:pt x="4927" y="5971"/>
                  <a:pt x="4915" y="5971"/>
                  <a:pt x="4915" y="5976"/>
                </a:cubicBezTo>
                <a:cubicBezTo>
                  <a:pt x="4915" y="5983"/>
                  <a:pt x="4915" y="5988"/>
                  <a:pt x="4915" y="5988"/>
                </a:cubicBezTo>
                <a:cubicBezTo>
                  <a:pt x="4915" y="6000"/>
                  <a:pt x="4921" y="6006"/>
                  <a:pt x="4921" y="6012"/>
                </a:cubicBezTo>
                <a:cubicBezTo>
                  <a:pt x="4921" y="6024"/>
                  <a:pt x="4921" y="6030"/>
                  <a:pt x="4915" y="6036"/>
                </a:cubicBezTo>
                <a:cubicBezTo>
                  <a:pt x="4915" y="6042"/>
                  <a:pt x="4909" y="6048"/>
                  <a:pt x="4903" y="6048"/>
                </a:cubicBezTo>
                <a:cubicBezTo>
                  <a:pt x="4903" y="6054"/>
                  <a:pt x="4903" y="6060"/>
                  <a:pt x="4897" y="6060"/>
                </a:cubicBezTo>
                <a:cubicBezTo>
                  <a:pt x="4891" y="6060"/>
                  <a:pt x="4891" y="6060"/>
                  <a:pt x="4886" y="6060"/>
                </a:cubicBezTo>
                <a:cubicBezTo>
                  <a:pt x="4880" y="6065"/>
                  <a:pt x="4874" y="6065"/>
                  <a:pt x="4862" y="6065"/>
                </a:cubicBezTo>
                <a:cubicBezTo>
                  <a:pt x="4862" y="6083"/>
                  <a:pt x="4862" y="6083"/>
                  <a:pt x="4862" y="6083"/>
                </a:cubicBezTo>
                <a:cubicBezTo>
                  <a:pt x="4862" y="6089"/>
                  <a:pt x="4868" y="6089"/>
                  <a:pt x="4868" y="6095"/>
                </a:cubicBezTo>
                <a:cubicBezTo>
                  <a:pt x="4868" y="6095"/>
                  <a:pt x="4868" y="6101"/>
                  <a:pt x="4868" y="6107"/>
                </a:cubicBezTo>
                <a:cubicBezTo>
                  <a:pt x="4856" y="6113"/>
                  <a:pt x="4844" y="6119"/>
                  <a:pt x="4832" y="6125"/>
                </a:cubicBezTo>
                <a:cubicBezTo>
                  <a:pt x="4832" y="6149"/>
                  <a:pt x="4832" y="6149"/>
                  <a:pt x="4832" y="6149"/>
                </a:cubicBezTo>
                <a:cubicBezTo>
                  <a:pt x="4826" y="6149"/>
                  <a:pt x="4820" y="6149"/>
                  <a:pt x="4820" y="6149"/>
                </a:cubicBezTo>
                <a:cubicBezTo>
                  <a:pt x="4808" y="6154"/>
                  <a:pt x="4802" y="6154"/>
                  <a:pt x="4797" y="6160"/>
                </a:cubicBezTo>
                <a:cubicBezTo>
                  <a:pt x="4791" y="6160"/>
                  <a:pt x="4791" y="6166"/>
                  <a:pt x="4791" y="6172"/>
                </a:cubicBezTo>
                <a:cubicBezTo>
                  <a:pt x="4779" y="6184"/>
                  <a:pt x="4779" y="6196"/>
                  <a:pt x="4779" y="6214"/>
                </a:cubicBezTo>
                <a:cubicBezTo>
                  <a:pt x="4731" y="6214"/>
                  <a:pt x="4731" y="6214"/>
                  <a:pt x="4731" y="6214"/>
                </a:cubicBezTo>
                <a:cubicBezTo>
                  <a:pt x="4731" y="6231"/>
                  <a:pt x="4737" y="6237"/>
                  <a:pt x="4731" y="6249"/>
                </a:cubicBezTo>
                <a:cubicBezTo>
                  <a:pt x="4731" y="6261"/>
                  <a:pt x="4731" y="6267"/>
                  <a:pt x="4731" y="6273"/>
                </a:cubicBezTo>
                <a:cubicBezTo>
                  <a:pt x="4731" y="6279"/>
                  <a:pt x="4725" y="6279"/>
                  <a:pt x="4725" y="6285"/>
                </a:cubicBezTo>
                <a:cubicBezTo>
                  <a:pt x="4725" y="6291"/>
                  <a:pt x="4731" y="6291"/>
                  <a:pt x="4731" y="6297"/>
                </a:cubicBezTo>
                <a:cubicBezTo>
                  <a:pt x="4731" y="6303"/>
                  <a:pt x="4725" y="6309"/>
                  <a:pt x="4725" y="6309"/>
                </a:cubicBezTo>
                <a:cubicBezTo>
                  <a:pt x="4731" y="6320"/>
                  <a:pt x="4737" y="6326"/>
                  <a:pt x="4737" y="6332"/>
                </a:cubicBezTo>
                <a:cubicBezTo>
                  <a:pt x="4743" y="6332"/>
                  <a:pt x="4749" y="6326"/>
                  <a:pt x="4749" y="6326"/>
                </a:cubicBezTo>
                <a:cubicBezTo>
                  <a:pt x="4755" y="6326"/>
                  <a:pt x="4761" y="6320"/>
                  <a:pt x="4767" y="6320"/>
                </a:cubicBezTo>
                <a:cubicBezTo>
                  <a:pt x="4779" y="6320"/>
                  <a:pt x="4785" y="6326"/>
                  <a:pt x="4797" y="6326"/>
                </a:cubicBezTo>
                <a:cubicBezTo>
                  <a:pt x="4797" y="6344"/>
                  <a:pt x="4797" y="6344"/>
                  <a:pt x="4797" y="6344"/>
                </a:cubicBezTo>
                <a:cubicBezTo>
                  <a:pt x="4791" y="6350"/>
                  <a:pt x="4791" y="6356"/>
                  <a:pt x="4791" y="6356"/>
                </a:cubicBezTo>
                <a:cubicBezTo>
                  <a:pt x="4779" y="6362"/>
                  <a:pt x="4773" y="6368"/>
                  <a:pt x="4767" y="6368"/>
                </a:cubicBezTo>
                <a:cubicBezTo>
                  <a:pt x="4761" y="6368"/>
                  <a:pt x="4761" y="6368"/>
                  <a:pt x="4755" y="6368"/>
                </a:cubicBezTo>
                <a:cubicBezTo>
                  <a:pt x="4749" y="6368"/>
                  <a:pt x="4743" y="6368"/>
                  <a:pt x="4737" y="6368"/>
                </a:cubicBezTo>
                <a:cubicBezTo>
                  <a:pt x="4737" y="6380"/>
                  <a:pt x="4743" y="6386"/>
                  <a:pt x="4737" y="6392"/>
                </a:cubicBezTo>
                <a:cubicBezTo>
                  <a:pt x="4737" y="6397"/>
                  <a:pt x="4737" y="6403"/>
                  <a:pt x="4737" y="6403"/>
                </a:cubicBezTo>
                <a:cubicBezTo>
                  <a:pt x="4731" y="6409"/>
                  <a:pt x="4731" y="6409"/>
                  <a:pt x="4725" y="6409"/>
                </a:cubicBezTo>
                <a:cubicBezTo>
                  <a:pt x="4720" y="6415"/>
                  <a:pt x="4720" y="6415"/>
                  <a:pt x="4714" y="6421"/>
                </a:cubicBezTo>
                <a:cubicBezTo>
                  <a:pt x="4708" y="6421"/>
                  <a:pt x="4708" y="6421"/>
                  <a:pt x="4702" y="6427"/>
                </a:cubicBezTo>
                <a:cubicBezTo>
                  <a:pt x="4702" y="6433"/>
                  <a:pt x="4702" y="6439"/>
                  <a:pt x="4702" y="6445"/>
                </a:cubicBezTo>
                <a:cubicBezTo>
                  <a:pt x="4702" y="6451"/>
                  <a:pt x="4702" y="6457"/>
                  <a:pt x="4702" y="6463"/>
                </a:cubicBezTo>
                <a:cubicBezTo>
                  <a:pt x="4702" y="6469"/>
                  <a:pt x="4708" y="6469"/>
                  <a:pt x="4714" y="6475"/>
                </a:cubicBezTo>
                <a:cubicBezTo>
                  <a:pt x="4714" y="6480"/>
                  <a:pt x="4720" y="6480"/>
                  <a:pt x="4720" y="6486"/>
                </a:cubicBezTo>
                <a:cubicBezTo>
                  <a:pt x="4720" y="6498"/>
                  <a:pt x="4720" y="6498"/>
                  <a:pt x="4720" y="6498"/>
                </a:cubicBezTo>
                <a:cubicBezTo>
                  <a:pt x="4720" y="6504"/>
                  <a:pt x="4720" y="6510"/>
                  <a:pt x="4720" y="6522"/>
                </a:cubicBezTo>
                <a:cubicBezTo>
                  <a:pt x="4720" y="6528"/>
                  <a:pt x="4720" y="6528"/>
                  <a:pt x="4720" y="6534"/>
                </a:cubicBezTo>
                <a:cubicBezTo>
                  <a:pt x="4720" y="6540"/>
                  <a:pt x="4725" y="6540"/>
                  <a:pt x="4725" y="6546"/>
                </a:cubicBezTo>
                <a:cubicBezTo>
                  <a:pt x="4731" y="6546"/>
                  <a:pt x="4737" y="6546"/>
                  <a:pt x="4737" y="6552"/>
                </a:cubicBezTo>
                <a:cubicBezTo>
                  <a:pt x="4743" y="6552"/>
                  <a:pt x="4749" y="6552"/>
                  <a:pt x="4749" y="6552"/>
                </a:cubicBezTo>
                <a:cubicBezTo>
                  <a:pt x="4755" y="6552"/>
                  <a:pt x="4761" y="6552"/>
                  <a:pt x="4761" y="6552"/>
                </a:cubicBezTo>
                <a:cubicBezTo>
                  <a:pt x="4767" y="6552"/>
                  <a:pt x="4767" y="6552"/>
                  <a:pt x="4773" y="6558"/>
                </a:cubicBezTo>
                <a:cubicBezTo>
                  <a:pt x="4779" y="6558"/>
                  <a:pt x="4785" y="6558"/>
                  <a:pt x="4785" y="6563"/>
                </a:cubicBezTo>
                <a:cubicBezTo>
                  <a:pt x="4791" y="6563"/>
                  <a:pt x="4791" y="6569"/>
                  <a:pt x="4797" y="6575"/>
                </a:cubicBezTo>
                <a:lnTo>
                  <a:pt x="4802" y="6581"/>
                </a:lnTo>
                <a:cubicBezTo>
                  <a:pt x="4802" y="6587"/>
                  <a:pt x="4808" y="6593"/>
                  <a:pt x="4808" y="6599"/>
                </a:cubicBezTo>
                <a:cubicBezTo>
                  <a:pt x="4814" y="6599"/>
                  <a:pt x="4814" y="6605"/>
                  <a:pt x="4814" y="6611"/>
                </a:cubicBezTo>
                <a:cubicBezTo>
                  <a:pt x="4820" y="6611"/>
                  <a:pt x="4826" y="6611"/>
                  <a:pt x="4826" y="6617"/>
                </a:cubicBezTo>
                <a:cubicBezTo>
                  <a:pt x="4832" y="6623"/>
                  <a:pt x="4832" y="6623"/>
                  <a:pt x="4832" y="6629"/>
                </a:cubicBezTo>
                <a:cubicBezTo>
                  <a:pt x="4838" y="6635"/>
                  <a:pt x="4832" y="6647"/>
                  <a:pt x="4832" y="6652"/>
                </a:cubicBezTo>
                <a:cubicBezTo>
                  <a:pt x="4832" y="6658"/>
                  <a:pt x="4838" y="6658"/>
                  <a:pt x="4838" y="6664"/>
                </a:cubicBezTo>
                <a:cubicBezTo>
                  <a:pt x="4838" y="6670"/>
                  <a:pt x="4838" y="6670"/>
                  <a:pt x="4838" y="6676"/>
                </a:cubicBezTo>
                <a:cubicBezTo>
                  <a:pt x="4844" y="6682"/>
                  <a:pt x="4850" y="6682"/>
                  <a:pt x="4850" y="6682"/>
                </a:cubicBezTo>
                <a:cubicBezTo>
                  <a:pt x="4856" y="6688"/>
                  <a:pt x="4856" y="6694"/>
                  <a:pt x="4862" y="6694"/>
                </a:cubicBezTo>
                <a:cubicBezTo>
                  <a:pt x="4862" y="6700"/>
                  <a:pt x="4868" y="6700"/>
                  <a:pt x="4874" y="6706"/>
                </a:cubicBezTo>
                <a:cubicBezTo>
                  <a:pt x="4874" y="6712"/>
                  <a:pt x="4874" y="6718"/>
                  <a:pt x="4874" y="6730"/>
                </a:cubicBezTo>
                <a:cubicBezTo>
                  <a:pt x="4874" y="6753"/>
                  <a:pt x="4874" y="6753"/>
                  <a:pt x="4874" y="6753"/>
                </a:cubicBezTo>
                <a:cubicBezTo>
                  <a:pt x="4874" y="6759"/>
                  <a:pt x="4880" y="6765"/>
                  <a:pt x="4880" y="6765"/>
                </a:cubicBezTo>
                <a:cubicBezTo>
                  <a:pt x="4886" y="6771"/>
                  <a:pt x="4886" y="6777"/>
                  <a:pt x="4886" y="6777"/>
                </a:cubicBezTo>
                <a:cubicBezTo>
                  <a:pt x="4891" y="6783"/>
                  <a:pt x="4897" y="6783"/>
                  <a:pt x="4897" y="6789"/>
                </a:cubicBezTo>
                <a:cubicBezTo>
                  <a:pt x="4909" y="6795"/>
                  <a:pt x="4915" y="6807"/>
                  <a:pt x="4915" y="6818"/>
                </a:cubicBezTo>
                <a:cubicBezTo>
                  <a:pt x="4915" y="6836"/>
                  <a:pt x="4909" y="6848"/>
                  <a:pt x="4915" y="6860"/>
                </a:cubicBezTo>
                <a:cubicBezTo>
                  <a:pt x="4915" y="6860"/>
                  <a:pt x="4921" y="6866"/>
                  <a:pt x="4921" y="6872"/>
                </a:cubicBezTo>
                <a:cubicBezTo>
                  <a:pt x="4927" y="6872"/>
                  <a:pt x="4933" y="6872"/>
                  <a:pt x="4933" y="6878"/>
                </a:cubicBezTo>
                <a:cubicBezTo>
                  <a:pt x="4939" y="6878"/>
                  <a:pt x="4939" y="6884"/>
                  <a:pt x="4939" y="6884"/>
                </a:cubicBezTo>
                <a:cubicBezTo>
                  <a:pt x="4945" y="6890"/>
                  <a:pt x="4945" y="6890"/>
                  <a:pt x="4951" y="6890"/>
                </a:cubicBezTo>
                <a:cubicBezTo>
                  <a:pt x="4957" y="6896"/>
                  <a:pt x="4957" y="6896"/>
                  <a:pt x="4963" y="6901"/>
                </a:cubicBezTo>
                <a:cubicBezTo>
                  <a:pt x="4969" y="6901"/>
                  <a:pt x="4969" y="6901"/>
                  <a:pt x="4974" y="6906"/>
                </a:cubicBezTo>
                <a:cubicBezTo>
                  <a:pt x="4974" y="6906"/>
                  <a:pt x="4980" y="6912"/>
                  <a:pt x="4980" y="6918"/>
                </a:cubicBezTo>
                <a:cubicBezTo>
                  <a:pt x="4980" y="6918"/>
                  <a:pt x="4980" y="6924"/>
                  <a:pt x="4980" y="6930"/>
                </a:cubicBezTo>
                <a:cubicBezTo>
                  <a:pt x="4980" y="6942"/>
                  <a:pt x="4980" y="6948"/>
                  <a:pt x="4980" y="6960"/>
                </a:cubicBezTo>
                <a:cubicBezTo>
                  <a:pt x="4980" y="6960"/>
                  <a:pt x="4980" y="6966"/>
                  <a:pt x="4980" y="6972"/>
                </a:cubicBezTo>
                <a:cubicBezTo>
                  <a:pt x="4980" y="6978"/>
                  <a:pt x="4980" y="6978"/>
                  <a:pt x="4980" y="6984"/>
                </a:cubicBezTo>
                <a:cubicBezTo>
                  <a:pt x="4986" y="6989"/>
                  <a:pt x="4992" y="6989"/>
                  <a:pt x="4992" y="6989"/>
                </a:cubicBezTo>
                <a:cubicBezTo>
                  <a:pt x="4998" y="7001"/>
                  <a:pt x="4998" y="7007"/>
                  <a:pt x="5004" y="7013"/>
                </a:cubicBezTo>
                <a:cubicBezTo>
                  <a:pt x="5010" y="7019"/>
                  <a:pt x="5010" y="7019"/>
                  <a:pt x="5010" y="7025"/>
                </a:cubicBezTo>
                <a:cubicBezTo>
                  <a:pt x="5016" y="7031"/>
                  <a:pt x="5016" y="7031"/>
                  <a:pt x="5022" y="7037"/>
                </a:cubicBezTo>
                <a:cubicBezTo>
                  <a:pt x="5028" y="7037"/>
                  <a:pt x="5028" y="7037"/>
                  <a:pt x="5034" y="7037"/>
                </a:cubicBezTo>
                <a:cubicBezTo>
                  <a:pt x="5040" y="7043"/>
                  <a:pt x="5046" y="7043"/>
                  <a:pt x="5046" y="7049"/>
                </a:cubicBezTo>
                <a:cubicBezTo>
                  <a:pt x="5052" y="7049"/>
                  <a:pt x="5052" y="7055"/>
                  <a:pt x="5057" y="7055"/>
                </a:cubicBezTo>
                <a:cubicBezTo>
                  <a:pt x="5063" y="7055"/>
                  <a:pt x="5069" y="7061"/>
                  <a:pt x="5069" y="7061"/>
                </a:cubicBezTo>
                <a:cubicBezTo>
                  <a:pt x="5081" y="7061"/>
                  <a:pt x="5087" y="7061"/>
                  <a:pt x="5093" y="7061"/>
                </a:cubicBezTo>
                <a:cubicBezTo>
                  <a:pt x="5099" y="7061"/>
                  <a:pt x="5099" y="7066"/>
                  <a:pt x="5105" y="7066"/>
                </a:cubicBezTo>
                <a:cubicBezTo>
                  <a:pt x="5111" y="7072"/>
                  <a:pt x="5111" y="7078"/>
                  <a:pt x="5117" y="7078"/>
                </a:cubicBezTo>
                <a:cubicBezTo>
                  <a:pt x="5123" y="7084"/>
                  <a:pt x="5123" y="7090"/>
                  <a:pt x="5123" y="7090"/>
                </a:cubicBezTo>
                <a:cubicBezTo>
                  <a:pt x="5129" y="7096"/>
                  <a:pt x="5135" y="7096"/>
                  <a:pt x="5135" y="7096"/>
                </a:cubicBezTo>
                <a:cubicBezTo>
                  <a:pt x="5140" y="7102"/>
                  <a:pt x="5146" y="7102"/>
                  <a:pt x="5146" y="7108"/>
                </a:cubicBezTo>
                <a:cubicBezTo>
                  <a:pt x="5158" y="7114"/>
                  <a:pt x="5158" y="7120"/>
                  <a:pt x="5170" y="7120"/>
                </a:cubicBezTo>
                <a:cubicBezTo>
                  <a:pt x="5176" y="7126"/>
                  <a:pt x="5188" y="7126"/>
                  <a:pt x="5194" y="7132"/>
                </a:cubicBezTo>
                <a:cubicBezTo>
                  <a:pt x="5200" y="7132"/>
                  <a:pt x="5200" y="7138"/>
                  <a:pt x="5206" y="7138"/>
                </a:cubicBezTo>
                <a:cubicBezTo>
                  <a:pt x="5218" y="7144"/>
                  <a:pt x="5224" y="7144"/>
                  <a:pt x="5229" y="7155"/>
                </a:cubicBezTo>
                <a:cubicBezTo>
                  <a:pt x="5235" y="7155"/>
                  <a:pt x="5235" y="7161"/>
                  <a:pt x="5235" y="7167"/>
                </a:cubicBezTo>
                <a:cubicBezTo>
                  <a:pt x="5241" y="7173"/>
                  <a:pt x="5247" y="7173"/>
                  <a:pt x="5247" y="7179"/>
                </a:cubicBezTo>
                <a:cubicBezTo>
                  <a:pt x="5253" y="7185"/>
                  <a:pt x="5259" y="7191"/>
                  <a:pt x="5265" y="7197"/>
                </a:cubicBezTo>
                <a:cubicBezTo>
                  <a:pt x="5271" y="7203"/>
                  <a:pt x="5271" y="7209"/>
                  <a:pt x="5277" y="7209"/>
                </a:cubicBezTo>
                <a:cubicBezTo>
                  <a:pt x="5283" y="7209"/>
                  <a:pt x="5283" y="7209"/>
                  <a:pt x="5289" y="7209"/>
                </a:cubicBezTo>
                <a:cubicBezTo>
                  <a:pt x="5295" y="7209"/>
                  <a:pt x="5301" y="7209"/>
                  <a:pt x="5312" y="7209"/>
                </a:cubicBezTo>
                <a:cubicBezTo>
                  <a:pt x="5312" y="7327"/>
                  <a:pt x="5312" y="7327"/>
                  <a:pt x="5312" y="7327"/>
                </a:cubicBezTo>
                <a:cubicBezTo>
                  <a:pt x="5312" y="7339"/>
                  <a:pt x="5306" y="7345"/>
                  <a:pt x="5306" y="7351"/>
                </a:cubicBezTo>
                <a:cubicBezTo>
                  <a:pt x="5306" y="7363"/>
                  <a:pt x="5306" y="7363"/>
                  <a:pt x="5306" y="7369"/>
                </a:cubicBezTo>
                <a:cubicBezTo>
                  <a:pt x="5306" y="7375"/>
                  <a:pt x="5306" y="7375"/>
                  <a:pt x="5306" y="7375"/>
                </a:cubicBezTo>
                <a:cubicBezTo>
                  <a:pt x="5306" y="7387"/>
                  <a:pt x="5306" y="7387"/>
                  <a:pt x="5306" y="7387"/>
                </a:cubicBezTo>
                <a:cubicBezTo>
                  <a:pt x="5306" y="7398"/>
                  <a:pt x="5312" y="7405"/>
                  <a:pt x="5312" y="7416"/>
                </a:cubicBezTo>
                <a:cubicBezTo>
                  <a:pt x="5312" y="7422"/>
                  <a:pt x="5312" y="7422"/>
                  <a:pt x="5312" y="7422"/>
                </a:cubicBezTo>
                <a:cubicBezTo>
                  <a:pt x="5312" y="7428"/>
                  <a:pt x="5306" y="7428"/>
                  <a:pt x="5306" y="7434"/>
                </a:cubicBezTo>
                <a:cubicBezTo>
                  <a:pt x="5306" y="7440"/>
                  <a:pt x="5306" y="7440"/>
                  <a:pt x="5306" y="7446"/>
                </a:cubicBezTo>
                <a:cubicBezTo>
                  <a:pt x="5306" y="7452"/>
                  <a:pt x="5301" y="7452"/>
                  <a:pt x="5301" y="7458"/>
                </a:cubicBezTo>
                <a:cubicBezTo>
                  <a:pt x="5301" y="7464"/>
                  <a:pt x="5301" y="7470"/>
                  <a:pt x="5301" y="7476"/>
                </a:cubicBezTo>
                <a:cubicBezTo>
                  <a:pt x="5301" y="7476"/>
                  <a:pt x="5301" y="7476"/>
                  <a:pt x="5301" y="7482"/>
                </a:cubicBezTo>
                <a:cubicBezTo>
                  <a:pt x="5301" y="7493"/>
                  <a:pt x="5301" y="7493"/>
                  <a:pt x="5301" y="7493"/>
                </a:cubicBezTo>
                <a:cubicBezTo>
                  <a:pt x="5301" y="7499"/>
                  <a:pt x="5306" y="7499"/>
                  <a:pt x="5306" y="7505"/>
                </a:cubicBezTo>
                <a:cubicBezTo>
                  <a:pt x="5306" y="7511"/>
                  <a:pt x="5306" y="7517"/>
                  <a:pt x="5306" y="7523"/>
                </a:cubicBezTo>
                <a:cubicBezTo>
                  <a:pt x="5306" y="7529"/>
                  <a:pt x="5306" y="7529"/>
                  <a:pt x="5306" y="7529"/>
                </a:cubicBezTo>
                <a:cubicBezTo>
                  <a:pt x="5306" y="7541"/>
                  <a:pt x="5306" y="7541"/>
                  <a:pt x="5306" y="7541"/>
                </a:cubicBezTo>
                <a:cubicBezTo>
                  <a:pt x="5306" y="7547"/>
                  <a:pt x="5295" y="7547"/>
                  <a:pt x="5295" y="7553"/>
                </a:cubicBezTo>
                <a:cubicBezTo>
                  <a:pt x="5295" y="7564"/>
                  <a:pt x="5295" y="7571"/>
                  <a:pt x="5295" y="7576"/>
                </a:cubicBezTo>
                <a:cubicBezTo>
                  <a:pt x="5301" y="7582"/>
                  <a:pt x="5306" y="7588"/>
                  <a:pt x="5306" y="7594"/>
                </a:cubicBezTo>
                <a:cubicBezTo>
                  <a:pt x="5306" y="7606"/>
                  <a:pt x="5306" y="7606"/>
                  <a:pt x="5306" y="7606"/>
                </a:cubicBezTo>
                <a:cubicBezTo>
                  <a:pt x="5306" y="7618"/>
                  <a:pt x="5306" y="7618"/>
                  <a:pt x="5306" y="7618"/>
                </a:cubicBezTo>
                <a:cubicBezTo>
                  <a:pt x="5306" y="7618"/>
                  <a:pt x="5301" y="7624"/>
                  <a:pt x="5301" y="7630"/>
                </a:cubicBezTo>
                <a:cubicBezTo>
                  <a:pt x="5301" y="7630"/>
                  <a:pt x="5301" y="7636"/>
                  <a:pt x="5301" y="7642"/>
                </a:cubicBezTo>
                <a:cubicBezTo>
                  <a:pt x="5301" y="7642"/>
                  <a:pt x="5295" y="7648"/>
                  <a:pt x="5295" y="7653"/>
                </a:cubicBezTo>
                <a:cubicBezTo>
                  <a:pt x="5295" y="7653"/>
                  <a:pt x="5295" y="7659"/>
                  <a:pt x="5289" y="7659"/>
                </a:cubicBezTo>
                <a:cubicBezTo>
                  <a:pt x="5289" y="7665"/>
                  <a:pt x="5289" y="7671"/>
                  <a:pt x="5283" y="7677"/>
                </a:cubicBezTo>
                <a:cubicBezTo>
                  <a:pt x="5283" y="7689"/>
                  <a:pt x="5277" y="7695"/>
                  <a:pt x="5271" y="7707"/>
                </a:cubicBezTo>
                <a:cubicBezTo>
                  <a:pt x="5271" y="7707"/>
                  <a:pt x="5265" y="7713"/>
                  <a:pt x="5265" y="7719"/>
                </a:cubicBezTo>
                <a:cubicBezTo>
                  <a:pt x="5265" y="7725"/>
                  <a:pt x="5265" y="7730"/>
                  <a:pt x="5265" y="7742"/>
                </a:cubicBezTo>
                <a:cubicBezTo>
                  <a:pt x="5265" y="7742"/>
                  <a:pt x="5265" y="7742"/>
                  <a:pt x="5265" y="7748"/>
                </a:cubicBezTo>
                <a:cubicBezTo>
                  <a:pt x="5265" y="7760"/>
                  <a:pt x="5265" y="7766"/>
                  <a:pt x="5265" y="7778"/>
                </a:cubicBezTo>
                <a:cubicBezTo>
                  <a:pt x="5265" y="7778"/>
                  <a:pt x="5265" y="7784"/>
                  <a:pt x="5265" y="7790"/>
                </a:cubicBezTo>
                <a:cubicBezTo>
                  <a:pt x="5265" y="7790"/>
                  <a:pt x="5265" y="7796"/>
                  <a:pt x="5265" y="7802"/>
                </a:cubicBezTo>
                <a:cubicBezTo>
                  <a:pt x="5265" y="7808"/>
                  <a:pt x="5265" y="7808"/>
                  <a:pt x="5265" y="7814"/>
                </a:cubicBezTo>
                <a:cubicBezTo>
                  <a:pt x="5265" y="7819"/>
                  <a:pt x="5265" y="7825"/>
                  <a:pt x="5265" y="7825"/>
                </a:cubicBezTo>
                <a:cubicBezTo>
                  <a:pt x="5265" y="7831"/>
                  <a:pt x="5259" y="7837"/>
                  <a:pt x="5259" y="7843"/>
                </a:cubicBezTo>
                <a:cubicBezTo>
                  <a:pt x="5253" y="7843"/>
                  <a:pt x="5253" y="7849"/>
                  <a:pt x="5253" y="7855"/>
                </a:cubicBezTo>
                <a:cubicBezTo>
                  <a:pt x="5253" y="7861"/>
                  <a:pt x="5247" y="7861"/>
                  <a:pt x="5247" y="7867"/>
                </a:cubicBezTo>
                <a:cubicBezTo>
                  <a:pt x="5241" y="7873"/>
                  <a:pt x="5235" y="7873"/>
                  <a:pt x="5235" y="7879"/>
                </a:cubicBezTo>
                <a:cubicBezTo>
                  <a:pt x="5224" y="7891"/>
                  <a:pt x="5218" y="7896"/>
                  <a:pt x="5218" y="7914"/>
                </a:cubicBezTo>
                <a:cubicBezTo>
                  <a:pt x="5218" y="7920"/>
                  <a:pt x="5218" y="7920"/>
                  <a:pt x="5218" y="7920"/>
                </a:cubicBezTo>
                <a:cubicBezTo>
                  <a:pt x="5218" y="7920"/>
                  <a:pt x="5218" y="7926"/>
                  <a:pt x="5218" y="7932"/>
                </a:cubicBezTo>
                <a:cubicBezTo>
                  <a:pt x="5218" y="7932"/>
                  <a:pt x="5218" y="7938"/>
                  <a:pt x="5218" y="7944"/>
                </a:cubicBezTo>
                <a:cubicBezTo>
                  <a:pt x="5224" y="7944"/>
                  <a:pt x="5224" y="7950"/>
                  <a:pt x="5224" y="7956"/>
                </a:cubicBezTo>
                <a:cubicBezTo>
                  <a:pt x="5229" y="7956"/>
                  <a:pt x="5229" y="7962"/>
                  <a:pt x="5235" y="7962"/>
                </a:cubicBezTo>
                <a:cubicBezTo>
                  <a:pt x="5241" y="7980"/>
                  <a:pt x="5247" y="7991"/>
                  <a:pt x="5247" y="8009"/>
                </a:cubicBezTo>
                <a:cubicBezTo>
                  <a:pt x="5247" y="8027"/>
                  <a:pt x="5241" y="8039"/>
                  <a:pt x="5241" y="8057"/>
                </a:cubicBezTo>
                <a:cubicBezTo>
                  <a:pt x="5241" y="8057"/>
                  <a:pt x="5235" y="8062"/>
                  <a:pt x="5235" y="8069"/>
                </a:cubicBezTo>
                <a:cubicBezTo>
                  <a:pt x="5235" y="8080"/>
                  <a:pt x="5235" y="8086"/>
                  <a:pt x="5235" y="8104"/>
                </a:cubicBezTo>
                <a:cubicBezTo>
                  <a:pt x="5235" y="8110"/>
                  <a:pt x="5229" y="8116"/>
                  <a:pt x="5229" y="8128"/>
                </a:cubicBezTo>
                <a:cubicBezTo>
                  <a:pt x="5229" y="8134"/>
                  <a:pt x="5229" y="8134"/>
                  <a:pt x="5224" y="8140"/>
                </a:cubicBezTo>
                <a:cubicBezTo>
                  <a:pt x="5224" y="8146"/>
                  <a:pt x="5218" y="8146"/>
                  <a:pt x="5212" y="8151"/>
                </a:cubicBezTo>
                <a:cubicBezTo>
                  <a:pt x="5212" y="8157"/>
                  <a:pt x="5218" y="8157"/>
                  <a:pt x="5212" y="8163"/>
                </a:cubicBezTo>
                <a:cubicBezTo>
                  <a:pt x="5212" y="8169"/>
                  <a:pt x="5212" y="8169"/>
                  <a:pt x="5206" y="8175"/>
                </a:cubicBezTo>
                <a:cubicBezTo>
                  <a:pt x="5206" y="8181"/>
                  <a:pt x="5200" y="8181"/>
                  <a:pt x="5200" y="8187"/>
                </a:cubicBezTo>
                <a:cubicBezTo>
                  <a:pt x="5194" y="8193"/>
                  <a:pt x="5194" y="8193"/>
                  <a:pt x="5188" y="8199"/>
                </a:cubicBezTo>
                <a:lnTo>
                  <a:pt x="5182" y="8205"/>
                </a:lnTo>
                <a:cubicBezTo>
                  <a:pt x="5182" y="8229"/>
                  <a:pt x="5182" y="8229"/>
                  <a:pt x="5182" y="8229"/>
                </a:cubicBezTo>
                <a:cubicBezTo>
                  <a:pt x="5182" y="8235"/>
                  <a:pt x="5182" y="8240"/>
                  <a:pt x="5182" y="8246"/>
                </a:cubicBezTo>
                <a:cubicBezTo>
                  <a:pt x="5182" y="8252"/>
                  <a:pt x="5182" y="8252"/>
                  <a:pt x="5182" y="8264"/>
                </a:cubicBezTo>
                <a:lnTo>
                  <a:pt x="5182" y="8270"/>
                </a:lnTo>
                <a:cubicBezTo>
                  <a:pt x="5182" y="8276"/>
                  <a:pt x="5182" y="8276"/>
                  <a:pt x="5182" y="8282"/>
                </a:cubicBezTo>
                <a:cubicBezTo>
                  <a:pt x="5182" y="8288"/>
                  <a:pt x="5176" y="8288"/>
                  <a:pt x="5176" y="8294"/>
                </a:cubicBezTo>
                <a:cubicBezTo>
                  <a:pt x="5170" y="8300"/>
                  <a:pt x="5170" y="8300"/>
                  <a:pt x="5170" y="8306"/>
                </a:cubicBezTo>
                <a:cubicBezTo>
                  <a:pt x="5164" y="8312"/>
                  <a:pt x="5158" y="8312"/>
                  <a:pt x="5158" y="8317"/>
                </a:cubicBezTo>
                <a:cubicBezTo>
                  <a:pt x="5152" y="8323"/>
                  <a:pt x="5152" y="8323"/>
                  <a:pt x="5152" y="8329"/>
                </a:cubicBezTo>
                <a:cubicBezTo>
                  <a:pt x="5152" y="8335"/>
                  <a:pt x="5140" y="8341"/>
                  <a:pt x="5135" y="8347"/>
                </a:cubicBezTo>
                <a:cubicBezTo>
                  <a:pt x="5135" y="8347"/>
                  <a:pt x="5129" y="8347"/>
                  <a:pt x="5123" y="8353"/>
                </a:cubicBezTo>
                <a:cubicBezTo>
                  <a:pt x="5123" y="8359"/>
                  <a:pt x="5123" y="8359"/>
                  <a:pt x="5117" y="8365"/>
                </a:cubicBezTo>
                <a:cubicBezTo>
                  <a:pt x="5117" y="8365"/>
                  <a:pt x="5117" y="8371"/>
                  <a:pt x="5117" y="8377"/>
                </a:cubicBezTo>
                <a:cubicBezTo>
                  <a:pt x="5117" y="8383"/>
                  <a:pt x="5129" y="8383"/>
                  <a:pt x="5129" y="8389"/>
                </a:cubicBezTo>
                <a:cubicBezTo>
                  <a:pt x="5129" y="8389"/>
                  <a:pt x="5129" y="8395"/>
                  <a:pt x="5129" y="8401"/>
                </a:cubicBezTo>
                <a:cubicBezTo>
                  <a:pt x="5129" y="8406"/>
                  <a:pt x="5135" y="8412"/>
                  <a:pt x="5135" y="8424"/>
                </a:cubicBezTo>
                <a:lnTo>
                  <a:pt x="5135" y="8430"/>
                </a:lnTo>
                <a:cubicBezTo>
                  <a:pt x="5135" y="8436"/>
                  <a:pt x="5140" y="8442"/>
                  <a:pt x="5140" y="8442"/>
                </a:cubicBezTo>
                <a:cubicBezTo>
                  <a:pt x="5140" y="8454"/>
                  <a:pt x="5140" y="8460"/>
                  <a:pt x="5140" y="8466"/>
                </a:cubicBezTo>
                <a:cubicBezTo>
                  <a:pt x="5140" y="8489"/>
                  <a:pt x="5140" y="8501"/>
                  <a:pt x="5129" y="8513"/>
                </a:cubicBezTo>
                <a:cubicBezTo>
                  <a:pt x="5129" y="8519"/>
                  <a:pt x="5123" y="8525"/>
                  <a:pt x="5123" y="8525"/>
                </a:cubicBezTo>
                <a:cubicBezTo>
                  <a:pt x="5117" y="8531"/>
                  <a:pt x="5111" y="8531"/>
                  <a:pt x="5111" y="8537"/>
                </a:cubicBezTo>
                <a:cubicBezTo>
                  <a:pt x="5105" y="8543"/>
                  <a:pt x="5111" y="8549"/>
                  <a:pt x="5111" y="8561"/>
                </a:cubicBezTo>
                <a:cubicBezTo>
                  <a:pt x="5111" y="8561"/>
                  <a:pt x="5105" y="8567"/>
                  <a:pt x="5111" y="8572"/>
                </a:cubicBezTo>
                <a:lnTo>
                  <a:pt x="5117" y="8578"/>
                </a:lnTo>
                <a:cubicBezTo>
                  <a:pt x="5123" y="8590"/>
                  <a:pt x="5123" y="8590"/>
                  <a:pt x="5123" y="8590"/>
                </a:cubicBezTo>
                <a:cubicBezTo>
                  <a:pt x="5129" y="8602"/>
                  <a:pt x="5135" y="8608"/>
                  <a:pt x="5135" y="8614"/>
                </a:cubicBezTo>
                <a:cubicBezTo>
                  <a:pt x="5135" y="8620"/>
                  <a:pt x="5129" y="8620"/>
                  <a:pt x="5129" y="8626"/>
                </a:cubicBezTo>
                <a:cubicBezTo>
                  <a:pt x="5123" y="8626"/>
                  <a:pt x="5117" y="8626"/>
                  <a:pt x="5111" y="8632"/>
                </a:cubicBezTo>
                <a:cubicBezTo>
                  <a:pt x="5105" y="8632"/>
                  <a:pt x="5099" y="8632"/>
                  <a:pt x="5099" y="8638"/>
                </a:cubicBezTo>
                <a:cubicBezTo>
                  <a:pt x="5093" y="8644"/>
                  <a:pt x="5093" y="8644"/>
                  <a:pt x="5093" y="8650"/>
                </a:cubicBezTo>
                <a:cubicBezTo>
                  <a:pt x="5093" y="8655"/>
                  <a:pt x="5093" y="8655"/>
                  <a:pt x="5093" y="8661"/>
                </a:cubicBezTo>
                <a:cubicBezTo>
                  <a:pt x="5087" y="8667"/>
                  <a:pt x="5081" y="8667"/>
                  <a:pt x="5081" y="8673"/>
                </a:cubicBezTo>
                <a:cubicBezTo>
                  <a:pt x="5081" y="8673"/>
                  <a:pt x="5081" y="8679"/>
                  <a:pt x="5081" y="8685"/>
                </a:cubicBezTo>
                <a:cubicBezTo>
                  <a:pt x="5075" y="8691"/>
                  <a:pt x="5075" y="8697"/>
                  <a:pt x="5075" y="8703"/>
                </a:cubicBezTo>
                <a:cubicBezTo>
                  <a:pt x="5075" y="8709"/>
                  <a:pt x="5075" y="8715"/>
                  <a:pt x="5081" y="8721"/>
                </a:cubicBezTo>
                <a:cubicBezTo>
                  <a:pt x="5087" y="8721"/>
                  <a:pt x="5093" y="8721"/>
                  <a:pt x="5093" y="8727"/>
                </a:cubicBezTo>
                <a:cubicBezTo>
                  <a:pt x="5099" y="8727"/>
                  <a:pt x="5099" y="8733"/>
                  <a:pt x="5105" y="8733"/>
                </a:cubicBezTo>
                <a:cubicBezTo>
                  <a:pt x="5140" y="8733"/>
                  <a:pt x="5140" y="8733"/>
                  <a:pt x="5140" y="8733"/>
                </a:cubicBezTo>
                <a:cubicBezTo>
                  <a:pt x="5152" y="8632"/>
                  <a:pt x="5152" y="8632"/>
                  <a:pt x="5152" y="8632"/>
                </a:cubicBezTo>
                <a:cubicBezTo>
                  <a:pt x="5194" y="8632"/>
                  <a:pt x="5194" y="8632"/>
                  <a:pt x="5194" y="8632"/>
                </a:cubicBezTo>
                <a:cubicBezTo>
                  <a:pt x="5194" y="8661"/>
                  <a:pt x="5194" y="8661"/>
                  <a:pt x="5194" y="8661"/>
                </a:cubicBezTo>
                <a:cubicBezTo>
                  <a:pt x="5188" y="8667"/>
                  <a:pt x="5188" y="8673"/>
                  <a:pt x="5188" y="8673"/>
                </a:cubicBezTo>
                <a:cubicBezTo>
                  <a:pt x="5182" y="8679"/>
                  <a:pt x="5176" y="8679"/>
                  <a:pt x="5176" y="8679"/>
                </a:cubicBezTo>
                <a:cubicBezTo>
                  <a:pt x="5170" y="8685"/>
                  <a:pt x="5170" y="8691"/>
                  <a:pt x="5164" y="8691"/>
                </a:cubicBezTo>
                <a:cubicBezTo>
                  <a:pt x="5164" y="8750"/>
                  <a:pt x="5164" y="8750"/>
                  <a:pt x="5164" y="8750"/>
                </a:cubicBezTo>
                <a:cubicBezTo>
                  <a:pt x="5164" y="8756"/>
                  <a:pt x="5158" y="8762"/>
                  <a:pt x="5158" y="8762"/>
                </a:cubicBezTo>
                <a:cubicBezTo>
                  <a:pt x="5152" y="8768"/>
                  <a:pt x="5146" y="8768"/>
                  <a:pt x="5146" y="8774"/>
                </a:cubicBezTo>
                <a:cubicBezTo>
                  <a:pt x="5140" y="8774"/>
                  <a:pt x="5140" y="8780"/>
                  <a:pt x="5140" y="8786"/>
                </a:cubicBezTo>
                <a:cubicBezTo>
                  <a:pt x="5140" y="8786"/>
                  <a:pt x="5140" y="8792"/>
                  <a:pt x="5140" y="8798"/>
                </a:cubicBezTo>
                <a:cubicBezTo>
                  <a:pt x="5140" y="8810"/>
                  <a:pt x="5146" y="8816"/>
                  <a:pt x="5146" y="8833"/>
                </a:cubicBezTo>
                <a:cubicBezTo>
                  <a:pt x="5146" y="8845"/>
                  <a:pt x="5146" y="8851"/>
                  <a:pt x="5146" y="8869"/>
                </a:cubicBezTo>
                <a:cubicBezTo>
                  <a:pt x="5146" y="8869"/>
                  <a:pt x="5140" y="8875"/>
                  <a:pt x="5140" y="8881"/>
                </a:cubicBezTo>
                <a:cubicBezTo>
                  <a:pt x="5129" y="8869"/>
                  <a:pt x="5129" y="8869"/>
                  <a:pt x="5129" y="8869"/>
                </a:cubicBezTo>
                <a:cubicBezTo>
                  <a:pt x="5123" y="8869"/>
                  <a:pt x="5123" y="8863"/>
                  <a:pt x="5117" y="8857"/>
                </a:cubicBezTo>
                <a:lnTo>
                  <a:pt x="5111" y="8857"/>
                </a:lnTo>
                <a:cubicBezTo>
                  <a:pt x="5105" y="8851"/>
                  <a:pt x="5111" y="8845"/>
                  <a:pt x="5111" y="8845"/>
                </a:cubicBezTo>
                <a:cubicBezTo>
                  <a:pt x="5111" y="8833"/>
                  <a:pt x="5111" y="8833"/>
                  <a:pt x="5111" y="8833"/>
                </a:cubicBezTo>
                <a:cubicBezTo>
                  <a:pt x="5111" y="8821"/>
                  <a:pt x="5105" y="8816"/>
                  <a:pt x="5105" y="8810"/>
                </a:cubicBezTo>
                <a:lnTo>
                  <a:pt x="5105" y="8816"/>
                </a:lnTo>
                <a:cubicBezTo>
                  <a:pt x="5099" y="8816"/>
                  <a:pt x="5093" y="8816"/>
                  <a:pt x="5087" y="8816"/>
                </a:cubicBezTo>
                <a:cubicBezTo>
                  <a:pt x="5087" y="8851"/>
                  <a:pt x="5087" y="8851"/>
                  <a:pt x="5087" y="8851"/>
                </a:cubicBezTo>
                <a:cubicBezTo>
                  <a:pt x="5093" y="8851"/>
                  <a:pt x="5099" y="8851"/>
                  <a:pt x="5099" y="8851"/>
                </a:cubicBezTo>
                <a:cubicBezTo>
                  <a:pt x="5105" y="8857"/>
                  <a:pt x="5105" y="8863"/>
                  <a:pt x="5105" y="8863"/>
                </a:cubicBezTo>
                <a:cubicBezTo>
                  <a:pt x="5111" y="8869"/>
                  <a:pt x="5117" y="8869"/>
                  <a:pt x="5117" y="8875"/>
                </a:cubicBezTo>
                <a:cubicBezTo>
                  <a:pt x="5117" y="8875"/>
                  <a:pt x="5123" y="8881"/>
                  <a:pt x="5123" y="8887"/>
                </a:cubicBezTo>
                <a:lnTo>
                  <a:pt x="5123" y="8893"/>
                </a:lnTo>
                <a:cubicBezTo>
                  <a:pt x="5123" y="8899"/>
                  <a:pt x="5123" y="8905"/>
                  <a:pt x="5123" y="8905"/>
                </a:cubicBezTo>
                <a:cubicBezTo>
                  <a:pt x="5129" y="8916"/>
                  <a:pt x="5123" y="8922"/>
                  <a:pt x="5123" y="8928"/>
                </a:cubicBezTo>
                <a:lnTo>
                  <a:pt x="5117" y="8922"/>
                </a:lnTo>
                <a:close/>
                <a:moveTo>
                  <a:pt x="5259" y="5241"/>
                </a:moveTo>
                <a:lnTo>
                  <a:pt x="5259" y="5241"/>
                </a:lnTo>
                <a:cubicBezTo>
                  <a:pt x="5271" y="5235"/>
                  <a:pt x="5271" y="5224"/>
                  <a:pt x="5283" y="5218"/>
                </a:cubicBezTo>
                <a:cubicBezTo>
                  <a:pt x="5289" y="5218"/>
                  <a:pt x="5301" y="5212"/>
                  <a:pt x="5306" y="5212"/>
                </a:cubicBezTo>
                <a:cubicBezTo>
                  <a:pt x="5312" y="5212"/>
                  <a:pt x="5318" y="5212"/>
                  <a:pt x="5330" y="5212"/>
                </a:cubicBezTo>
                <a:cubicBezTo>
                  <a:pt x="5336" y="5212"/>
                  <a:pt x="5342" y="5218"/>
                  <a:pt x="5348" y="5218"/>
                </a:cubicBezTo>
                <a:cubicBezTo>
                  <a:pt x="5360" y="5218"/>
                  <a:pt x="5366" y="5212"/>
                  <a:pt x="5372" y="5212"/>
                </a:cubicBezTo>
                <a:cubicBezTo>
                  <a:pt x="5390" y="5212"/>
                  <a:pt x="5401" y="5212"/>
                  <a:pt x="5419" y="5212"/>
                </a:cubicBezTo>
                <a:cubicBezTo>
                  <a:pt x="5437" y="5212"/>
                  <a:pt x="5449" y="5206"/>
                  <a:pt x="5467" y="5206"/>
                </a:cubicBezTo>
                <a:cubicBezTo>
                  <a:pt x="5472" y="5206"/>
                  <a:pt x="5479" y="5200"/>
                  <a:pt x="5490" y="5200"/>
                </a:cubicBezTo>
                <a:cubicBezTo>
                  <a:pt x="5496" y="5200"/>
                  <a:pt x="5502" y="5206"/>
                  <a:pt x="5508" y="5206"/>
                </a:cubicBezTo>
                <a:cubicBezTo>
                  <a:pt x="5526" y="5206"/>
                  <a:pt x="5538" y="5212"/>
                  <a:pt x="5556" y="5212"/>
                </a:cubicBezTo>
                <a:cubicBezTo>
                  <a:pt x="5579" y="5212"/>
                  <a:pt x="5579" y="5212"/>
                  <a:pt x="5579" y="5212"/>
                </a:cubicBezTo>
                <a:cubicBezTo>
                  <a:pt x="5591" y="5212"/>
                  <a:pt x="5591" y="5200"/>
                  <a:pt x="5603" y="5200"/>
                </a:cubicBezTo>
                <a:cubicBezTo>
                  <a:pt x="5597" y="5194"/>
                  <a:pt x="5585" y="5194"/>
                  <a:pt x="5579" y="5188"/>
                </a:cubicBezTo>
                <a:cubicBezTo>
                  <a:pt x="5573" y="5176"/>
                  <a:pt x="5579" y="5164"/>
                  <a:pt x="5579" y="5152"/>
                </a:cubicBezTo>
                <a:cubicBezTo>
                  <a:pt x="5550" y="5158"/>
                  <a:pt x="5538" y="5164"/>
                  <a:pt x="5508" y="5164"/>
                </a:cubicBezTo>
                <a:cubicBezTo>
                  <a:pt x="5490" y="5164"/>
                  <a:pt x="5490" y="5164"/>
                  <a:pt x="5490" y="5164"/>
                </a:cubicBezTo>
                <a:cubicBezTo>
                  <a:pt x="5472" y="5164"/>
                  <a:pt x="5467" y="5152"/>
                  <a:pt x="5455" y="5152"/>
                </a:cubicBezTo>
                <a:cubicBezTo>
                  <a:pt x="5443" y="5152"/>
                  <a:pt x="5443" y="5152"/>
                  <a:pt x="5443" y="5152"/>
                </a:cubicBezTo>
                <a:cubicBezTo>
                  <a:pt x="5431" y="5152"/>
                  <a:pt x="5431" y="5170"/>
                  <a:pt x="5419" y="5170"/>
                </a:cubicBezTo>
                <a:cubicBezTo>
                  <a:pt x="5413" y="5170"/>
                  <a:pt x="5407" y="5170"/>
                  <a:pt x="5395" y="5170"/>
                </a:cubicBezTo>
                <a:cubicBezTo>
                  <a:pt x="5390" y="5170"/>
                  <a:pt x="5378" y="5170"/>
                  <a:pt x="5372" y="5170"/>
                </a:cubicBezTo>
                <a:cubicBezTo>
                  <a:pt x="5366" y="5170"/>
                  <a:pt x="5360" y="5158"/>
                  <a:pt x="5348" y="5152"/>
                </a:cubicBezTo>
                <a:cubicBezTo>
                  <a:pt x="5342" y="5152"/>
                  <a:pt x="5336" y="5152"/>
                  <a:pt x="5330" y="5146"/>
                </a:cubicBezTo>
                <a:cubicBezTo>
                  <a:pt x="5318" y="5146"/>
                  <a:pt x="5312" y="5135"/>
                  <a:pt x="5306" y="5129"/>
                </a:cubicBezTo>
                <a:cubicBezTo>
                  <a:pt x="5289" y="5129"/>
                  <a:pt x="5277" y="5129"/>
                  <a:pt x="5259" y="5129"/>
                </a:cubicBezTo>
                <a:cubicBezTo>
                  <a:pt x="5241" y="5129"/>
                  <a:pt x="5229" y="5123"/>
                  <a:pt x="5212" y="5123"/>
                </a:cubicBezTo>
                <a:cubicBezTo>
                  <a:pt x="5194" y="5123"/>
                  <a:pt x="5188" y="5129"/>
                  <a:pt x="5170" y="5129"/>
                </a:cubicBezTo>
                <a:cubicBezTo>
                  <a:pt x="5170" y="5200"/>
                  <a:pt x="5170" y="5200"/>
                  <a:pt x="5170" y="5200"/>
                </a:cubicBezTo>
                <a:cubicBezTo>
                  <a:pt x="5176" y="5206"/>
                  <a:pt x="5182" y="5218"/>
                  <a:pt x="5188" y="5224"/>
                </a:cubicBezTo>
                <a:cubicBezTo>
                  <a:pt x="5200" y="5230"/>
                  <a:pt x="5206" y="5235"/>
                  <a:pt x="5212" y="5241"/>
                </a:cubicBezTo>
                <a:cubicBezTo>
                  <a:pt x="5235" y="5241"/>
                  <a:pt x="5235" y="5241"/>
                  <a:pt x="5235" y="5241"/>
                </a:cubicBezTo>
                <a:cubicBezTo>
                  <a:pt x="5247" y="5241"/>
                  <a:pt x="5253" y="5241"/>
                  <a:pt x="5259" y="5241"/>
                </a:cubicBezTo>
                <a:close/>
                <a:moveTo>
                  <a:pt x="4992" y="5224"/>
                </a:moveTo>
                <a:lnTo>
                  <a:pt x="4992" y="5224"/>
                </a:lnTo>
                <a:cubicBezTo>
                  <a:pt x="4986" y="5218"/>
                  <a:pt x="4992" y="5206"/>
                  <a:pt x="4986" y="5200"/>
                </a:cubicBezTo>
                <a:cubicBezTo>
                  <a:pt x="4980" y="5194"/>
                  <a:pt x="4969" y="5200"/>
                  <a:pt x="4963" y="5194"/>
                </a:cubicBezTo>
                <a:cubicBezTo>
                  <a:pt x="4957" y="5188"/>
                  <a:pt x="4951" y="5182"/>
                  <a:pt x="4939" y="5182"/>
                </a:cubicBezTo>
                <a:cubicBezTo>
                  <a:pt x="4874" y="5182"/>
                  <a:pt x="4874" y="5182"/>
                  <a:pt x="4874" y="5182"/>
                </a:cubicBezTo>
                <a:cubicBezTo>
                  <a:pt x="4880" y="5194"/>
                  <a:pt x="4880" y="5206"/>
                  <a:pt x="4891" y="5212"/>
                </a:cubicBezTo>
                <a:cubicBezTo>
                  <a:pt x="4903" y="5212"/>
                  <a:pt x="4909" y="5206"/>
                  <a:pt x="4915" y="5212"/>
                </a:cubicBezTo>
                <a:cubicBezTo>
                  <a:pt x="4927" y="5218"/>
                  <a:pt x="4933" y="5218"/>
                  <a:pt x="4939" y="5224"/>
                </a:cubicBezTo>
                <a:cubicBezTo>
                  <a:pt x="4945" y="5230"/>
                  <a:pt x="4939" y="5235"/>
                  <a:pt x="4945" y="5247"/>
                </a:cubicBezTo>
                <a:cubicBezTo>
                  <a:pt x="4951" y="5241"/>
                  <a:pt x="4963" y="5247"/>
                  <a:pt x="4969" y="5247"/>
                </a:cubicBezTo>
                <a:cubicBezTo>
                  <a:pt x="4980" y="5241"/>
                  <a:pt x="4980" y="5230"/>
                  <a:pt x="4992" y="5224"/>
                </a:cubicBezTo>
                <a:close/>
                <a:moveTo>
                  <a:pt x="5093" y="5093"/>
                </a:moveTo>
                <a:lnTo>
                  <a:pt x="5093" y="5093"/>
                </a:lnTo>
                <a:cubicBezTo>
                  <a:pt x="5081" y="5075"/>
                  <a:pt x="5069" y="5063"/>
                  <a:pt x="5052" y="5052"/>
                </a:cubicBezTo>
                <a:cubicBezTo>
                  <a:pt x="5034" y="5040"/>
                  <a:pt x="5028" y="5022"/>
                  <a:pt x="5004" y="5022"/>
                </a:cubicBezTo>
                <a:cubicBezTo>
                  <a:pt x="4980" y="5022"/>
                  <a:pt x="4980" y="5022"/>
                  <a:pt x="4980" y="5022"/>
                </a:cubicBezTo>
                <a:cubicBezTo>
                  <a:pt x="4957" y="5022"/>
                  <a:pt x="4951" y="5022"/>
                  <a:pt x="4927" y="5022"/>
                </a:cubicBezTo>
                <a:cubicBezTo>
                  <a:pt x="4921" y="5022"/>
                  <a:pt x="4915" y="5022"/>
                  <a:pt x="4903" y="5022"/>
                </a:cubicBezTo>
                <a:cubicBezTo>
                  <a:pt x="4897" y="5022"/>
                  <a:pt x="4891" y="5016"/>
                  <a:pt x="4880" y="5010"/>
                </a:cubicBezTo>
                <a:cubicBezTo>
                  <a:pt x="4874" y="5004"/>
                  <a:pt x="4874" y="4992"/>
                  <a:pt x="4868" y="4986"/>
                </a:cubicBezTo>
                <a:cubicBezTo>
                  <a:pt x="4856" y="4986"/>
                  <a:pt x="4850" y="4980"/>
                  <a:pt x="4844" y="4975"/>
                </a:cubicBezTo>
                <a:cubicBezTo>
                  <a:pt x="4826" y="4969"/>
                  <a:pt x="4814" y="4963"/>
                  <a:pt x="4797" y="4957"/>
                </a:cubicBezTo>
                <a:cubicBezTo>
                  <a:pt x="4773" y="4945"/>
                  <a:pt x="4773" y="4945"/>
                  <a:pt x="4773" y="4945"/>
                </a:cubicBezTo>
                <a:cubicBezTo>
                  <a:pt x="4767" y="4939"/>
                  <a:pt x="4767" y="4921"/>
                  <a:pt x="4755" y="4921"/>
                </a:cubicBezTo>
                <a:cubicBezTo>
                  <a:pt x="4743" y="4915"/>
                  <a:pt x="4731" y="4921"/>
                  <a:pt x="4720" y="4921"/>
                </a:cubicBezTo>
                <a:cubicBezTo>
                  <a:pt x="4708" y="4921"/>
                  <a:pt x="4696" y="4921"/>
                  <a:pt x="4684" y="4921"/>
                </a:cubicBezTo>
                <a:cubicBezTo>
                  <a:pt x="4672" y="4921"/>
                  <a:pt x="4672" y="4933"/>
                  <a:pt x="4660" y="4933"/>
                </a:cubicBezTo>
                <a:cubicBezTo>
                  <a:pt x="4648" y="4933"/>
                  <a:pt x="4648" y="4927"/>
                  <a:pt x="4636" y="4927"/>
                </a:cubicBezTo>
                <a:cubicBezTo>
                  <a:pt x="4589" y="4927"/>
                  <a:pt x="4589" y="4927"/>
                  <a:pt x="4589" y="4927"/>
                </a:cubicBezTo>
                <a:cubicBezTo>
                  <a:pt x="4577" y="4927"/>
                  <a:pt x="4571" y="4921"/>
                  <a:pt x="4565" y="4927"/>
                </a:cubicBezTo>
                <a:cubicBezTo>
                  <a:pt x="4554" y="4927"/>
                  <a:pt x="4547" y="4921"/>
                  <a:pt x="4542" y="4927"/>
                </a:cubicBezTo>
                <a:cubicBezTo>
                  <a:pt x="4530" y="4933"/>
                  <a:pt x="4524" y="4945"/>
                  <a:pt x="4524" y="4963"/>
                </a:cubicBezTo>
                <a:cubicBezTo>
                  <a:pt x="4524" y="4975"/>
                  <a:pt x="4536" y="4986"/>
                  <a:pt x="4547" y="4992"/>
                </a:cubicBezTo>
                <a:cubicBezTo>
                  <a:pt x="4559" y="5004"/>
                  <a:pt x="4577" y="5004"/>
                  <a:pt x="4595" y="5004"/>
                </a:cubicBezTo>
                <a:cubicBezTo>
                  <a:pt x="4607" y="5004"/>
                  <a:pt x="4613" y="5004"/>
                  <a:pt x="4619" y="5004"/>
                </a:cubicBezTo>
                <a:cubicBezTo>
                  <a:pt x="4636" y="4998"/>
                  <a:pt x="4648" y="4980"/>
                  <a:pt x="4666" y="4975"/>
                </a:cubicBezTo>
                <a:cubicBezTo>
                  <a:pt x="4672" y="4975"/>
                  <a:pt x="4678" y="4975"/>
                  <a:pt x="4690" y="4975"/>
                </a:cubicBezTo>
                <a:cubicBezTo>
                  <a:pt x="4720" y="4975"/>
                  <a:pt x="4737" y="4986"/>
                  <a:pt x="4755" y="5004"/>
                </a:cubicBezTo>
                <a:cubicBezTo>
                  <a:pt x="4767" y="5010"/>
                  <a:pt x="4761" y="5022"/>
                  <a:pt x="4767" y="5028"/>
                </a:cubicBezTo>
                <a:cubicBezTo>
                  <a:pt x="4773" y="5034"/>
                  <a:pt x="4785" y="5034"/>
                  <a:pt x="4791" y="5034"/>
                </a:cubicBezTo>
                <a:cubicBezTo>
                  <a:pt x="4802" y="5034"/>
                  <a:pt x="4802" y="5046"/>
                  <a:pt x="4814" y="5046"/>
                </a:cubicBezTo>
                <a:cubicBezTo>
                  <a:pt x="4826" y="5046"/>
                  <a:pt x="4832" y="5040"/>
                  <a:pt x="4844" y="5046"/>
                </a:cubicBezTo>
                <a:cubicBezTo>
                  <a:pt x="4856" y="5046"/>
                  <a:pt x="4856" y="5063"/>
                  <a:pt x="4868" y="5069"/>
                </a:cubicBezTo>
                <a:cubicBezTo>
                  <a:pt x="4880" y="5081"/>
                  <a:pt x="4897" y="5093"/>
                  <a:pt x="4915" y="5093"/>
                </a:cubicBezTo>
                <a:lnTo>
                  <a:pt x="5093" y="5093"/>
                </a:lnTo>
                <a:close/>
                <a:moveTo>
                  <a:pt x="7850" y="1998"/>
                </a:moveTo>
                <a:lnTo>
                  <a:pt x="7850" y="1998"/>
                </a:lnTo>
                <a:cubicBezTo>
                  <a:pt x="7862" y="1992"/>
                  <a:pt x="7862" y="1986"/>
                  <a:pt x="7874" y="1986"/>
                </a:cubicBezTo>
                <a:cubicBezTo>
                  <a:pt x="7880" y="1986"/>
                  <a:pt x="7892" y="1986"/>
                  <a:pt x="7897" y="1986"/>
                </a:cubicBezTo>
                <a:cubicBezTo>
                  <a:pt x="7903" y="1986"/>
                  <a:pt x="7909" y="1998"/>
                  <a:pt x="7915" y="2004"/>
                </a:cubicBezTo>
                <a:cubicBezTo>
                  <a:pt x="7921" y="2010"/>
                  <a:pt x="7933" y="2004"/>
                  <a:pt x="7939" y="2016"/>
                </a:cubicBezTo>
                <a:cubicBezTo>
                  <a:pt x="7945" y="2022"/>
                  <a:pt x="7933" y="2034"/>
                  <a:pt x="7939" y="2040"/>
                </a:cubicBezTo>
                <a:cubicBezTo>
                  <a:pt x="7927" y="2040"/>
                  <a:pt x="7921" y="2034"/>
                  <a:pt x="7915" y="2034"/>
                </a:cubicBezTo>
                <a:cubicBezTo>
                  <a:pt x="7886" y="2034"/>
                  <a:pt x="7874" y="2034"/>
                  <a:pt x="7844" y="2034"/>
                </a:cubicBezTo>
                <a:cubicBezTo>
                  <a:pt x="7838" y="2034"/>
                  <a:pt x="7832" y="2040"/>
                  <a:pt x="7820" y="2040"/>
                </a:cubicBezTo>
                <a:cubicBezTo>
                  <a:pt x="7826" y="2075"/>
                  <a:pt x="7826" y="2075"/>
                  <a:pt x="7826" y="2075"/>
                </a:cubicBezTo>
                <a:cubicBezTo>
                  <a:pt x="7838" y="2075"/>
                  <a:pt x="7844" y="2069"/>
                  <a:pt x="7850" y="2069"/>
                </a:cubicBezTo>
                <a:cubicBezTo>
                  <a:pt x="7897" y="2069"/>
                  <a:pt x="7897" y="2069"/>
                  <a:pt x="7897" y="2069"/>
                </a:cubicBezTo>
                <a:lnTo>
                  <a:pt x="7903" y="2075"/>
                </a:lnTo>
                <a:cubicBezTo>
                  <a:pt x="7903" y="2123"/>
                  <a:pt x="7903" y="2123"/>
                  <a:pt x="7903" y="2123"/>
                </a:cubicBezTo>
                <a:cubicBezTo>
                  <a:pt x="7915" y="2146"/>
                  <a:pt x="7915" y="2146"/>
                  <a:pt x="7915" y="2146"/>
                </a:cubicBezTo>
                <a:cubicBezTo>
                  <a:pt x="7939" y="2146"/>
                  <a:pt x="7939" y="2146"/>
                  <a:pt x="7939" y="2146"/>
                </a:cubicBezTo>
                <a:cubicBezTo>
                  <a:pt x="7945" y="2146"/>
                  <a:pt x="7951" y="2141"/>
                  <a:pt x="7957" y="2141"/>
                </a:cubicBezTo>
                <a:cubicBezTo>
                  <a:pt x="7975" y="2141"/>
                  <a:pt x="7986" y="2141"/>
                  <a:pt x="8004" y="2141"/>
                </a:cubicBezTo>
                <a:cubicBezTo>
                  <a:pt x="8028" y="2141"/>
                  <a:pt x="8028" y="2141"/>
                  <a:pt x="8028" y="2141"/>
                </a:cubicBezTo>
                <a:cubicBezTo>
                  <a:pt x="8034" y="2141"/>
                  <a:pt x="8046" y="2134"/>
                  <a:pt x="8052" y="2141"/>
                </a:cubicBezTo>
                <a:cubicBezTo>
                  <a:pt x="8064" y="2146"/>
                  <a:pt x="8058" y="2158"/>
                  <a:pt x="8069" y="2164"/>
                </a:cubicBezTo>
                <a:cubicBezTo>
                  <a:pt x="8075" y="2164"/>
                  <a:pt x="8081" y="2170"/>
                  <a:pt x="8093" y="2176"/>
                </a:cubicBezTo>
                <a:cubicBezTo>
                  <a:pt x="8105" y="2176"/>
                  <a:pt x="8111" y="2176"/>
                  <a:pt x="8123" y="2176"/>
                </a:cubicBezTo>
                <a:cubicBezTo>
                  <a:pt x="8141" y="2176"/>
                  <a:pt x="8147" y="2176"/>
                  <a:pt x="8158" y="2176"/>
                </a:cubicBezTo>
                <a:cubicBezTo>
                  <a:pt x="8170" y="2170"/>
                  <a:pt x="8176" y="2164"/>
                  <a:pt x="8182" y="2158"/>
                </a:cubicBezTo>
                <a:cubicBezTo>
                  <a:pt x="8194" y="2146"/>
                  <a:pt x="8188" y="2134"/>
                  <a:pt x="8200" y="2129"/>
                </a:cubicBezTo>
                <a:cubicBezTo>
                  <a:pt x="8206" y="2123"/>
                  <a:pt x="8212" y="2117"/>
                  <a:pt x="8224" y="2111"/>
                </a:cubicBezTo>
                <a:cubicBezTo>
                  <a:pt x="8230" y="2111"/>
                  <a:pt x="8235" y="2111"/>
                  <a:pt x="8247" y="2111"/>
                </a:cubicBezTo>
                <a:cubicBezTo>
                  <a:pt x="8259" y="2105"/>
                  <a:pt x="8259" y="2093"/>
                  <a:pt x="8265" y="2087"/>
                </a:cubicBezTo>
                <a:cubicBezTo>
                  <a:pt x="8283" y="2081"/>
                  <a:pt x="8295" y="2075"/>
                  <a:pt x="8313" y="2069"/>
                </a:cubicBezTo>
                <a:cubicBezTo>
                  <a:pt x="8342" y="2069"/>
                  <a:pt x="8366" y="2069"/>
                  <a:pt x="8402" y="2069"/>
                </a:cubicBezTo>
                <a:cubicBezTo>
                  <a:pt x="8402" y="2028"/>
                  <a:pt x="8402" y="2028"/>
                  <a:pt x="8402" y="2028"/>
                </a:cubicBezTo>
                <a:cubicBezTo>
                  <a:pt x="8396" y="2016"/>
                  <a:pt x="8396" y="2004"/>
                  <a:pt x="8390" y="2004"/>
                </a:cubicBezTo>
                <a:cubicBezTo>
                  <a:pt x="8366" y="1992"/>
                  <a:pt x="8366" y="1992"/>
                  <a:pt x="8366" y="1992"/>
                </a:cubicBezTo>
                <a:cubicBezTo>
                  <a:pt x="8360" y="1986"/>
                  <a:pt x="8348" y="1992"/>
                  <a:pt x="8342" y="1992"/>
                </a:cubicBezTo>
                <a:cubicBezTo>
                  <a:pt x="8342" y="1980"/>
                  <a:pt x="8342" y="1975"/>
                  <a:pt x="8342" y="1968"/>
                </a:cubicBezTo>
                <a:cubicBezTo>
                  <a:pt x="8342" y="1957"/>
                  <a:pt x="8354" y="1957"/>
                  <a:pt x="8354" y="1945"/>
                </a:cubicBezTo>
                <a:cubicBezTo>
                  <a:pt x="8354" y="1933"/>
                  <a:pt x="8348" y="1927"/>
                  <a:pt x="8348" y="1915"/>
                </a:cubicBezTo>
                <a:cubicBezTo>
                  <a:pt x="8295" y="1915"/>
                  <a:pt x="8295" y="1915"/>
                  <a:pt x="8295" y="1915"/>
                </a:cubicBezTo>
                <a:cubicBezTo>
                  <a:pt x="8283" y="1915"/>
                  <a:pt x="8277" y="1921"/>
                  <a:pt x="8265" y="1921"/>
                </a:cubicBezTo>
                <a:cubicBezTo>
                  <a:pt x="8259" y="1927"/>
                  <a:pt x="8253" y="1933"/>
                  <a:pt x="8247" y="1939"/>
                </a:cubicBezTo>
                <a:cubicBezTo>
                  <a:pt x="8235" y="1945"/>
                  <a:pt x="8230" y="1951"/>
                  <a:pt x="8218" y="1951"/>
                </a:cubicBezTo>
                <a:cubicBezTo>
                  <a:pt x="8212" y="1951"/>
                  <a:pt x="8212" y="1963"/>
                  <a:pt x="8206" y="1963"/>
                </a:cubicBezTo>
                <a:cubicBezTo>
                  <a:pt x="8194" y="1963"/>
                  <a:pt x="8188" y="1957"/>
                  <a:pt x="8182" y="1957"/>
                </a:cubicBezTo>
                <a:cubicBezTo>
                  <a:pt x="8164" y="1957"/>
                  <a:pt x="8152" y="1951"/>
                  <a:pt x="8135" y="1951"/>
                </a:cubicBezTo>
                <a:cubicBezTo>
                  <a:pt x="8117" y="1951"/>
                  <a:pt x="8105" y="1957"/>
                  <a:pt x="8093" y="1957"/>
                </a:cubicBezTo>
                <a:cubicBezTo>
                  <a:pt x="8069" y="1963"/>
                  <a:pt x="8064" y="1980"/>
                  <a:pt x="8040" y="1980"/>
                </a:cubicBezTo>
                <a:cubicBezTo>
                  <a:pt x="7992" y="1980"/>
                  <a:pt x="7992" y="1980"/>
                  <a:pt x="7992" y="1980"/>
                </a:cubicBezTo>
                <a:cubicBezTo>
                  <a:pt x="7992" y="1957"/>
                  <a:pt x="7992" y="1957"/>
                  <a:pt x="7992" y="1957"/>
                </a:cubicBezTo>
                <a:cubicBezTo>
                  <a:pt x="7992" y="1933"/>
                  <a:pt x="7992" y="1933"/>
                  <a:pt x="7992" y="1933"/>
                </a:cubicBezTo>
                <a:cubicBezTo>
                  <a:pt x="7992" y="1921"/>
                  <a:pt x="7980" y="1921"/>
                  <a:pt x="7975" y="1909"/>
                </a:cubicBezTo>
                <a:cubicBezTo>
                  <a:pt x="7957" y="1915"/>
                  <a:pt x="7957" y="1915"/>
                  <a:pt x="7957" y="1915"/>
                </a:cubicBezTo>
                <a:cubicBezTo>
                  <a:pt x="7957" y="1939"/>
                  <a:pt x="7957" y="1939"/>
                  <a:pt x="7957" y="1939"/>
                </a:cubicBezTo>
                <a:cubicBezTo>
                  <a:pt x="7939" y="1933"/>
                  <a:pt x="7933" y="1927"/>
                  <a:pt x="7921" y="1927"/>
                </a:cubicBezTo>
                <a:cubicBezTo>
                  <a:pt x="7909" y="1927"/>
                  <a:pt x="7897" y="1933"/>
                  <a:pt x="7886" y="1933"/>
                </a:cubicBezTo>
                <a:cubicBezTo>
                  <a:pt x="7880" y="1933"/>
                  <a:pt x="7868" y="1933"/>
                  <a:pt x="7862" y="1933"/>
                </a:cubicBezTo>
                <a:cubicBezTo>
                  <a:pt x="7856" y="1939"/>
                  <a:pt x="7844" y="1939"/>
                  <a:pt x="7838" y="1945"/>
                </a:cubicBezTo>
                <a:cubicBezTo>
                  <a:pt x="7832" y="1951"/>
                  <a:pt x="7820" y="1957"/>
                  <a:pt x="7820" y="1968"/>
                </a:cubicBezTo>
                <a:cubicBezTo>
                  <a:pt x="7820" y="1980"/>
                  <a:pt x="7826" y="1986"/>
                  <a:pt x="7826" y="1998"/>
                </a:cubicBezTo>
                <a:cubicBezTo>
                  <a:pt x="7838" y="1992"/>
                  <a:pt x="7844" y="1998"/>
                  <a:pt x="7850" y="1998"/>
                </a:cubicBezTo>
                <a:close/>
                <a:moveTo>
                  <a:pt x="6095" y="3137"/>
                </a:moveTo>
                <a:lnTo>
                  <a:pt x="6095" y="3137"/>
                </a:lnTo>
                <a:cubicBezTo>
                  <a:pt x="6083" y="3142"/>
                  <a:pt x="6077" y="3142"/>
                  <a:pt x="6071" y="3148"/>
                </a:cubicBezTo>
                <a:cubicBezTo>
                  <a:pt x="6065" y="3154"/>
                  <a:pt x="6071" y="3166"/>
                  <a:pt x="6071" y="3172"/>
                </a:cubicBezTo>
                <a:cubicBezTo>
                  <a:pt x="6065" y="3184"/>
                  <a:pt x="6065" y="3190"/>
                  <a:pt x="6065" y="3202"/>
                </a:cubicBezTo>
                <a:cubicBezTo>
                  <a:pt x="6065" y="3214"/>
                  <a:pt x="6054" y="3214"/>
                  <a:pt x="6048" y="3225"/>
                </a:cubicBezTo>
                <a:cubicBezTo>
                  <a:pt x="6042" y="3231"/>
                  <a:pt x="6036" y="3237"/>
                  <a:pt x="6030" y="3249"/>
                </a:cubicBezTo>
                <a:cubicBezTo>
                  <a:pt x="6018" y="3261"/>
                  <a:pt x="6006" y="3279"/>
                  <a:pt x="5988" y="3291"/>
                </a:cubicBezTo>
                <a:cubicBezTo>
                  <a:pt x="5965" y="3314"/>
                  <a:pt x="5947" y="3332"/>
                  <a:pt x="5947" y="3368"/>
                </a:cubicBezTo>
                <a:cubicBezTo>
                  <a:pt x="5947" y="3380"/>
                  <a:pt x="5953" y="3386"/>
                  <a:pt x="5953" y="3397"/>
                </a:cubicBezTo>
                <a:cubicBezTo>
                  <a:pt x="6113" y="3397"/>
                  <a:pt x="6113" y="3397"/>
                  <a:pt x="6113" y="3397"/>
                </a:cubicBezTo>
                <a:cubicBezTo>
                  <a:pt x="6136" y="3397"/>
                  <a:pt x="6148" y="3415"/>
                  <a:pt x="6160" y="3427"/>
                </a:cubicBezTo>
                <a:cubicBezTo>
                  <a:pt x="6178" y="3445"/>
                  <a:pt x="6184" y="3457"/>
                  <a:pt x="6208" y="3463"/>
                </a:cubicBezTo>
                <a:cubicBezTo>
                  <a:pt x="6214" y="3457"/>
                  <a:pt x="6225" y="3457"/>
                  <a:pt x="6231" y="3445"/>
                </a:cubicBezTo>
                <a:cubicBezTo>
                  <a:pt x="6231" y="3433"/>
                  <a:pt x="6231" y="3415"/>
                  <a:pt x="6231" y="3403"/>
                </a:cubicBezTo>
                <a:cubicBezTo>
                  <a:pt x="6231" y="3391"/>
                  <a:pt x="6225" y="3386"/>
                  <a:pt x="6225" y="3380"/>
                </a:cubicBezTo>
                <a:cubicBezTo>
                  <a:pt x="6225" y="3356"/>
                  <a:pt x="6237" y="3350"/>
                  <a:pt x="6249" y="3332"/>
                </a:cubicBezTo>
                <a:cubicBezTo>
                  <a:pt x="6243" y="3309"/>
                  <a:pt x="6243" y="3309"/>
                  <a:pt x="6243" y="3309"/>
                </a:cubicBezTo>
                <a:cubicBezTo>
                  <a:pt x="6231" y="3309"/>
                  <a:pt x="6225" y="3314"/>
                  <a:pt x="6220" y="3309"/>
                </a:cubicBezTo>
                <a:cubicBezTo>
                  <a:pt x="6202" y="3303"/>
                  <a:pt x="6190" y="3291"/>
                  <a:pt x="6172" y="3279"/>
                </a:cubicBezTo>
                <a:cubicBezTo>
                  <a:pt x="6160" y="3273"/>
                  <a:pt x="6160" y="3261"/>
                  <a:pt x="6148" y="3261"/>
                </a:cubicBezTo>
                <a:cubicBezTo>
                  <a:pt x="6143" y="3255"/>
                  <a:pt x="6136" y="3255"/>
                  <a:pt x="6125" y="3255"/>
                </a:cubicBezTo>
                <a:cubicBezTo>
                  <a:pt x="6119" y="3249"/>
                  <a:pt x="6113" y="3255"/>
                  <a:pt x="6107" y="3255"/>
                </a:cubicBezTo>
                <a:cubicBezTo>
                  <a:pt x="6095" y="3249"/>
                  <a:pt x="6089" y="3243"/>
                  <a:pt x="6083" y="3243"/>
                </a:cubicBezTo>
                <a:cubicBezTo>
                  <a:pt x="6089" y="3225"/>
                  <a:pt x="6089" y="3208"/>
                  <a:pt x="6101" y="3196"/>
                </a:cubicBezTo>
                <a:cubicBezTo>
                  <a:pt x="6101" y="3190"/>
                  <a:pt x="6119" y="3190"/>
                  <a:pt x="6119" y="3184"/>
                </a:cubicBezTo>
                <a:cubicBezTo>
                  <a:pt x="6125" y="3178"/>
                  <a:pt x="6125" y="3172"/>
                  <a:pt x="6125" y="3160"/>
                </a:cubicBezTo>
                <a:cubicBezTo>
                  <a:pt x="6125" y="3148"/>
                  <a:pt x="6119" y="3148"/>
                  <a:pt x="6113" y="3137"/>
                </a:cubicBezTo>
                <a:cubicBezTo>
                  <a:pt x="6107" y="3142"/>
                  <a:pt x="6101" y="3137"/>
                  <a:pt x="6095" y="3137"/>
                </a:cubicBezTo>
                <a:close/>
                <a:moveTo>
                  <a:pt x="5787" y="3261"/>
                </a:moveTo>
                <a:lnTo>
                  <a:pt x="5787" y="3261"/>
                </a:lnTo>
                <a:cubicBezTo>
                  <a:pt x="5775" y="3261"/>
                  <a:pt x="5769" y="3255"/>
                  <a:pt x="5763" y="3255"/>
                </a:cubicBezTo>
                <a:cubicBezTo>
                  <a:pt x="5757" y="3249"/>
                  <a:pt x="5745" y="3255"/>
                  <a:pt x="5739" y="3255"/>
                </a:cubicBezTo>
                <a:cubicBezTo>
                  <a:pt x="5727" y="3249"/>
                  <a:pt x="5727" y="3243"/>
                  <a:pt x="5716" y="3243"/>
                </a:cubicBezTo>
                <a:cubicBezTo>
                  <a:pt x="5704" y="3237"/>
                  <a:pt x="5704" y="3225"/>
                  <a:pt x="5692" y="3220"/>
                </a:cubicBezTo>
                <a:cubicBezTo>
                  <a:pt x="5686" y="3214"/>
                  <a:pt x="5680" y="3220"/>
                  <a:pt x="5668" y="3220"/>
                </a:cubicBezTo>
                <a:cubicBezTo>
                  <a:pt x="5650" y="3231"/>
                  <a:pt x="5650" y="3231"/>
                  <a:pt x="5650" y="3231"/>
                </a:cubicBezTo>
                <a:cubicBezTo>
                  <a:pt x="5656" y="3231"/>
                  <a:pt x="5662" y="3237"/>
                  <a:pt x="5668" y="3243"/>
                </a:cubicBezTo>
                <a:cubicBezTo>
                  <a:pt x="5680" y="3249"/>
                  <a:pt x="5680" y="3261"/>
                  <a:pt x="5686" y="3261"/>
                </a:cubicBezTo>
                <a:cubicBezTo>
                  <a:pt x="5692" y="3267"/>
                  <a:pt x="5704" y="3273"/>
                  <a:pt x="5710" y="3279"/>
                </a:cubicBezTo>
                <a:cubicBezTo>
                  <a:pt x="5722" y="3291"/>
                  <a:pt x="5727" y="3303"/>
                  <a:pt x="5745" y="3303"/>
                </a:cubicBezTo>
                <a:cubicBezTo>
                  <a:pt x="5757" y="3303"/>
                  <a:pt x="5763" y="3291"/>
                  <a:pt x="5775" y="3279"/>
                </a:cubicBezTo>
                <a:cubicBezTo>
                  <a:pt x="5775" y="3279"/>
                  <a:pt x="5781" y="3267"/>
                  <a:pt x="5787" y="3261"/>
                </a:cubicBezTo>
                <a:close/>
                <a:moveTo>
                  <a:pt x="7393" y="1731"/>
                </a:moveTo>
                <a:lnTo>
                  <a:pt x="7393" y="1731"/>
                </a:lnTo>
                <a:cubicBezTo>
                  <a:pt x="7400" y="1731"/>
                  <a:pt x="7400" y="1731"/>
                  <a:pt x="7400" y="1731"/>
                </a:cubicBezTo>
                <a:cubicBezTo>
                  <a:pt x="7405" y="1731"/>
                  <a:pt x="7405" y="1731"/>
                  <a:pt x="7411" y="1731"/>
                </a:cubicBezTo>
                <a:lnTo>
                  <a:pt x="7411" y="1731"/>
                </a:lnTo>
                <a:cubicBezTo>
                  <a:pt x="7411" y="1731"/>
                  <a:pt x="7411" y="1731"/>
                  <a:pt x="7417" y="1731"/>
                </a:cubicBezTo>
                <a:lnTo>
                  <a:pt x="7417" y="1731"/>
                </a:lnTo>
                <a:cubicBezTo>
                  <a:pt x="7423" y="1737"/>
                  <a:pt x="7423" y="1737"/>
                  <a:pt x="7423" y="1737"/>
                </a:cubicBezTo>
                <a:cubicBezTo>
                  <a:pt x="7423" y="1737"/>
                  <a:pt x="7423" y="1737"/>
                  <a:pt x="7429" y="1737"/>
                </a:cubicBezTo>
                <a:cubicBezTo>
                  <a:pt x="7429" y="1743"/>
                  <a:pt x="7429" y="1743"/>
                  <a:pt x="7435" y="1743"/>
                </a:cubicBezTo>
                <a:cubicBezTo>
                  <a:pt x="7435" y="1749"/>
                  <a:pt x="7435" y="1749"/>
                  <a:pt x="7435" y="1749"/>
                </a:cubicBezTo>
                <a:cubicBezTo>
                  <a:pt x="7441" y="1749"/>
                  <a:pt x="7447" y="1749"/>
                  <a:pt x="7447" y="1749"/>
                </a:cubicBezTo>
                <a:cubicBezTo>
                  <a:pt x="7459" y="1749"/>
                  <a:pt x="7465" y="1749"/>
                  <a:pt x="7471" y="1749"/>
                </a:cubicBezTo>
                <a:cubicBezTo>
                  <a:pt x="7482" y="1755"/>
                  <a:pt x="7488" y="1761"/>
                  <a:pt x="7494" y="1767"/>
                </a:cubicBezTo>
                <a:cubicBezTo>
                  <a:pt x="7506" y="1773"/>
                  <a:pt x="7512" y="1767"/>
                  <a:pt x="7524" y="1767"/>
                </a:cubicBezTo>
                <a:cubicBezTo>
                  <a:pt x="7530" y="1767"/>
                  <a:pt x="7536" y="1767"/>
                  <a:pt x="7542" y="1767"/>
                </a:cubicBezTo>
                <a:cubicBezTo>
                  <a:pt x="7548" y="1767"/>
                  <a:pt x="7548" y="1761"/>
                  <a:pt x="7554" y="1761"/>
                </a:cubicBezTo>
                <a:cubicBezTo>
                  <a:pt x="7566" y="1761"/>
                  <a:pt x="7571" y="1755"/>
                  <a:pt x="7577" y="1749"/>
                </a:cubicBezTo>
                <a:cubicBezTo>
                  <a:pt x="7583" y="1743"/>
                  <a:pt x="7589" y="1743"/>
                  <a:pt x="7595" y="1737"/>
                </a:cubicBezTo>
                <a:cubicBezTo>
                  <a:pt x="7595" y="1731"/>
                  <a:pt x="7595" y="1725"/>
                  <a:pt x="7601" y="1725"/>
                </a:cubicBezTo>
                <a:cubicBezTo>
                  <a:pt x="7613" y="1720"/>
                  <a:pt x="7619" y="1714"/>
                  <a:pt x="7625" y="1714"/>
                </a:cubicBezTo>
                <a:cubicBezTo>
                  <a:pt x="7631" y="1708"/>
                  <a:pt x="7643" y="1714"/>
                  <a:pt x="7648" y="1714"/>
                </a:cubicBezTo>
                <a:cubicBezTo>
                  <a:pt x="7654" y="1714"/>
                  <a:pt x="7654" y="1708"/>
                  <a:pt x="7660" y="1708"/>
                </a:cubicBezTo>
                <a:cubicBezTo>
                  <a:pt x="7666" y="1708"/>
                  <a:pt x="7672" y="1702"/>
                  <a:pt x="7672" y="1702"/>
                </a:cubicBezTo>
                <a:cubicBezTo>
                  <a:pt x="7678" y="1702"/>
                  <a:pt x="7684" y="1702"/>
                  <a:pt x="7690" y="1702"/>
                </a:cubicBezTo>
                <a:cubicBezTo>
                  <a:pt x="7690" y="1702"/>
                  <a:pt x="7696" y="1696"/>
                  <a:pt x="7702" y="1696"/>
                </a:cubicBezTo>
                <a:cubicBezTo>
                  <a:pt x="7702" y="1696"/>
                  <a:pt x="7708" y="1690"/>
                  <a:pt x="7714" y="1690"/>
                </a:cubicBezTo>
                <a:cubicBezTo>
                  <a:pt x="7714" y="1690"/>
                  <a:pt x="7720" y="1690"/>
                  <a:pt x="7726" y="1690"/>
                </a:cubicBezTo>
                <a:lnTo>
                  <a:pt x="7732" y="1684"/>
                </a:lnTo>
                <a:cubicBezTo>
                  <a:pt x="7737" y="1678"/>
                  <a:pt x="7743" y="1678"/>
                  <a:pt x="7743" y="1678"/>
                </a:cubicBezTo>
                <a:cubicBezTo>
                  <a:pt x="7749" y="1672"/>
                  <a:pt x="7749" y="1666"/>
                  <a:pt x="7755" y="1666"/>
                </a:cubicBezTo>
                <a:cubicBezTo>
                  <a:pt x="7761" y="1660"/>
                  <a:pt x="7761" y="1654"/>
                  <a:pt x="7767" y="1648"/>
                </a:cubicBezTo>
                <a:cubicBezTo>
                  <a:pt x="7767" y="1648"/>
                  <a:pt x="7773" y="1642"/>
                  <a:pt x="7779" y="1636"/>
                </a:cubicBezTo>
                <a:cubicBezTo>
                  <a:pt x="7785" y="1625"/>
                  <a:pt x="7791" y="1619"/>
                  <a:pt x="7803" y="1619"/>
                </a:cubicBezTo>
                <a:cubicBezTo>
                  <a:pt x="7862" y="1619"/>
                  <a:pt x="7862" y="1619"/>
                  <a:pt x="7862" y="1619"/>
                </a:cubicBezTo>
                <a:cubicBezTo>
                  <a:pt x="7868" y="1619"/>
                  <a:pt x="7874" y="1613"/>
                  <a:pt x="7880" y="1607"/>
                </a:cubicBezTo>
                <a:cubicBezTo>
                  <a:pt x="7886" y="1607"/>
                  <a:pt x="7892" y="1601"/>
                  <a:pt x="7892" y="1595"/>
                </a:cubicBezTo>
                <a:cubicBezTo>
                  <a:pt x="7897" y="1595"/>
                  <a:pt x="7903" y="1589"/>
                  <a:pt x="7909" y="1583"/>
                </a:cubicBezTo>
                <a:cubicBezTo>
                  <a:pt x="7909" y="1583"/>
                  <a:pt x="7909" y="1577"/>
                  <a:pt x="7909" y="1571"/>
                </a:cubicBezTo>
                <a:cubicBezTo>
                  <a:pt x="7897" y="1571"/>
                  <a:pt x="7897" y="1571"/>
                  <a:pt x="7897" y="1571"/>
                </a:cubicBezTo>
                <a:cubicBezTo>
                  <a:pt x="7886" y="1577"/>
                  <a:pt x="7880" y="1577"/>
                  <a:pt x="7874" y="1583"/>
                </a:cubicBezTo>
                <a:cubicBezTo>
                  <a:pt x="7874" y="1589"/>
                  <a:pt x="7874" y="1595"/>
                  <a:pt x="7874" y="1595"/>
                </a:cubicBezTo>
                <a:cubicBezTo>
                  <a:pt x="7868" y="1601"/>
                  <a:pt x="7862" y="1601"/>
                  <a:pt x="7850" y="1601"/>
                </a:cubicBezTo>
                <a:cubicBezTo>
                  <a:pt x="7844" y="1601"/>
                  <a:pt x="7844" y="1601"/>
                  <a:pt x="7844" y="1601"/>
                </a:cubicBezTo>
                <a:cubicBezTo>
                  <a:pt x="7838" y="1601"/>
                  <a:pt x="7826" y="1595"/>
                  <a:pt x="7820" y="1589"/>
                </a:cubicBezTo>
                <a:cubicBezTo>
                  <a:pt x="7814" y="1583"/>
                  <a:pt x="7814" y="1571"/>
                  <a:pt x="7803" y="1571"/>
                </a:cubicBezTo>
                <a:cubicBezTo>
                  <a:pt x="7803" y="1565"/>
                  <a:pt x="7797" y="1571"/>
                  <a:pt x="7797" y="1571"/>
                </a:cubicBezTo>
                <a:cubicBezTo>
                  <a:pt x="7785" y="1571"/>
                  <a:pt x="7785" y="1571"/>
                  <a:pt x="7785" y="1571"/>
                </a:cubicBezTo>
                <a:cubicBezTo>
                  <a:pt x="7761" y="1571"/>
                  <a:pt x="7749" y="1571"/>
                  <a:pt x="7732" y="1565"/>
                </a:cubicBezTo>
                <a:cubicBezTo>
                  <a:pt x="7732" y="1559"/>
                  <a:pt x="7726" y="1559"/>
                  <a:pt x="7726" y="1559"/>
                </a:cubicBezTo>
                <a:cubicBezTo>
                  <a:pt x="7720" y="1559"/>
                  <a:pt x="7714" y="1554"/>
                  <a:pt x="7714" y="1554"/>
                </a:cubicBezTo>
                <a:cubicBezTo>
                  <a:pt x="7708" y="1548"/>
                  <a:pt x="7702" y="1548"/>
                  <a:pt x="7702" y="1542"/>
                </a:cubicBezTo>
                <a:cubicBezTo>
                  <a:pt x="7696" y="1536"/>
                  <a:pt x="7696" y="1536"/>
                  <a:pt x="7696" y="1530"/>
                </a:cubicBezTo>
                <a:cubicBezTo>
                  <a:pt x="7696" y="1506"/>
                  <a:pt x="7696" y="1506"/>
                  <a:pt x="7696" y="1506"/>
                </a:cubicBezTo>
                <a:cubicBezTo>
                  <a:pt x="7708" y="1506"/>
                  <a:pt x="7708" y="1500"/>
                  <a:pt x="7720" y="1500"/>
                </a:cubicBezTo>
                <a:cubicBezTo>
                  <a:pt x="7732" y="1500"/>
                  <a:pt x="7737" y="1506"/>
                  <a:pt x="7749" y="1500"/>
                </a:cubicBezTo>
                <a:cubicBezTo>
                  <a:pt x="7755" y="1500"/>
                  <a:pt x="7761" y="1500"/>
                  <a:pt x="7761" y="1500"/>
                </a:cubicBezTo>
                <a:cubicBezTo>
                  <a:pt x="7773" y="1500"/>
                  <a:pt x="7779" y="1500"/>
                  <a:pt x="7791" y="1494"/>
                </a:cubicBezTo>
                <a:cubicBezTo>
                  <a:pt x="7797" y="1488"/>
                  <a:pt x="7803" y="1482"/>
                  <a:pt x="7809" y="1470"/>
                </a:cubicBezTo>
                <a:cubicBezTo>
                  <a:pt x="7814" y="1470"/>
                  <a:pt x="7814" y="1470"/>
                  <a:pt x="7820" y="1476"/>
                </a:cubicBezTo>
                <a:cubicBezTo>
                  <a:pt x="7826" y="1476"/>
                  <a:pt x="7826" y="1482"/>
                  <a:pt x="7826" y="1488"/>
                </a:cubicBezTo>
                <a:cubicBezTo>
                  <a:pt x="7832" y="1494"/>
                  <a:pt x="7826" y="1506"/>
                  <a:pt x="7826" y="1512"/>
                </a:cubicBezTo>
                <a:cubicBezTo>
                  <a:pt x="7826" y="1518"/>
                  <a:pt x="7832" y="1524"/>
                  <a:pt x="7832" y="1524"/>
                </a:cubicBezTo>
                <a:cubicBezTo>
                  <a:pt x="7838" y="1530"/>
                  <a:pt x="7838" y="1536"/>
                  <a:pt x="7838" y="1536"/>
                </a:cubicBezTo>
                <a:cubicBezTo>
                  <a:pt x="7844" y="1548"/>
                  <a:pt x="7856" y="1548"/>
                  <a:pt x="7868" y="1548"/>
                </a:cubicBezTo>
                <a:cubicBezTo>
                  <a:pt x="7874" y="1548"/>
                  <a:pt x="7874" y="1548"/>
                  <a:pt x="7880" y="1542"/>
                </a:cubicBezTo>
                <a:cubicBezTo>
                  <a:pt x="7880" y="1536"/>
                  <a:pt x="7880" y="1530"/>
                  <a:pt x="7880" y="1530"/>
                </a:cubicBezTo>
                <a:cubicBezTo>
                  <a:pt x="7886" y="1518"/>
                  <a:pt x="7897" y="1518"/>
                  <a:pt x="7903" y="1512"/>
                </a:cubicBezTo>
                <a:cubicBezTo>
                  <a:pt x="7915" y="1512"/>
                  <a:pt x="7921" y="1512"/>
                  <a:pt x="7927" y="1512"/>
                </a:cubicBezTo>
                <a:cubicBezTo>
                  <a:pt x="7939" y="1512"/>
                  <a:pt x="7945" y="1512"/>
                  <a:pt x="7957" y="1512"/>
                </a:cubicBezTo>
                <a:cubicBezTo>
                  <a:pt x="7957" y="1512"/>
                  <a:pt x="7963" y="1512"/>
                  <a:pt x="7963" y="1506"/>
                </a:cubicBezTo>
                <a:cubicBezTo>
                  <a:pt x="7963" y="1500"/>
                  <a:pt x="7963" y="1494"/>
                  <a:pt x="7963" y="1488"/>
                </a:cubicBezTo>
                <a:cubicBezTo>
                  <a:pt x="7963" y="1476"/>
                  <a:pt x="7957" y="1470"/>
                  <a:pt x="7951" y="1459"/>
                </a:cubicBezTo>
                <a:cubicBezTo>
                  <a:pt x="7951" y="1453"/>
                  <a:pt x="7945" y="1447"/>
                  <a:pt x="7945" y="1447"/>
                </a:cubicBezTo>
                <a:cubicBezTo>
                  <a:pt x="7933" y="1441"/>
                  <a:pt x="7927" y="1441"/>
                  <a:pt x="7921" y="1435"/>
                </a:cubicBezTo>
                <a:cubicBezTo>
                  <a:pt x="7909" y="1429"/>
                  <a:pt x="7903" y="1423"/>
                  <a:pt x="7897" y="1417"/>
                </a:cubicBezTo>
                <a:cubicBezTo>
                  <a:pt x="7897" y="1405"/>
                  <a:pt x="7903" y="1399"/>
                  <a:pt x="7897" y="1393"/>
                </a:cubicBezTo>
                <a:cubicBezTo>
                  <a:pt x="7897" y="1387"/>
                  <a:pt x="7892" y="1387"/>
                  <a:pt x="7886" y="1387"/>
                </a:cubicBezTo>
                <a:cubicBezTo>
                  <a:pt x="7886" y="1382"/>
                  <a:pt x="7886" y="1376"/>
                  <a:pt x="7886" y="1376"/>
                </a:cubicBezTo>
                <a:cubicBezTo>
                  <a:pt x="7886" y="1370"/>
                  <a:pt x="7886" y="1364"/>
                  <a:pt x="7886" y="1364"/>
                </a:cubicBezTo>
                <a:cubicBezTo>
                  <a:pt x="7886" y="1358"/>
                  <a:pt x="7880" y="1358"/>
                  <a:pt x="7874" y="1358"/>
                </a:cubicBezTo>
                <a:cubicBezTo>
                  <a:pt x="7868" y="1352"/>
                  <a:pt x="7862" y="1352"/>
                  <a:pt x="7850" y="1346"/>
                </a:cubicBezTo>
                <a:cubicBezTo>
                  <a:pt x="7844" y="1346"/>
                  <a:pt x="7844" y="1340"/>
                  <a:pt x="7838" y="1340"/>
                </a:cubicBezTo>
                <a:cubicBezTo>
                  <a:pt x="7844" y="1334"/>
                  <a:pt x="7844" y="1334"/>
                  <a:pt x="7850" y="1328"/>
                </a:cubicBezTo>
                <a:cubicBezTo>
                  <a:pt x="7850" y="1328"/>
                  <a:pt x="7856" y="1328"/>
                  <a:pt x="7862" y="1328"/>
                </a:cubicBezTo>
                <a:cubicBezTo>
                  <a:pt x="7868" y="1328"/>
                  <a:pt x="7874" y="1340"/>
                  <a:pt x="7880" y="1346"/>
                </a:cubicBezTo>
                <a:cubicBezTo>
                  <a:pt x="7886" y="1346"/>
                  <a:pt x="7880" y="1358"/>
                  <a:pt x="7886" y="1358"/>
                </a:cubicBezTo>
                <a:cubicBezTo>
                  <a:pt x="7892" y="1358"/>
                  <a:pt x="7892" y="1358"/>
                  <a:pt x="7897" y="1358"/>
                </a:cubicBezTo>
                <a:cubicBezTo>
                  <a:pt x="7909" y="1358"/>
                  <a:pt x="7909" y="1358"/>
                  <a:pt x="7909" y="1358"/>
                </a:cubicBezTo>
                <a:cubicBezTo>
                  <a:pt x="7915" y="1358"/>
                  <a:pt x="7921" y="1352"/>
                  <a:pt x="7921" y="1352"/>
                </a:cubicBezTo>
                <a:cubicBezTo>
                  <a:pt x="7927" y="1352"/>
                  <a:pt x="7927" y="1358"/>
                  <a:pt x="7933" y="1358"/>
                </a:cubicBezTo>
                <a:cubicBezTo>
                  <a:pt x="7939" y="1340"/>
                  <a:pt x="7939" y="1328"/>
                  <a:pt x="7939" y="1310"/>
                </a:cubicBezTo>
                <a:cubicBezTo>
                  <a:pt x="7939" y="1299"/>
                  <a:pt x="7939" y="1299"/>
                  <a:pt x="7939" y="1299"/>
                </a:cubicBezTo>
                <a:cubicBezTo>
                  <a:pt x="7939" y="1299"/>
                  <a:pt x="7939" y="1293"/>
                  <a:pt x="7939" y="1287"/>
                </a:cubicBezTo>
                <a:cubicBezTo>
                  <a:pt x="7939" y="1287"/>
                  <a:pt x="7945" y="1281"/>
                  <a:pt x="7945" y="1275"/>
                </a:cubicBezTo>
                <a:cubicBezTo>
                  <a:pt x="7945" y="1275"/>
                  <a:pt x="7945" y="1269"/>
                  <a:pt x="7945" y="1263"/>
                </a:cubicBezTo>
                <a:cubicBezTo>
                  <a:pt x="7939" y="1263"/>
                  <a:pt x="7933" y="1263"/>
                  <a:pt x="7933" y="1263"/>
                </a:cubicBezTo>
                <a:cubicBezTo>
                  <a:pt x="7921" y="1257"/>
                  <a:pt x="7915" y="1257"/>
                  <a:pt x="7909" y="1257"/>
                </a:cubicBezTo>
                <a:cubicBezTo>
                  <a:pt x="7897" y="1257"/>
                  <a:pt x="7892" y="1251"/>
                  <a:pt x="7880" y="1257"/>
                </a:cubicBezTo>
                <a:cubicBezTo>
                  <a:pt x="7880" y="1257"/>
                  <a:pt x="7880" y="1263"/>
                  <a:pt x="7880" y="1269"/>
                </a:cubicBezTo>
                <a:cubicBezTo>
                  <a:pt x="7874" y="1269"/>
                  <a:pt x="7868" y="1269"/>
                  <a:pt x="7862" y="1269"/>
                </a:cubicBezTo>
                <a:cubicBezTo>
                  <a:pt x="7826" y="1269"/>
                  <a:pt x="7826" y="1269"/>
                  <a:pt x="7826" y="1269"/>
                </a:cubicBezTo>
                <a:cubicBezTo>
                  <a:pt x="7832" y="1263"/>
                  <a:pt x="7832" y="1257"/>
                  <a:pt x="7838" y="1257"/>
                </a:cubicBezTo>
                <a:cubicBezTo>
                  <a:pt x="7838" y="1251"/>
                  <a:pt x="7844" y="1251"/>
                  <a:pt x="7850" y="1251"/>
                </a:cubicBezTo>
                <a:cubicBezTo>
                  <a:pt x="7850" y="1251"/>
                  <a:pt x="7856" y="1245"/>
                  <a:pt x="7862" y="1245"/>
                </a:cubicBezTo>
                <a:cubicBezTo>
                  <a:pt x="7862" y="1245"/>
                  <a:pt x="7856" y="1239"/>
                  <a:pt x="7862" y="1233"/>
                </a:cubicBezTo>
                <a:cubicBezTo>
                  <a:pt x="7850" y="1233"/>
                  <a:pt x="7844" y="1227"/>
                  <a:pt x="7838" y="1227"/>
                </a:cubicBezTo>
                <a:cubicBezTo>
                  <a:pt x="7832" y="1227"/>
                  <a:pt x="7832" y="1221"/>
                  <a:pt x="7826" y="1221"/>
                </a:cubicBezTo>
                <a:cubicBezTo>
                  <a:pt x="7832" y="1210"/>
                  <a:pt x="7832" y="1210"/>
                  <a:pt x="7832" y="1210"/>
                </a:cubicBezTo>
                <a:cubicBezTo>
                  <a:pt x="7880" y="1210"/>
                  <a:pt x="7880" y="1210"/>
                  <a:pt x="7880" y="1210"/>
                </a:cubicBezTo>
                <a:cubicBezTo>
                  <a:pt x="7880" y="1245"/>
                  <a:pt x="7880" y="1245"/>
                  <a:pt x="7880" y="1245"/>
                </a:cubicBezTo>
                <a:cubicBezTo>
                  <a:pt x="7927" y="1245"/>
                  <a:pt x="7927" y="1245"/>
                  <a:pt x="7927" y="1245"/>
                </a:cubicBezTo>
                <a:cubicBezTo>
                  <a:pt x="7933" y="1245"/>
                  <a:pt x="7939" y="1245"/>
                  <a:pt x="7939" y="1239"/>
                </a:cubicBezTo>
                <a:cubicBezTo>
                  <a:pt x="7945" y="1239"/>
                  <a:pt x="7939" y="1233"/>
                  <a:pt x="7945" y="1227"/>
                </a:cubicBezTo>
                <a:cubicBezTo>
                  <a:pt x="7951" y="1227"/>
                  <a:pt x="7963" y="1227"/>
                  <a:pt x="7969" y="1227"/>
                </a:cubicBezTo>
                <a:cubicBezTo>
                  <a:pt x="7980" y="1227"/>
                  <a:pt x="7980" y="1227"/>
                  <a:pt x="7980" y="1227"/>
                </a:cubicBezTo>
                <a:cubicBezTo>
                  <a:pt x="7998" y="1227"/>
                  <a:pt x="7998" y="1239"/>
                  <a:pt x="8016" y="1239"/>
                </a:cubicBezTo>
                <a:cubicBezTo>
                  <a:pt x="8022" y="1239"/>
                  <a:pt x="8028" y="1233"/>
                  <a:pt x="8034" y="1233"/>
                </a:cubicBezTo>
                <a:cubicBezTo>
                  <a:pt x="8034" y="1227"/>
                  <a:pt x="8034" y="1221"/>
                  <a:pt x="8040" y="1221"/>
                </a:cubicBezTo>
                <a:cubicBezTo>
                  <a:pt x="8046" y="1215"/>
                  <a:pt x="8052" y="1215"/>
                  <a:pt x="8052" y="1210"/>
                </a:cubicBezTo>
                <a:cubicBezTo>
                  <a:pt x="8052" y="1204"/>
                  <a:pt x="8046" y="1198"/>
                  <a:pt x="8040" y="1192"/>
                </a:cubicBezTo>
                <a:cubicBezTo>
                  <a:pt x="8040" y="1186"/>
                  <a:pt x="8034" y="1180"/>
                  <a:pt x="8034" y="1180"/>
                </a:cubicBezTo>
                <a:cubicBezTo>
                  <a:pt x="8028" y="1174"/>
                  <a:pt x="8022" y="1168"/>
                  <a:pt x="8016" y="1168"/>
                </a:cubicBezTo>
                <a:cubicBezTo>
                  <a:pt x="8010" y="1168"/>
                  <a:pt x="8004" y="1168"/>
                  <a:pt x="7998" y="1168"/>
                </a:cubicBezTo>
                <a:cubicBezTo>
                  <a:pt x="7992" y="1168"/>
                  <a:pt x="7992" y="1174"/>
                  <a:pt x="7986" y="1174"/>
                </a:cubicBezTo>
                <a:cubicBezTo>
                  <a:pt x="7980" y="1174"/>
                  <a:pt x="7980" y="1180"/>
                  <a:pt x="7975" y="1180"/>
                </a:cubicBezTo>
                <a:cubicBezTo>
                  <a:pt x="7969" y="1180"/>
                  <a:pt x="7969" y="1174"/>
                  <a:pt x="7963" y="1174"/>
                </a:cubicBezTo>
                <a:cubicBezTo>
                  <a:pt x="7957" y="1174"/>
                  <a:pt x="7951" y="1168"/>
                  <a:pt x="7951" y="1168"/>
                </a:cubicBezTo>
                <a:cubicBezTo>
                  <a:pt x="7951" y="1162"/>
                  <a:pt x="7945" y="1162"/>
                  <a:pt x="7945" y="1156"/>
                </a:cubicBezTo>
                <a:cubicBezTo>
                  <a:pt x="7945" y="1144"/>
                  <a:pt x="7951" y="1144"/>
                  <a:pt x="7957" y="1144"/>
                </a:cubicBezTo>
                <a:cubicBezTo>
                  <a:pt x="7963" y="1144"/>
                  <a:pt x="7969" y="1144"/>
                  <a:pt x="7969" y="1144"/>
                </a:cubicBezTo>
                <a:cubicBezTo>
                  <a:pt x="7975" y="1144"/>
                  <a:pt x="7980" y="1150"/>
                  <a:pt x="7980" y="1150"/>
                </a:cubicBezTo>
                <a:cubicBezTo>
                  <a:pt x="7992" y="1150"/>
                  <a:pt x="7998" y="1150"/>
                  <a:pt x="8004" y="1150"/>
                </a:cubicBezTo>
                <a:cubicBezTo>
                  <a:pt x="8016" y="1150"/>
                  <a:pt x="8022" y="1150"/>
                  <a:pt x="8034" y="1150"/>
                </a:cubicBezTo>
                <a:lnTo>
                  <a:pt x="8040" y="1144"/>
                </a:lnTo>
                <a:cubicBezTo>
                  <a:pt x="8052" y="1138"/>
                  <a:pt x="8052" y="1138"/>
                  <a:pt x="8052" y="1138"/>
                </a:cubicBezTo>
                <a:cubicBezTo>
                  <a:pt x="8058" y="1132"/>
                  <a:pt x="8058" y="1127"/>
                  <a:pt x="8064" y="1127"/>
                </a:cubicBezTo>
                <a:cubicBezTo>
                  <a:pt x="8069" y="1127"/>
                  <a:pt x="8069" y="1132"/>
                  <a:pt x="8075" y="1132"/>
                </a:cubicBezTo>
                <a:cubicBezTo>
                  <a:pt x="8093" y="1132"/>
                  <a:pt x="8093" y="1132"/>
                  <a:pt x="8093" y="1132"/>
                </a:cubicBezTo>
                <a:cubicBezTo>
                  <a:pt x="8099" y="1132"/>
                  <a:pt x="8105" y="1132"/>
                  <a:pt x="8111" y="1132"/>
                </a:cubicBezTo>
                <a:cubicBezTo>
                  <a:pt x="8117" y="1132"/>
                  <a:pt x="8117" y="1132"/>
                  <a:pt x="8123" y="1127"/>
                </a:cubicBezTo>
                <a:cubicBezTo>
                  <a:pt x="8129" y="1127"/>
                  <a:pt x="8123" y="1121"/>
                  <a:pt x="8123" y="1115"/>
                </a:cubicBezTo>
                <a:cubicBezTo>
                  <a:pt x="8117" y="1109"/>
                  <a:pt x="8111" y="1103"/>
                  <a:pt x="8105" y="1103"/>
                </a:cubicBezTo>
                <a:cubicBezTo>
                  <a:pt x="8099" y="1097"/>
                  <a:pt x="8093" y="1103"/>
                  <a:pt x="8093" y="1103"/>
                </a:cubicBezTo>
                <a:cubicBezTo>
                  <a:pt x="8087" y="1097"/>
                  <a:pt x="8081" y="1097"/>
                  <a:pt x="8075" y="1091"/>
                </a:cubicBezTo>
                <a:cubicBezTo>
                  <a:pt x="8069" y="1085"/>
                  <a:pt x="8064" y="1085"/>
                  <a:pt x="8064" y="1079"/>
                </a:cubicBezTo>
                <a:cubicBezTo>
                  <a:pt x="8064" y="1073"/>
                  <a:pt x="8058" y="1073"/>
                  <a:pt x="8058" y="1067"/>
                </a:cubicBezTo>
                <a:cubicBezTo>
                  <a:pt x="8058" y="1061"/>
                  <a:pt x="8064" y="1055"/>
                  <a:pt x="8064" y="1050"/>
                </a:cubicBezTo>
                <a:cubicBezTo>
                  <a:pt x="8064" y="1044"/>
                  <a:pt x="8058" y="1038"/>
                  <a:pt x="8058" y="1032"/>
                </a:cubicBezTo>
                <a:cubicBezTo>
                  <a:pt x="8058" y="1026"/>
                  <a:pt x="8064" y="1026"/>
                  <a:pt x="8064" y="1020"/>
                </a:cubicBezTo>
                <a:lnTo>
                  <a:pt x="8064" y="1014"/>
                </a:lnTo>
                <a:cubicBezTo>
                  <a:pt x="8081" y="1014"/>
                  <a:pt x="8087" y="1014"/>
                  <a:pt x="8111" y="1014"/>
                </a:cubicBezTo>
                <a:cubicBezTo>
                  <a:pt x="8111" y="978"/>
                  <a:pt x="8111" y="978"/>
                  <a:pt x="8111" y="978"/>
                </a:cubicBezTo>
                <a:cubicBezTo>
                  <a:pt x="8111" y="966"/>
                  <a:pt x="8093" y="961"/>
                  <a:pt x="8087" y="949"/>
                </a:cubicBezTo>
                <a:cubicBezTo>
                  <a:pt x="8081" y="943"/>
                  <a:pt x="8087" y="943"/>
                  <a:pt x="8087" y="937"/>
                </a:cubicBezTo>
                <a:cubicBezTo>
                  <a:pt x="8087" y="931"/>
                  <a:pt x="8081" y="925"/>
                  <a:pt x="8081" y="919"/>
                </a:cubicBezTo>
                <a:cubicBezTo>
                  <a:pt x="8069" y="919"/>
                  <a:pt x="8064" y="925"/>
                  <a:pt x="8046" y="919"/>
                </a:cubicBezTo>
                <a:cubicBezTo>
                  <a:pt x="8040" y="919"/>
                  <a:pt x="8040" y="919"/>
                  <a:pt x="8034" y="919"/>
                </a:cubicBezTo>
                <a:cubicBezTo>
                  <a:pt x="8028" y="919"/>
                  <a:pt x="8028" y="913"/>
                  <a:pt x="8022" y="913"/>
                </a:cubicBezTo>
                <a:cubicBezTo>
                  <a:pt x="8016" y="913"/>
                  <a:pt x="8016" y="913"/>
                  <a:pt x="8010" y="907"/>
                </a:cubicBezTo>
                <a:cubicBezTo>
                  <a:pt x="8004" y="907"/>
                  <a:pt x="8004" y="907"/>
                  <a:pt x="7998" y="901"/>
                </a:cubicBezTo>
                <a:cubicBezTo>
                  <a:pt x="7998" y="901"/>
                  <a:pt x="7992" y="895"/>
                  <a:pt x="7992" y="889"/>
                </a:cubicBezTo>
                <a:cubicBezTo>
                  <a:pt x="7986" y="889"/>
                  <a:pt x="7986" y="884"/>
                  <a:pt x="7986" y="877"/>
                </a:cubicBezTo>
                <a:cubicBezTo>
                  <a:pt x="7986" y="872"/>
                  <a:pt x="7986" y="872"/>
                  <a:pt x="7986" y="872"/>
                </a:cubicBezTo>
                <a:cubicBezTo>
                  <a:pt x="7992" y="866"/>
                  <a:pt x="7998" y="866"/>
                  <a:pt x="7998" y="866"/>
                </a:cubicBezTo>
                <a:cubicBezTo>
                  <a:pt x="8004" y="860"/>
                  <a:pt x="8004" y="854"/>
                  <a:pt x="8010" y="854"/>
                </a:cubicBezTo>
                <a:cubicBezTo>
                  <a:pt x="8010" y="848"/>
                  <a:pt x="8016" y="854"/>
                  <a:pt x="8022" y="854"/>
                </a:cubicBezTo>
                <a:cubicBezTo>
                  <a:pt x="8028" y="848"/>
                  <a:pt x="8034" y="848"/>
                  <a:pt x="8046" y="848"/>
                </a:cubicBezTo>
                <a:cubicBezTo>
                  <a:pt x="8052" y="848"/>
                  <a:pt x="8052" y="848"/>
                  <a:pt x="8058" y="848"/>
                </a:cubicBezTo>
                <a:cubicBezTo>
                  <a:pt x="8081" y="848"/>
                  <a:pt x="8081" y="848"/>
                  <a:pt x="8081" y="848"/>
                </a:cubicBezTo>
                <a:cubicBezTo>
                  <a:pt x="8087" y="848"/>
                  <a:pt x="8093" y="842"/>
                  <a:pt x="8105" y="848"/>
                </a:cubicBezTo>
                <a:lnTo>
                  <a:pt x="8111" y="854"/>
                </a:lnTo>
                <a:cubicBezTo>
                  <a:pt x="8117" y="860"/>
                  <a:pt x="8123" y="860"/>
                  <a:pt x="8123" y="872"/>
                </a:cubicBezTo>
                <a:cubicBezTo>
                  <a:pt x="8123" y="877"/>
                  <a:pt x="8123" y="877"/>
                  <a:pt x="8123" y="877"/>
                </a:cubicBezTo>
                <a:cubicBezTo>
                  <a:pt x="8129" y="877"/>
                  <a:pt x="8123" y="884"/>
                  <a:pt x="8117" y="884"/>
                </a:cubicBezTo>
                <a:cubicBezTo>
                  <a:pt x="8117" y="895"/>
                  <a:pt x="8111" y="895"/>
                  <a:pt x="8111" y="901"/>
                </a:cubicBezTo>
                <a:cubicBezTo>
                  <a:pt x="8111" y="919"/>
                  <a:pt x="8117" y="931"/>
                  <a:pt x="8123" y="949"/>
                </a:cubicBezTo>
                <a:cubicBezTo>
                  <a:pt x="8141" y="943"/>
                  <a:pt x="8141" y="943"/>
                  <a:pt x="8141" y="943"/>
                </a:cubicBezTo>
                <a:cubicBezTo>
                  <a:pt x="8141" y="848"/>
                  <a:pt x="8141" y="848"/>
                  <a:pt x="8141" y="848"/>
                </a:cubicBezTo>
                <a:cubicBezTo>
                  <a:pt x="8141" y="842"/>
                  <a:pt x="8147" y="842"/>
                  <a:pt x="8147" y="836"/>
                </a:cubicBezTo>
                <a:cubicBezTo>
                  <a:pt x="8152" y="836"/>
                  <a:pt x="8158" y="830"/>
                  <a:pt x="8158" y="824"/>
                </a:cubicBezTo>
                <a:cubicBezTo>
                  <a:pt x="8158" y="818"/>
                  <a:pt x="8158" y="818"/>
                  <a:pt x="8158" y="818"/>
                </a:cubicBezTo>
                <a:cubicBezTo>
                  <a:pt x="8158" y="812"/>
                  <a:pt x="8152" y="812"/>
                  <a:pt x="8152" y="806"/>
                </a:cubicBezTo>
                <a:cubicBezTo>
                  <a:pt x="8147" y="800"/>
                  <a:pt x="8147" y="795"/>
                  <a:pt x="8135" y="795"/>
                </a:cubicBezTo>
                <a:cubicBezTo>
                  <a:pt x="8129" y="795"/>
                  <a:pt x="8123" y="795"/>
                  <a:pt x="8117" y="795"/>
                </a:cubicBezTo>
                <a:lnTo>
                  <a:pt x="8111" y="800"/>
                </a:lnTo>
                <a:cubicBezTo>
                  <a:pt x="8099" y="800"/>
                  <a:pt x="8099" y="800"/>
                  <a:pt x="8087" y="800"/>
                </a:cubicBezTo>
                <a:cubicBezTo>
                  <a:pt x="8069" y="800"/>
                  <a:pt x="8069" y="800"/>
                  <a:pt x="8069" y="800"/>
                </a:cubicBezTo>
                <a:cubicBezTo>
                  <a:pt x="8064" y="800"/>
                  <a:pt x="8064" y="800"/>
                  <a:pt x="8058" y="800"/>
                </a:cubicBezTo>
                <a:cubicBezTo>
                  <a:pt x="8052" y="800"/>
                  <a:pt x="8052" y="800"/>
                  <a:pt x="8046" y="800"/>
                </a:cubicBezTo>
                <a:cubicBezTo>
                  <a:pt x="8046" y="765"/>
                  <a:pt x="8046" y="765"/>
                  <a:pt x="8046" y="765"/>
                </a:cubicBezTo>
                <a:cubicBezTo>
                  <a:pt x="8052" y="765"/>
                  <a:pt x="8058" y="759"/>
                  <a:pt x="8058" y="759"/>
                </a:cubicBezTo>
                <a:cubicBezTo>
                  <a:pt x="8064" y="759"/>
                  <a:pt x="8064" y="765"/>
                  <a:pt x="8069" y="765"/>
                </a:cubicBezTo>
                <a:cubicBezTo>
                  <a:pt x="8081" y="765"/>
                  <a:pt x="8081" y="765"/>
                  <a:pt x="8081" y="765"/>
                </a:cubicBezTo>
                <a:cubicBezTo>
                  <a:pt x="8093" y="765"/>
                  <a:pt x="8099" y="765"/>
                  <a:pt x="8105" y="765"/>
                </a:cubicBezTo>
                <a:cubicBezTo>
                  <a:pt x="8111" y="765"/>
                  <a:pt x="8111" y="759"/>
                  <a:pt x="8117" y="753"/>
                </a:cubicBezTo>
                <a:cubicBezTo>
                  <a:pt x="8111" y="753"/>
                  <a:pt x="8111" y="747"/>
                  <a:pt x="8111" y="741"/>
                </a:cubicBezTo>
                <a:cubicBezTo>
                  <a:pt x="8105" y="741"/>
                  <a:pt x="8105" y="735"/>
                  <a:pt x="8099" y="729"/>
                </a:cubicBezTo>
                <a:cubicBezTo>
                  <a:pt x="8087" y="729"/>
                  <a:pt x="8081" y="735"/>
                  <a:pt x="8075" y="735"/>
                </a:cubicBezTo>
                <a:cubicBezTo>
                  <a:pt x="8069" y="735"/>
                  <a:pt x="8069" y="729"/>
                  <a:pt x="8064" y="723"/>
                </a:cubicBezTo>
                <a:cubicBezTo>
                  <a:pt x="8058" y="723"/>
                  <a:pt x="8058" y="723"/>
                  <a:pt x="8052" y="723"/>
                </a:cubicBezTo>
                <a:cubicBezTo>
                  <a:pt x="8046" y="723"/>
                  <a:pt x="8046" y="723"/>
                  <a:pt x="8040" y="723"/>
                </a:cubicBezTo>
                <a:cubicBezTo>
                  <a:pt x="8034" y="723"/>
                  <a:pt x="8028" y="718"/>
                  <a:pt x="8022" y="718"/>
                </a:cubicBezTo>
                <a:cubicBezTo>
                  <a:pt x="8010" y="718"/>
                  <a:pt x="8004" y="718"/>
                  <a:pt x="7992" y="723"/>
                </a:cubicBezTo>
                <a:cubicBezTo>
                  <a:pt x="7992" y="729"/>
                  <a:pt x="7998" y="735"/>
                  <a:pt x="7992" y="741"/>
                </a:cubicBezTo>
                <a:cubicBezTo>
                  <a:pt x="7992" y="747"/>
                  <a:pt x="7992" y="747"/>
                  <a:pt x="7986" y="753"/>
                </a:cubicBezTo>
                <a:cubicBezTo>
                  <a:pt x="7986" y="753"/>
                  <a:pt x="7980" y="753"/>
                  <a:pt x="7975" y="753"/>
                </a:cubicBezTo>
                <a:cubicBezTo>
                  <a:pt x="7975" y="747"/>
                  <a:pt x="7969" y="747"/>
                  <a:pt x="7963" y="741"/>
                </a:cubicBezTo>
                <a:cubicBezTo>
                  <a:pt x="7963" y="741"/>
                  <a:pt x="7963" y="735"/>
                  <a:pt x="7963" y="729"/>
                </a:cubicBezTo>
                <a:cubicBezTo>
                  <a:pt x="7963" y="723"/>
                  <a:pt x="7963" y="718"/>
                  <a:pt x="7969" y="711"/>
                </a:cubicBezTo>
                <a:cubicBezTo>
                  <a:pt x="7969" y="706"/>
                  <a:pt x="7969" y="700"/>
                  <a:pt x="7975" y="700"/>
                </a:cubicBezTo>
                <a:cubicBezTo>
                  <a:pt x="7975" y="694"/>
                  <a:pt x="7980" y="700"/>
                  <a:pt x="7986" y="694"/>
                </a:cubicBezTo>
                <a:cubicBezTo>
                  <a:pt x="7986" y="688"/>
                  <a:pt x="7992" y="688"/>
                  <a:pt x="7992" y="682"/>
                </a:cubicBezTo>
                <a:cubicBezTo>
                  <a:pt x="7998" y="682"/>
                  <a:pt x="7992" y="676"/>
                  <a:pt x="7992" y="670"/>
                </a:cubicBezTo>
                <a:cubicBezTo>
                  <a:pt x="7992" y="664"/>
                  <a:pt x="7992" y="658"/>
                  <a:pt x="7992" y="646"/>
                </a:cubicBezTo>
                <a:cubicBezTo>
                  <a:pt x="7992" y="640"/>
                  <a:pt x="7998" y="629"/>
                  <a:pt x="7998" y="617"/>
                </a:cubicBezTo>
                <a:cubicBezTo>
                  <a:pt x="8034" y="617"/>
                  <a:pt x="8034" y="617"/>
                  <a:pt x="8034" y="617"/>
                </a:cubicBezTo>
                <a:cubicBezTo>
                  <a:pt x="8034" y="605"/>
                  <a:pt x="8034" y="599"/>
                  <a:pt x="8040" y="587"/>
                </a:cubicBezTo>
                <a:cubicBezTo>
                  <a:pt x="8040" y="587"/>
                  <a:pt x="8046" y="581"/>
                  <a:pt x="8046" y="575"/>
                </a:cubicBezTo>
                <a:cubicBezTo>
                  <a:pt x="8058" y="575"/>
                  <a:pt x="8064" y="575"/>
                  <a:pt x="8069" y="575"/>
                </a:cubicBezTo>
                <a:cubicBezTo>
                  <a:pt x="8081" y="575"/>
                  <a:pt x="8081" y="575"/>
                  <a:pt x="8081" y="575"/>
                </a:cubicBezTo>
                <a:cubicBezTo>
                  <a:pt x="8087" y="575"/>
                  <a:pt x="8087" y="569"/>
                  <a:pt x="8093" y="569"/>
                </a:cubicBezTo>
                <a:cubicBezTo>
                  <a:pt x="8093" y="563"/>
                  <a:pt x="8093" y="557"/>
                  <a:pt x="8093" y="557"/>
                </a:cubicBezTo>
                <a:cubicBezTo>
                  <a:pt x="8093" y="552"/>
                  <a:pt x="8087" y="545"/>
                  <a:pt x="8087" y="540"/>
                </a:cubicBezTo>
                <a:cubicBezTo>
                  <a:pt x="8087" y="534"/>
                  <a:pt x="8093" y="528"/>
                  <a:pt x="8099" y="522"/>
                </a:cubicBezTo>
                <a:cubicBezTo>
                  <a:pt x="8099" y="516"/>
                  <a:pt x="8105" y="516"/>
                  <a:pt x="8105" y="510"/>
                </a:cubicBezTo>
                <a:cubicBezTo>
                  <a:pt x="8105" y="504"/>
                  <a:pt x="8111" y="504"/>
                  <a:pt x="8111" y="498"/>
                </a:cubicBezTo>
                <a:cubicBezTo>
                  <a:pt x="8111" y="492"/>
                  <a:pt x="8117" y="492"/>
                  <a:pt x="8123" y="492"/>
                </a:cubicBezTo>
                <a:cubicBezTo>
                  <a:pt x="8129" y="486"/>
                  <a:pt x="8135" y="480"/>
                  <a:pt x="8147" y="480"/>
                </a:cubicBezTo>
                <a:cubicBezTo>
                  <a:pt x="8158" y="474"/>
                  <a:pt x="8164" y="486"/>
                  <a:pt x="8182" y="480"/>
                </a:cubicBezTo>
                <a:lnTo>
                  <a:pt x="8188" y="480"/>
                </a:lnTo>
                <a:cubicBezTo>
                  <a:pt x="8194" y="474"/>
                  <a:pt x="8194" y="468"/>
                  <a:pt x="8194" y="468"/>
                </a:cubicBezTo>
                <a:cubicBezTo>
                  <a:pt x="8200" y="463"/>
                  <a:pt x="8200" y="457"/>
                  <a:pt x="8200" y="457"/>
                </a:cubicBezTo>
                <a:cubicBezTo>
                  <a:pt x="8200" y="451"/>
                  <a:pt x="8200" y="445"/>
                  <a:pt x="8206" y="445"/>
                </a:cubicBezTo>
                <a:cubicBezTo>
                  <a:pt x="8206" y="439"/>
                  <a:pt x="8212" y="439"/>
                  <a:pt x="8218" y="439"/>
                </a:cubicBezTo>
                <a:cubicBezTo>
                  <a:pt x="8224" y="433"/>
                  <a:pt x="8224" y="433"/>
                  <a:pt x="8230" y="433"/>
                </a:cubicBezTo>
                <a:cubicBezTo>
                  <a:pt x="8230" y="433"/>
                  <a:pt x="8235" y="433"/>
                  <a:pt x="8241" y="433"/>
                </a:cubicBezTo>
                <a:cubicBezTo>
                  <a:pt x="8241" y="433"/>
                  <a:pt x="8247" y="433"/>
                  <a:pt x="8253" y="427"/>
                </a:cubicBezTo>
                <a:cubicBezTo>
                  <a:pt x="8253" y="427"/>
                  <a:pt x="8259" y="433"/>
                  <a:pt x="8265" y="427"/>
                </a:cubicBezTo>
                <a:cubicBezTo>
                  <a:pt x="8265" y="427"/>
                  <a:pt x="8265" y="421"/>
                  <a:pt x="8271" y="415"/>
                </a:cubicBezTo>
                <a:cubicBezTo>
                  <a:pt x="8265" y="403"/>
                  <a:pt x="8265" y="403"/>
                  <a:pt x="8265" y="403"/>
                </a:cubicBezTo>
                <a:cubicBezTo>
                  <a:pt x="8164" y="403"/>
                  <a:pt x="8164" y="403"/>
                  <a:pt x="8164" y="403"/>
                </a:cubicBezTo>
                <a:cubicBezTo>
                  <a:pt x="8135" y="397"/>
                  <a:pt x="8135" y="397"/>
                  <a:pt x="8135" y="397"/>
                </a:cubicBezTo>
                <a:cubicBezTo>
                  <a:pt x="8147" y="397"/>
                  <a:pt x="8152" y="397"/>
                  <a:pt x="8158" y="391"/>
                </a:cubicBezTo>
                <a:cubicBezTo>
                  <a:pt x="8170" y="386"/>
                  <a:pt x="8176" y="374"/>
                  <a:pt x="8188" y="374"/>
                </a:cubicBezTo>
                <a:cubicBezTo>
                  <a:pt x="8200" y="374"/>
                  <a:pt x="8200" y="374"/>
                  <a:pt x="8206" y="379"/>
                </a:cubicBezTo>
                <a:cubicBezTo>
                  <a:pt x="8212" y="379"/>
                  <a:pt x="8218" y="386"/>
                  <a:pt x="8224" y="386"/>
                </a:cubicBezTo>
                <a:cubicBezTo>
                  <a:pt x="8230" y="386"/>
                  <a:pt x="8230" y="386"/>
                  <a:pt x="8235" y="386"/>
                </a:cubicBezTo>
                <a:cubicBezTo>
                  <a:pt x="8247" y="386"/>
                  <a:pt x="8247" y="386"/>
                  <a:pt x="8247" y="386"/>
                </a:cubicBezTo>
                <a:cubicBezTo>
                  <a:pt x="8253" y="386"/>
                  <a:pt x="8253" y="386"/>
                  <a:pt x="8259" y="386"/>
                </a:cubicBezTo>
                <a:cubicBezTo>
                  <a:pt x="8265" y="386"/>
                  <a:pt x="8265" y="386"/>
                  <a:pt x="8271" y="386"/>
                </a:cubicBezTo>
                <a:cubicBezTo>
                  <a:pt x="8277" y="386"/>
                  <a:pt x="8283" y="379"/>
                  <a:pt x="8283" y="379"/>
                </a:cubicBezTo>
                <a:cubicBezTo>
                  <a:pt x="8289" y="379"/>
                  <a:pt x="8289" y="374"/>
                  <a:pt x="8295" y="368"/>
                </a:cubicBezTo>
                <a:cubicBezTo>
                  <a:pt x="8295" y="368"/>
                  <a:pt x="8301" y="362"/>
                  <a:pt x="8301" y="356"/>
                </a:cubicBezTo>
                <a:cubicBezTo>
                  <a:pt x="8307" y="350"/>
                  <a:pt x="8313" y="350"/>
                  <a:pt x="8318" y="344"/>
                </a:cubicBezTo>
                <a:cubicBezTo>
                  <a:pt x="8318" y="338"/>
                  <a:pt x="8318" y="332"/>
                  <a:pt x="8324" y="332"/>
                </a:cubicBezTo>
                <a:cubicBezTo>
                  <a:pt x="8330" y="332"/>
                  <a:pt x="8342" y="332"/>
                  <a:pt x="8348" y="332"/>
                </a:cubicBezTo>
                <a:cubicBezTo>
                  <a:pt x="8360" y="332"/>
                  <a:pt x="8360" y="332"/>
                  <a:pt x="8360" y="332"/>
                </a:cubicBezTo>
                <a:cubicBezTo>
                  <a:pt x="8378" y="332"/>
                  <a:pt x="8390" y="326"/>
                  <a:pt x="8407" y="326"/>
                </a:cubicBezTo>
                <a:cubicBezTo>
                  <a:pt x="8407" y="326"/>
                  <a:pt x="8413" y="326"/>
                  <a:pt x="8419" y="326"/>
                </a:cubicBezTo>
                <a:cubicBezTo>
                  <a:pt x="8419" y="320"/>
                  <a:pt x="8425" y="320"/>
                  <a:pt x="8425" y="320"/>
                </a:cubicBezTo>
                <a:cubicBezTo>
                  <a:pt x="8431" y="320"/>
                  <a:pt x="8437" y="314"/>
                  <a:pt x="8437" y="308"/>
                </a:cubicBezTo>
                <a:cubicBezTo>
                  <a:pt x="8443" y="302"/>
                  <a:pt x="8449" y="302"/>
                  <a:pt x="8449" y="297"/>
                </a:cubicBezTo>
                <a:cubicBezTo>
                  <a:pt x="8449" y="291"/>
                  <a:pt x="8449" y="285"/>
                  <a:pt x="8449" y="273"/>
                </a:cubicBezTo>
                <a:cubicBezTo>
                  <a:pt x="8449" y="267"/>
                  <a:pt x="8449" y="261"/>
                  <a:pt x="8443" y="255"/>
                </a:cubicBezTo>
                <a:cubicBezTo>
                  <a:pt x="8443" y="249"/>
                  <a:pt x="8437" y="249"/>
                  <a:pt x="8431" y="249"/>
                </a:cubicBezTo>
                <a:cubicBezTo>
                  <a:pt x="8425" y="243"/>
                  <a:pt x="8419" y="243"/>
                  <a:pt x="8407" y="243"/>
                </a:cubicBezTo>
                <a:cubicBezTo>
                  <a:pt x="8396" y="243"/>
                  <a:pt x="8390" y="243"/>
                  <a:pt x="8384" y="249"/>
                </a:cubicBezTo>
                <a:cubicBezTo>
                  <a:pt x="8378" y="249"/>
                  <a:pt x="8372" y="255"/>
                  <a:pt x="8366" y="255"/>
                </a:cubicBezTo>
                <a:cubicBezTo>
                  <a:pt x="8360" y="255"/>
                  <a:pt x="8354" y="261"/>
                  <a:pt x="8342" y="261"/>
                </a:cubicBezTo>
                <a:cubicBezTo>
                  <a:pt x="8336" y="261"/>
                  <a:pt x="8330" y="255"/>
                  <a:pt x="8318" y="255"/>
                </a:cubicBezTo>
                <a:cubicBezTo>
                  <a:pt x="8313" y="249"/>
                  <a:pt x="8313" y="249"/>
                  <a:pt x="8307" y="249"/>
                </a:cubicBezTo>
                <a:cubicBezTo>
                  <a:pt x="8289" y="243"/>
                  <a:pt x="8289" y="243"/>
                  <a:pt x="8289" y="243"/>
                </a:cubicBezTo>
                <a:cubicBezTo>
                  <a:pt x="8283" y="237"/>
                  <a:pt x="8277" y="237"/>
                  <a:pt x="8271" y="237"/>
                </a:cubicBezTo>
                <a:cubicBezTo>
                  <a:pt x="8265" y="237"/>
                  <a:pt x="8259" y="243"/>
                  <a:pt x="8247" y="243"/>
                </a:cubicBezTo>
                <a:cubicBezTo>
                  <a:pt x="8241" y="243"/>
                  <a:pt x="8241" y="243"/>
                  <a:pt x="8235" y="243"/>
                </a:cubicBezTo>
                <a:cubicBezTo>
                  <a:pt x="8224" y="243"/>
                  <a:pt x="8218" y="243"/>
                  <a:pt x="8206" y="249"/>
                </a:cubicBezTo>
                <a:cubicBezTo>
                  <a:pt x="8206" y="249"/>
                  <a:pt x="8200" y="255"/>
                  <a:pt x="8194" y="255"/>
                </a:cubicBezTo>
                <a:cubicBezTo>
                  <a:pt x="8194" y="261"/>
                  <a:pt x="8188" y="261"/>
                  <a:pt x="8188" y="261"/>
                </a:cubicBezTo>
                <a:cubicBezTo>
                  <a:pt x="8182" y="273"/>
                  <a:pt x="8182" y="279"/>
                  <a:pt x="8176" y="285"/>
                </a:cubicBezTo>
                <a:cubicBezTo>
                  <a:pt x="8176" y="291"/>
                  <a:pt x="8176" y="297"/>
                  <a:pt x="8170" y="297"/>
                </a:cubicBezTo>
                <a:cubicBezTo>
                  <a:pt x="8170" y="302"/>
                  <a:pt x="8164" y="302"/>
                  <a:pt x="8158" y="302"/>
                </a:cubicBezTo>
                <a:cubicBezTo>
                  <a:pt x="8152" y="302"/>
                  <a:pt x="8147" y="302"/>
                  <a:pt x="8135" y="302"/>
                </a:cubicBezTo>
                <a:cubicBezTo>
                  <a:pt x="8123" y="302"/>
                  <a:pt x="8117" y="302"/>
                  <a:pt x="8111" y="302"/>
                </a:cubicBezTo>
                <a:cubicBezTo>
                  <a:pt x="8099" y="302"/>
                  <a:pt x="8093" y="302"/>
                  <a:pt x="8087" y="302"/>
                </a:cubicBezTo>
                <a:cubicBezTo>
                  <a:pt x="8081" y="297"/>
                  <a:pt x="8081" y="291"/>
                  <a:pt x="8075" y="291"/>
                </a:cubicBezTo>
                <a:cubicBezTo>
                  <a:pt x="8069" y="285"/>
                  <a:pt x="8058" y="285"/>
                  <a:pt x="8046" y="285"/>
                </a:cubicBezTo>
                <a:cubicBezTo>
                  <a:pt x="8040" y="285"/>
                  <a:pt x="8034" y="285"/>
                  <a:pt x="8028" y="285"/>
                </a:cubicBezTo>
                <a:cubicBezTo>
                  <a:pt x="8016" y="291"/>
                  <a:pt x="8016" y="297"/>
                  <a:pt x="8010" y="308"/>
                </a:cubicBezTo>
                <a:cubicBezTo>
                  <a:pt x="8004" y="308"/>
                  <a:pt x="8004" y="314"/>
                  <a:pt x="8004" y="320"/>
                </a:cubicBezTo>
                <a:cubicBezTo>
                  <a:pt x="7998" y="320"/>
                  <a:pt x="7998" y="320"/>
                  <a:pt x="7992" y="326"/>
                </a:cubicBezTo>
                <a:cubicBezTo>
                  <a:pt x="7986" y="326"/>
                  <a:pt x="7986" y="326"/>
                  <a:pt x="7980" y="326"/>
                </a:cubicBezTo>
                <a:cubicBezTo>
                  <a:pt x="7969" y="326"/>
                  <a:pt x="7963" y="320"/>
                  <a:pt x="7957" y="326"/>
                </a:cubicBezTo>
                <a:cubicBezTo>
                  <a:pt x="7945" y="326"/>
                  <a:pt x="7939" y="326"/>
                  <a:pt x="7933" y="332"/>
                </a:cubicBezTo>
                <a:cubicBezTo>
                  <a:pt x="7927" y="332"/>
                  <a:pt x="7927" y="338"/>
                  <a:pt x="7921" y="338"/>
                </a:cubicBezTo>
                <a:cubicBezTo>
                  <a:pt x="7909" y="344"/>
                  <a:pt x="7903" y="338"/>
                  <a:pt x="7892" y="344"/>
                </a:cubicBezTo>
                <a:cubicBezTo>
                  <a:pt x="7892" y="344"/>
                  <a:pt x="7886" y="350"/>
                  <a:pt x="7880" y="350"/>
                </a:cubicBezTo>
                <a:cubicBezTo>
                  <a:pt x="7880" y="356"/>
                  <a:pt x="7874" y="362"/>
                  <a:pt x="7868" y="362"/>
                </a:cubicBezTo>
                <a:cubicBezTo>
                  <a:pt x="7862" y="374"/>
                  <a:pt x="7862" y="386"/>
                  <a:pt x="7850" y="391"/>
                </a:cubicBezTo>
                <a:cubicBezTo>
                  <a:pt x="7844" y="397"/>
                  <a:pt x="7844" y="397"/>
                  <a:pt x="7838" y="397"/>
                </a:cubicBezTo>
                <a:cubicBezTo>
                  <a:pt x="7832" y="397"/>
                  <a:pt x="7832" y="391"/>
                  <a:pt x="7826" y="391"/>
                </a:cubicBezTo>
                <a:cubicBezTo>
                  <a:pt x="7832" y="391"/>
                  <a:pt x="7832" y="386"/>
                  <a:pt x="7832" y="379"/>
                </a:cubicBezTo>
                <a:cubicBezTo>
                  <a:pt x="7838" y="379"/>
                  <a:pt x="7844" y="379"/>
                  <a:pt x="7844" y="374"/>
                </a:cubicBezTo>
                <a:cubicBezTo>
                  <a:pt x="7850" y="374"/>
                  <a:pt x="7850" y="368"/>
                  <a:pt x="7850" y="362"/>
                </a:cubicBezTo>
                <a:cubicBezTo>
                  <a:pt x="7856" y="362"/>
                  <a:pt x="7856" y="356"/>
                  <a:pt x="7862" y="350"/>
                </a:cubicBezTo>
                <a:cubicBezTo>
                  <a:pt x="7862" y="344"/>
                  <a:pt x="7868" y="332"/>
                  <a:pt x="7874" y="332"/>
                </a:cubicBezTo>
                <a:cubicBezTo>
                  <a:pt x="7880" y="326"/>
                  <a:pt x="7880" y="332"/>
                  <a:pt x="7886" y="332"/>
                </a:cubicBezTo>
                <a:cubicBezTo>
                  <a:pt x="7892" y="326"/>
                  <a:pt x="7897" y="326"/>
                  <a:pt x="7903" y="320"/>
                </a:cubicBezTo>
                <a:cubicBezTo>
                  <a:pt x="7903" y="314"/>
                  <a:pt x="7903" y="314"/>
                  <a:pt x="7903" y="308"/>
                </a:cubicBezTo>
                <a:cubicBezTo>
                  <a:pt x="7903" y="285"/>
                  <a:pt x="7903" y="285"/>
                  <a:pt x="7903" y="285"/>
                </a:cubicBezTo>
                <a:cubicBezTo>
                  <a:pt x="7909" y="279"/>
                  <a:pt x="7909" y="273"/>
                  <a:pt x="7915" y="273"/>
                </a:cubicBezTo>
                <a:cubicBezTo>
                  <a:pt x="7921" y="273"/>
                  <a:pt x="7927" y="273"/>
                  <a:pt x="7927" y="267"/>
                </a:cubicBezTo>
                <a:cubicBezTo>
                  <a:pt x="7933" y="267"/>
                  <a:pt x="7939" y="267"/>
                  <a:pt x="7939" y="261"/>
                </a:cubicBezTo>
                <a:cubicBezTo>
                  <a:pt x="7945" y="255"/>
                  <a:pt x="7939" y="255"/>
                  <a:pt x="7939" y="249"/>
                </a:cubicBezTo>
                <a:cubicBezTo>
                  <a:pt x="7939" y="243"/>
                  <a:pt x="7939" y="243"/>
                  <a:pt x="7939" y="237"/>
                </a:cubicBezTo>
                <a:cubicBezTo>
                  <a:pt x="7939" y="231"/>
                  <a:pt x="7939" y="231"/>
                  <a:pt x="7933" y="225"/>
                </a:cubicBezTo>
                <a:cubicBezTo>
                  <a:pt x="7933" y="225"/>
                  <a:pt x="7927" y="220"/>
                  <a:pt x="7927" y="213"/>
                </a:cubicBezTo>
                <a:cubicBezTo>
                  <a:pt x="7921" y="213"/>
                  <a:pt x="7921" y="213"/>
                  <a:pt x="7915" y="213"/>
                </a:cubicBezTo>
                <a:cubicBezTo>
                  <a:pt x="7903" y="213"/>
                  <a:pt x="7903" y="213"/>
                  <a:pt x="7903" y="213"/>
                </a:cubicBezTo>
                <a:cubicBezTo>
                  <a:pt x="7897" y="213"/>
                  <a:pt x="7897" y="220"/>
                  <a:pt x="7892" y="220"/>
                </a:cubicBezTo>
                <a:cubicBezTo>
                  <a:pt x="7880" y="220"/>
                  <a:pt x="7874" y="220"/>
                  <a:pt x="7862" y="220"/>
                </a:cubicBezTo>
                <a:cubicBezTo>
                  <a:pt x="7856" y="220"/>
                  <a:pt x="7856" y="220"/>
                  <a:pt x="7850" y="220"/>
                </a:cubicBezTo>
                <a:cubicBezTo>
                  <a:pt x="7838" y="220"/>
                  <a:pt x="7826" y="220"/>
                  <a:pt x="7814" y="220"/>
                </a:cubicBezTo>
                <a:cubicBezTo>
                  <a:pt x="7809" y="220"/>
                  <a:pt x="7803" y="220"/>
                  <a:pt x="7803" y="213"/>
                </a:cubicBezTo>
                <a:cubicBezTo>
                  <a:pt x="7803" y="231"/>
                  <a:pt x="7803" y="237"/>
                  <a:pt x="7803" y="255"/>
                </a:cubicBezTo>
                <a:lnTo>
                  <a:pt x="7797" y="261"/>
                </a:lnTo>
                <a:cubicBezTo>
                  <a:pt x="7797" y="267"/>
                  <a:pt x="7803" y="267"/>
                  <a:pt x="7803" y="273"/>
                </a:cubicBezTo>
                <a:cubicBezTo>
                  <a:pt x="7797" y="273"/>
                  <a:pt x="7791" y="279"/>
                  <a:pt x="7785" y="279"/>
                </a:cubicBezTo>
                <a:cubicBezTo>
                  <a:pt x="7779" y="279"/>
                  <a:pt x="7779" y="273"/>
                  <a:pt x="7773" y="273"/>
                </a:cubicBezTo>
                <a:cubicBezTo>
                  <a:pt x="7761" y="273"/>
                  <a:pt x="7761" y="273"/>
                  <a:pt x="7749" y="273"/>
                </a:cubicBezTo>
                <a:cubicBezTo>
                  <a:pt x="7743" y="273"/>
                  <a:pt x="7737" y="273"/>
                  <a:pt x="7732" y="273"/>
                </a:cubicBezTo>
                <a:cubicBezTo>
                  <a:pt x="7720" y="273"/>
                  <a:pt x="7720" y="279"/>
                  <a:pt x="7708" y="285"/>
                </a:cubicBezTo>
                <a:cubicBezTo>
                  <a:pt x="7708" y="285"/>
                  <a:pt x="7702" y="285"/>
                  <a:pt x="7696" y="285"/>
                </a:cubicBezTo>
                <a:cubicBezTo>
                  <a:pt x="7690" y="291"/>
                  <a:pt x="7690" y="291"/>
                  <a:pt x="7684" y="297"/>
                </a:cubicBezTo>
                <a:cubicBezTo>
                  <a:pt x="7684" y="297"/>
                  <a:pt x="7678" y="297"/>
                  <a:pt x="7672" y="297"/>
                </a:cubicBezTo>
                <a:cubicBezTo>
                  <a:pt x="7672" y="291"/>
                  <a:pt x="7678" y="285"/>
                  <a:pt x="7678" y="285"/>
                </a:cubicBezTo>
                <a:cubicBezTo>
                  <a:pt x="7678" y="279"/>
                  <a:pt x="7684" y="279"/>
                  <a:pt x="7684" y="273"/>
                </a:cubicBezTo>
                <a:cubicBezTo>
                  <a:pt x="7684" y="267"/>
                  <a:pt x="7684" y="261"/>
                  <a:pt x="7690" y="261"/>
                </a:cubicBezTo>
                <a:cubicBezTo>
                  <a:pt x="7690" y="255"/>
                  <a:pt x="7696" y="249"/>
                  <a:pt x="7702" y="249"/>
                </a:cubicBezTo>
                <a:cubicBezTo>
                  <a:pt x="7714" y="249"/>
                  <a:pt x="7714" y="249"/>
                  <a:pt x="7714" y="249"/>
                </a:cubicBezTo>
                <a:cubicBezTo>
                  <a:pt x="7720" y="249"/>
                  <a:pt x="7726" y="249"/>
                  <a:pt x="7737" y="249"/>
                </a:cubicBezTo>
                <a:cubicBezTo>
                  <a:pt x="7743" y="249"/>
                  <a:pt x="7749" y="249"/>
                  <a:pt x="7761" y="249"/>
                </a:cubicBezTo>
                <a:cubicBezTo>
                  <a:pt x="7767" y="243"/>
                  <a:pt x="7767" y="243"/>
                  <a:pt x="7773" y="237"/>
                </a:cubicBezTo>
                <a:cubicBezTo>
                  <a:pt x="7767" y="225"/>
                  <a:pt x="7767" y="225"/>
                  <a:pt x="7767" y="225"/>
                </a:cubicBezTo>
                <a:cubicBezTo>
                  <a:pt x="7767" y="225"/>
                  <a:pt x="7761" y="220"/>
                  <a:pt x="7755" y="220"/>
                </a:cubicBezTo>
                <a:cubicBezTo>
                  <a:pt x="7749" y="220"/>
                  <a:pt x="7749" y="220"/>
                  <a:pt x="7743" y="220"/>
                </a:cubicBezTo>
                <a:cubicBezTo>
                  <a:pt x="7737" y="220"/>
                  <a:pt x="7732" y="220"/>
                  <a:pt x="7726" y="220"/>
                </a:cubicBezTo>
                <a:cubicBezTo>
                  <a:pt x="7708" y="220"/>
                  <a:pt x="7696" y="225"/>
                  <a:pt x="7678" y="225"/>
                </a:cubicBezTo>
                <a:cubicBezTo>
                  <a:pt x="7672" y="225"/>
                  <a:pt x="7666" y="225"/>
                  <a:pt x="7654" y="225"/>
                </a:cubicBezTo>
                <a:cubicBezTo>
                  <a:pt x="7654" y="225"/>
                  <a:pt x="7648" y="231"/>
                  <a:pt x="7643" y="231"/>
                </a:cubicBezTo>
                <a:cubicBezTo>
                  <a:pt x="7566" y="231"/>
                  <a:pt x="7566" y="231"/>
                  <a:pt x="7566" y="231"/>
                </a:cubicBezTo>
                <a:cubicBezTo>
                  <a:pt x="7554" y="231"/>
                  <a:pt x="7548" y="225"/>
                  <a:pt x="7536" y="225"/>
                </a:cubicBezTo>
                <a:cubicBezTo>
                  <a:pt x="7524" y="225"/>
                  <a:pt x="7518" y="225"/>
                  <a:pt x="7506" y="231"/>
                </a:cubicBezTo>
                <a:cubicBezTo>
                  <a:pt x="7500" y="231"/>
                  <a:pt x="7494" y="231"/>
                  <a:pt x="7494" y="231"/>
                </a:cubicBezTo>
                <a:cubicBezTo>
                  <a:pt x="7488" y="231"/>
                  <a:pt x="7482" y="237"/>
                  <a:pt x="7482" y="237"/>
                </a:cubicBezTo>
                <a:cubicBezTo>
                  <a:pt x="7477" y="237"/>
                  <a:pt x="7471" y="243"/>
                  <a:pt x="7471" y="243"/>
                </a:cubicBezTo>
                <a:cubicBezTo>
                  <a:pt x="7465" y="243"/>
                  <a:pt x="7459" y="249"/>
                  <a:pt x="7453" y="249"/>
                </a:cubicBezTo>
                <a:cubicBezTo>
                  <a:pt x="7447" y="249"/>
                  <a:pt x="7441" y="249"/>
                  <a:pt x="7435" y="249"/>
                </a:cubicBezTo>
                <a:cubicBezTo>
                  <a:pt x="7429" y="249"/>
                  <a:pt x="7429" y="255"/>
                  <a:pt x="7423" y="255"/>
                </a:cubicBezTo>
                <a:cubicBezTo>
                  <a:pt x="7417" y="255"/>
                  <a:pt x="7411" y="255"/>
                  <a:pt x="7405" y="255"/>
                </a:cubicBezTo>
                <a:cubicBezTo>
                  <a:pt x="7400" y="255"/>
                  <a:pt x="7400" y="261"/>
                  <a:pt x="7393" y="261"/>
                </a:cubicBezTo>
                <a:cubicBezTo>
                  <a:pt x="7388" y="261"/>
                  <a:pt x="7382" y="261"/>
                  <a:pt x="7382" y="261"/>
                </a:cubicBezTo>
                <a:cubicBezTo>
                  <a:pt x="7376" y="267"/>
                  <a:pt x="7370" y="267"/>
                  <a:pt x="7364" y="267"/>
                </a:cubicBezTo>
                <a:cubicBezTo>
                  <a:pt x="7358" y="267"/>
                  <a:pt x="7358" y="267"/>
                  <a:pt x="7352" y="261"/>
                </a:cubicBezTo>
                <a:cubicBezTo>
                  <a:pt x="7358" y="261"/>
                  <a:pt x="7358" y="255"/>
                  <a:pt x="7358" y="255"/>
                </a:cubicBezTo>
                <a:cubicBezTo>
                  <a:pt x="7364" y="243"/>
                  <a:pt x="7370" y="237"/>
                  <a:pt x="7376" y="231"/>
                </a:cubicBezTo>
                <a:cubicBezTo>
                  <a:pt x="7376" y="225"/>
                  <a:pt x="7382" y="220"/>
                  <a:pt x="7382" y="220"/>
                </a:cubicBezTo>
                <a:cubicBezTo>
                  <a:pt x="7393" y="213"/>
                  <a:pt x="7400" y="208"/>
                  <a:pt x="7411" y="208"/>
                </a:cubicBezTo>
                <a:cubicBezTo>
                  <a:pt x="7417" y="208"/>
                  <a:pt x="7417" y="202"/>
                  <a:pt x="7423" y="202"/>
                </a:cubicBezTo>
                <a:cubicBezTo>
                  <a:pt x="7619" y="202"/>
                  <a:pt x="7619" y="202"/>
                  <a:pt x="7619" y="202"/>
                </a:cubicBezTo>
                <a:cubicBezTo>
                  <a:pt x="7619" y="202"/>
                  <a:pt x="7625" y="202"/>
                  <a:pt x="7631" y="202"/>
                </a:cubicBezTo>
                <a:cubicBezTo>
                  <a:pt x="7631" y="196"/>
                  <a:pt x="7631" y="190"/>
                  <a:pt x="7637" y="190"/>
                </a:cubicBezTo>
                <a:cubicBezTo>
                  <a:pt x="7643" y="190"/>
                  <a:pt x="7643" y="184"/>
                  <a:pt x="7648" y="184"/>
                </a:cubicBezTo>
                <a:cubicBezTo>
                  <a:pt x="7809" y="184"/>
                  <a:pt x="7809" y="184"/>
                  <a:pt x="7809" y="184"/>
                </a:cubicBezTo>
                <a:cubicBezTo>
                  <a:pt x="7814" y="184"/>
                  <a:pt x="7820" y="184"/>
                  <a:pt x="7820" y="184"/>
                </a:cubicBezTo>
                <a:cubicBezTo>
                  <a:pt x="7832" y="184"/>
                  <a:pt x="7838" y="184"/>
                  <a:pt x="7844" y="184"/>
                </a:cubicBezTo>
                <a:cubicBezTo>
                  <a:pt x="7850" y="184"/>
                  <a:pt x="7850" y="178"/>
                  <a:pt x="7856" y="178"/>
                </a:cubicBezTo>
                <a:cubicBezTo>
                  <a:pt x="7862" y="178"/>
                  <a:pt x="7856" y="166"/>
                  <a:pt x="7862" y="166"/>
                </a:cubicBezTo>
                <a:cubicBezTo>
                  <a:pt x="7868" y="166"/>
                  <a:pt x="7868" y="166"/>
                  <a:pt x="7874" y="166"/>
                </a:cubicBezTo>
                <a:cubicBezTo>
                  <a:pt x="7880" y="166"/>
                  <a:pt x="7880" y="160"/>
                  <a:pt x="7886" y="160"/>
                </a:cubicBezTo>
                <a:cubicBezTo>
                  <a:pt x="7892" y="160"/>
                  <a:pt x="7892" y="160"/>
                  <a:pt x="7897" y="160"/>
                </a:cubicBezTo>
                <a:cubicBezTo>
                  <a:pt x="7903" y="160"/>
                  <a:pt x="7903" y="160"/>
                  <a:pt x="7909" y="160"/>
                </a:cubicBezTo>
                <a:cubicBezTo>
                  <a:pt x="7915" y="160"/>
                  <a:pt x="7915" y="154"/>
                  <a:pt x="7921" y="154"/>
                </a:cubicBezTo>
                <a:cubicBezTo>
                  <a:pt x="7933" y="148"/>
                  <a:pt x="7945" y="154"/>
                  <a:pt x="7957" y="154"/>
                </a:cubicBezTo>
                <a:cubicBezTo>
                  <a:pt x="7963" y="154"/>
                  <a:pt x="7963" y="148"/>
                  <a:pt x="7969" y="148"/>
                </a:cubicBezTo>
                <a:cubicBezTo>
                  <a:pt x="7969" y="125"/>
                  <a:pt x="7969" y="125"/>
                  <a:pt x="7969" y="125"/>
                </a:cubicBezTo>
                <a:cubicBezTo>
                  <a:pt x="7939" y="119"/>
                  <a:pt x="7939" y="119"/>
                  <a:pt x="7939" y="119"/>
                </a:cubicBezTo>
                <a:cubicBezTo>
                  <a:pt x="7933" y="125"/>
                  <a:pt x="7927" y="125"/>
                  <a:pt x="7921" y="125"/>
                </a:cubicBezTo>
                <a:cubicBezTo>
                  <a:pt x="7915" y="125"/>
                  <a:pt x="7915" y="125"/>
                  <a:pt x="7915" y="125"/>
                </a:cubicBezTo>
                <a:cubicBezTo>
                  <a:pt x="7909" y="125"/>
                  <a:pt x="7909" y="125"/>
                  <a:pt x="7903" y="119"/>
                </a:cubicBezTo>
                <a:cubicBezTo>
                  <a:pt x="7892" y="119"/>
                  <a:pt x="7880" y="113"/>
                  <a:pt x="7868" y="113"/>
                </a:cubicBezTo>
                <a:cubicBezTo>
                  <a:pt x="7856" y="113"/>
                  <a:pt x="7850" y="119"/>
                  <a:pt x="7844" y="119"/>
                </a:cubicBezTo>
                <a:cubicBezTo>
                  <a:pt x="7832" y="119"/>
                  <a:pt x="7826" y="119"/>
                  <a:pt x="7814" y="113"/>
                </a:cubicBezTo>
                <a:cubicBezTo>
                  <a:pt x="7809" y="113"/>
                  <a:pt x="7809" y="113"/>
                  <a:pt x="7803" y="107"/>
                </a:cubicBezTo>
                <a:cubicBezTo>
                  <a:pt x="7803" y="107"/>
                  <a:pt x="7814" y="107"/>
                  <a:pt x="7814" y="101"/>
                </a:cubicBezTo>
                <a:cubicBezTo>
                  <a:pt x="7814" y="95"/>
                  <a:pt x="7809" y="95"/>
                  <a:pt x="7809" y="89"/>
                </a:cubicBezTo>
                <a:cubicBezTo>
                  <a:pt x="7803" y="89"/>
                  <a:pt x="7803" y="89"/>
                  <a:pt x="7797" y="89"/>
                </a:cubicBezTo>
                <a:cubicBezTo>
                  <a:pt x="7791" y="89"/>
                  <a:pt x="7785" y="83"/>
                  <a:pt x="7773" y="83"/>
                </a:cubicBezTo>
                <a:cubicBezTo>
                  <a:pt x="7773" y="83"/>
                  <a:pt x="7773" y="83"/>
                  <a:pt x="7767" y="83"/>
                </a:cubicBezTo>
                <a:cubicBezTo>
                  <a:pt x="7761" y="89"/>
                  <a:pt x="7761" y="95"/>
                  <a:pt x="7755" y="95"/>
                </a:cubicBezTo>
                <a:cubicBezTo>
                  <a:pt x="7702" y="95"/>
                  <a:pt x="7702" y="95"/>
                  <a:pt x="7702" y="95"/>
                </a:cubicBezTo>
                <a:cubicBezTo>
                  <a:pt x="7690" y="95"/>
                  <a:pt x="7684" y="83"/>
                  <a:pt x="7678" y="77"/>
                </a:cubicBezTo>
                <a:cubicBezTo>
                  <a:pt x="7672" y="77"/>
                  <a:pt x="7672" y="77"/>
                  <a:pt x="7666" y="77"/>
                </a:cubicBezTo>
                <a:cubicBezTo>
                  <a:pt x="7654" y="71"/>
                  <a:pt x="7648" y="77"/>
                  <a:pt x="7643" y="77"/>
                </a:cubicBezTo>
                <a:cubicBezTo>
                  <a:pt x="7571" y="77"/>
                  <a:pt x="7571" y="77"/>
                  <a:pt x="7571" y="77"/>
                </a:cubicBezTo>
                <a:cubicBezTo>
                  <a:pt x="7554" y="77"/>
                  <a:pt x="7554" y="77"/>
                  <a:pt x="7554" y="77"/>
                </a:cubicBezTo>
                <a:cubicBezTo>
                  <a:pt x="7512" y="77"/>
                  <a:pt x="7512" y="77"/>
                  <a:pt x="7512" y="77"/>
                </a:cubicBezTo>
                <a:cubicBezTo>
                  <a:pt x="7488" y="77"/>
                  <a:pt x="7488" y="77"/>
                  <a:pt x="7488" y="77"/>
                </a:cubicBezTo>
                <a:cubicBezTo>
                  <a:pt x="7482" y="77"/>
                  <a:pt x="7477" y="77"/>
                  <a:pt x="7465" y="77"/>
                </a:cubicBezTo>
                <a:cubicBezTo>
                  <a:pt x="7459" y="77"/>
                  <a:pt x="7459" y="83"/>
                  <a:pt x="7453" y="89"/>
                </a:cubicBezTo>
                <a:cubicBezTo>
                  <a:pt x="7352" y="89"/>
                  <a:pt x="7352" y="89"/>
                  <a:pt x="7352" y="89"/>
                </a:cubicBezTo>
                <a:cubicBezTo>
                  <a:pt x="7358" y="77"/>
                  <a:pt x="7358" y="77"/>
                  <a:pt x="7358" y="77"/>
                </a:cubicBezTo>
                <a:cubicBezTo>
                  <a:pt x="7382" y="77"/>
                  <a:pt x="7382" y="77"/>
                  <a:pt x="7382" y="77"/>
                </a:cubicBezTo>
                <a:cubicBezTo>
                  <a:pt x="7388" y="77"/>
                  <a:pt x="7393" y="77"/>
                  <a:pt x="7405" y="77"/>
                </a:cubicBezTo>
                <a:cubicBezTo>
                  <a:pt x="7405" y="77"/>
                  <a:pt x="7411" y="71"/>
                  <a:pt x="7411" y="65"/>
                </a:cubicBezTo>
                <a:cubicBezTo>
                  <a:pt x="7417" y="65"/>
                  <a:pt x="7417" y="59"/>
                  <a:pt x="7417" y="54"/>
                </a:cubicBezTo>
                <a:cubicBezTo>
                  <a:pt x="7761" y="54"/>
                  <a:pt x="7761" y="54"/>
                  <a:pt x="7761" y="54"/>
                </a:cubicBezTo>
                <a:cubicBezTo>
                  <a:pt x="7761" y="47"/>
                  <a:pt x="7761" y="47"/>
                  <a:pt x="7761" y="42"/>
                </a:cubicBezTo>
                <a:cubicBezTo>
                  <a:pt x="7755" y="36"/>
                  <a:pt x="7755" y="36"/>
                  <a:pt x="7749" y="30"/>
                </a:cubicBezTo>
                <a:cubicBezTo>
                  <a:pt x="7743" y="30"/>
                  <a:pt x="7743" y="24"/>
                  <a:pt x="7737" y="24"/>
                </a:cubicBezTo>
                <a:cubicBezTo>
                  <a:pt x="7726" y="18"/>
                  <a:pt x="7720" y="18"/>
                  <a:pt x="7714" y="18"/>
                </a:cubicBezTo>
                <a:cubicBezTo>
                  <a:pt x="7696" y="18"/>
                  <a:pt x="7696" y="18"/>
                  <a:pt x="7696" y="18"/>
                </a:cubicBezTo>
                <a:cubicBezTo>
                  <a:pt x="7690" y="18"/>
                  <a:pt x="7684" y="18"/>
                  <a:pt x="7672" y="18"/>
                </a:cubicBezTo>
                <a:cubicBezTo>
                  <a:pt x="7660" y="18"/>
                  <a:pt x="7654" y="12"/>
                  <a:pt x="7648" y="12"/>
                </a:cubicBezTo>
                <a:cubicBezTo>
                  <a:pt x="7643" y="12"/>
                  <a:pt x="7643" y="6"/>
                  <a:pt x="7637" y="6"/>
                </a:cubicBezTo>
                <a:cubicBezTo>
                  <a:pt x="7631" y="6"/>
                  <a:pt x="7631" y="6"/>
                  <a:pt x="7625" y="6"/>
                </a:cubicBezTo>
                <a:cubicBezTo>
                  <a:pt x="7619" y="0"/>
                  <a:pt x="7613" y="6"/>
                  <a:pt x="7601" y="6"/>
                </a:cubicBezTo>
                <a:cubicBezTo>
                  <a:pt x="7589" y="6"/>
                  <a:pt x="7583" y="6"/>
                  <a:pt x="7577" y="6"/>
                </a:cubicBezTo>
                <a:cubicBezTo>
                  <a:pt x="7571" y="6"/>
                  <a:pt x="7566" y="6"/>
                  <a:pt x="7566" y="6"/>
                </a:cubicBezTo>
                <a:cubicBezTo>
                  <a:pt x="7554" y="6"/>
                  <a:pt x="7548" y="6"/>
                  <a:pt x="7536" y="6"/>
                </a:cubicBezTo>
                <a:cubicBezTo>
                  <a:pt x="7524" y="6"/>
                  <a:pt x="7524" y="6"/>
                  <a:pt x="7524" y="6"/>
                </a:cubicBezTo>
                <a:cubicBezTo>
                  <a:pt x="7512" y="6"/>
                  <a:pt x="7506" y="0"/>
                  <a:pt x="7500" y="0"/>
                </a:cubicBezTo>
                <a:cubicBezTo>
                  <a:pt x="7405" y="0"/>
                  <a:pt x="7352" y="0"/>
                  <a:pt x="7257" y="0"/>
                </a:cubicBezTo>
                <a:cubicBezTo>
                  <a:pt x="7245" y="0"/>
                  <a:pt x="7239" y="0"/>
                  <a:pt x="7234" y="6"/>
                </a:cubicBezTo>
                <a:cubicBezTo>
                  <a:pt x="7227" y="6"/>
                  <a:pt x="7222" y="6"/>
                  <a:pt x="7222" y="6"/>
                </a:cubicBezTo>
                <a:cubicBezTo>
                  <a:pt x="7216" y="6"/>
                  <a:pt x="7210" y="12"/>
                  <a:pt x="7204" y="12"/>
                </a:cubicBezTo>
                <a:cubicBezTo>
                  <a:pt x="7204" y="18"/>
                  <a:pt x="7198" y="24"/>
                  <a:pt x="7192" y="24"/>
                </a:cubicBezTo>
                <a:cubicBezTo>
                  <a:pt x="7192" y="24"/>
                  <a:pt x="7186" y="24"/>
                  <a:pt x="7180" y="24"/>
                </a:cubicBezTo>
                <a:cubicBezTo>
                  <a:pt x="7168" y="24"/>
                  <a:pt x="7168" y="24"/>
                  <a:pt x="7168" y="24"/>
                </a:cubicBezTo>
                <a:cubicBezTo>
                  <a:pt x="7162" y="24"/>
                  <a:pt x="7162" y="24"/>
                  <a:pt x="7156" y="24"/>
                </a:cubicBezTo>
                <a:cubicBezTo>
                  <a:pt x="7139" y="24"/>
                  <a:pt x="7139" y="24"/>
                  <a:pt x="7139" y="24"/>
                </a:cubicBezTo>
                <a:cubicBezTo>
                  <a:pt x="7139" y="24"/>
                  <a:pt x="7133" y="18"/>
                  <a:pt x="7127" y="18"/>
                </a:cubicBezTo>
                <a:cubicBezTo>
                  <a:pt x="7121" y="18"/>
                  <a:pt x="7115" y="18"/>
                  <a:pt x="7109" y="18"/>
                </a:cubicBezTo>
                <a:cubicBezTo>
                  <a:pt x="7103" y="18"/>
                  <a:pt x="7097" y="18"/>
                  <a:pt x="7091" y="18"/>
                </a:cubicBezTo>
                <a:cubicBezTo>
                  <a:pt x="7073" y="18"/>
                  <a:pt x="7068" y="30"/>
                  <a:pt x="7056" y="36"/>
                </a:cubicBezTo>
                <a:cubicBezTo>
                  <a:pt x="7061" y="42"/>
                  <a:pt x="7061" y="54"/>
                  <a:pt x="7061" y="59"/>
                </a:cubicBezTo>
                <a:cubicBezTo>
                  <a:pt x="7068" y="65"/>
                  <a:pt x="7068" y="65"/>
                  <a:pt x="7068" y="71"/>
                </a:cubicBezTo>
                <a:cubicBezTo>
                  <a:pt x="7068" y="83"/>
                  <a:pt x="7056" y="83"/>
                  <a:pt x="7050" y="89"/>
                </a:cubicBezTo>
                <a:cubicBezTo>
                  <a:pt x="7044" y="89"/>
                  <a:pt x="7038" y="89"/>
                  <a:pt x="7026" y="89"/>
                </a:cubicBezTo>
                <a:cubicBezTo>
                  <a:pt x="7014" y="89"/>
                  <a:pt x="7008" y="89"/>
                  <a:pt x="7002" y="83"/>
                </a:cubicBezTo>
                <a:cubicBezTo>
                  <a:pt x="6996" y="83"/>
                  <a:pt x="6996" y="77"/>
                  <a:pt x="6990" y="77"/>
                </a:cubicBezTo>
                <a:cubicBezTo>
                  <a:pt x="6931" y="77"/>
                  <a:pt x="6931" y="77"/>
                  <a:pt x="6931" y="77"/>
                </a:cubicBezTo>
                <a:cubicBezTo>
                  <a:pt x="6913" y="77"/>
                  <a:pt x="6907" y="65"/>
                  <a:pt x="6890" y="54"/>
                </a:cubicBezTo>
                <a:lnTo>
                  <a:pt x="6884" y="54"/>
                </a:lnTo>
                <a:cubicBezTo>
                  <a:pt x="6866" y="54"/>
                  <a:pt x="6860" y="47"/>
                  <a:pt x="6848" y="47"/>
                </a:cubicBezTo>
                <a:cubicBezTo>
                  <a:pt x="6842" y="47"/>
                  <a:pt x="6842" y="47"/>
                  <a:pt x="6836" y="47"/>
                </a:cubicBezTo>
                <a:cubicBezTo>
                  <a:pt x="6830" y="54"/>
                  <a:pt x="6824" y="54"/>
                  <a:pt x="6824" y="54"/>
                </a:cubicBezTo>
                <a:cubicBezTo>
                  <a:pt x="6818" y="54"/>
                  <a:pt x="6818" y="59"/>
                  <a:pt x="6813" y="65"/>
                </a:cubicBezTo>
                <a:cubicBezTo>
                  <a:pt x="6813" y="65"/>
                  <a:pt x="6807" y="71"/>
                  <a:pt x="6801" y="71"/>
                </a:cubicBezTo>
                <a:cubicBezTo>
                  <a:pt x="6789" y="71"/>
                  <a:pt x="6783" y="71"/>
                  <a:pt x="6777" y="71"/>
                </a:cubicBezTo>
                <a:cubicBezTo>
                  <a:pt x="6765" y="71"/>
                  <a:pt x="6765" y="71"/>
                  <a:pt x="6765" y="71"/>
                </a:cubicBezTo>
                <a:cubicBezTo>
                  <a:pt x="6759" y="71"/>
                  <a:pt x="6759" y="71"/>
                  <a:pt x="6753" y="71"/>
                </a:cubicBezTo>
                <a:cubicBezTo>
                  <a:pt x="6747" y="71"/>
                  <a:pt x="6741" y="59"/>
                  <a:pt x="6735" y="59"/>
                </a:cubicBezTo>
                <a:cubicBezTo>
                  <a:pt x="6724" y="59"/>
                  <a:pt x="6718" y="65"/>
                  <a:pt x="6706" y="71"/>
                </a:cubicBezTo>
                <a:cubicBezTo>
                  <a:pt x="6688" y="71"/>
                  <a:pt x="6676" y="65"/>
                  <a:pt x="6658" y="65"/>
                </a:cubicBezTo>
                <a:lnTo>
                  <a:pt x="6652" y="65"/>
                </a:lnTo>
                <a:lnTo>
                  <a:pt x="6646" y="71"/>
                </a:lnTo>
                <a:lnTo>
                  <a:pt x="6641" y="71"/>
                </a:lnTo>
                <a:lnTo>
                  <a:pt x="6635" y="71"/>
                </a:lnTo>
                <a:cubicBezTo>
                  <a:pt x="6629" y="71"/>
                  <a:pt x="6623" y="77"/>
                  <a:pt x="6623" y="77"/>
                </a:cubicBezTo>
                <a:cubicBezTo>
                  <a:pt x="6617" y="77"/>
                  <a:pt x="6611" y="83"/>
                  <a:pt x="6605" y="83"/>
                </a:cubicBezTo>
                <a:cubicBezTo>
                  <a:pt x="6605" y="89"/>
                  <a:pt x="6611" y="89"/>
                  <a:pt x="6611" y="95"/>
                </a:cubicBezTo>
                <a:cubicBezTo>
                  <a:pt x="6617" y="101"/>
                  <a:pt x="6617" y="101"/>
                  <a:pt x="6617" y="101"/>
                </a:cubicBezTo>
                <a:cubicBezTo>
                  <a:pt x="6623" y="101"/>
                  <a:pt x="6623" y="101"/>
                  <a:pt x="6623" y="107"/>
                </a:cubicBezTo>
                <a:cubicBezTo>
                  <a:pt x="6629" y="107"/>
                  <a:pt x="6629" y="101"/>
                  <a:pt x="6635" y="107"/>
                </a:cubicBezTo>
                <a:cubicBezTo>
                  <a:pt x="6641" y="107"/>
                  <a:pt x="6641" y="107"/>
                  <a:pt x="6646" y="113"/>
                </a:cubicBezTo>
                <a:cubicBezTo>
                  <a:pt x="6652" y="113"/>
                  <a:pt x="6652" y="113"/>
                  <a:pt x="6652" y="119"/>
                </a:cubicBezTo>
                <a:cubicBezTo>
                  <a:pt x="6658" y="119"/>
                  <a:pt x="6658" y="119"/>
                  <a:pt x="6658" y="125"/>
                </a:cubicBezTo>
                <a:cubicBezTo>
                  <a:pt x="6658" y="125"/>
                  <a:pt x="6664" y="125"/>
                  <a:pt x="6664" y="131"/>
                </a:cubicBezTo>
                <a:cubicBezTo>
                  <a:pt x="6664" y="131"/>
                  <a:pt x="6664" y="136"/>
                  <a:pt x="6664" y="142"/>
                </a:cubicBezTo>
                <a:cubicBezTo>
                  <a:pt x="6670" y="148"/>
                  <a:pt x="6664" y="148"/>
                  <a:pt x="6664" y="154"/>
                </a:cubicBezTo>
                <a:cubicBezTo>
                  <a:pt x="6658" y="148"/>
                  <a:pt x="6658" y="148"/>
                  <a:pt x="6658" y="148"/>
                </a:cubicBezTo>
                <a:lnTo>
                  <a:pt x="6658" y="148"/>
                </a:lnTo>
                <a:cubicBezTo>
                  <a:pt x="6652" y="142"/>
                  <a:pt x="6652" y="142"/>
                  <a:pt x="6652" y="142"/>
                </a:cubicBezTo>
                <a:cubicBezTo>
                  <a:pt x="6652" y="136"/>
                  <a:pt x="6646" y="142"/>
                  <a:pt x="6646" y="142"/>
                </a:cubicBezTo>
                <a:cubicBezTo>
                  <a:pt x="6646" y="136"/>
                  <a:pt x="6641" y="136"/>
                  <a:pt x="6641" y="136"/>
                </a:cubicBezTo>
                <a:cubicBezTo>
                  <a:pt x="6635" y="136"/>
                  <a:pt x="6635" y="136"/>
                  <a:pt x="6635" y="136"/>
                </a:cubicBezTo>
                <a:cubicBezTo>
                  <a:pt x="6629" y="136"/>
                  <a:pt x="6629" y="131"/>
                  <a:pt x="6623" y="131"/>
                </a:cubicBezTo>
                <a:cubicBezTo>
                  <a:pt x="6623" y="131"/>
                  <a:pt x="6623" y="131"/>
                  <a:pt x="6617" y="131"/>
                </a:cubicBezTo>
                <a:cubicBezTo>
                  <a:pt x="6617" y="131"/>
                  <a:pt x="6617" y="131"/>
                  <a:pt x="6611" y="131"/>
                </a:cubicBezTo>
                <a:cubicBezTo>
                  <a:pt x="6611" y="125"/>
                  <a:pt x="6611" y="125"/>
                  <a:pt x="6605" y="125"/>
                </a:cubicBezTo>
                <a:cubicBezTo>
                  <a:pt x="6605" y="125"/>
                  <a:pt x="6605" y="125"/>
                  <a:pt x="6599" y="125"/>
                </a:cubicBezTo>
                <a:lnTo>
                  <a:pt x="6593" y="125"/>
                </a:lnTo>
                <a:cubicBezTo>
                  <a:pt x="6587" y="125"/>
                  <a:pt x="6587" y="125"/>
                  <a:pt x="6581" y="125"/>
                </a:cubicBezTo>
                <a:cubicBezTo>
                  <a:pt x="6575" y="125"/>
                  <a:pt x="6575" y="125"/>
                  <a:pt x="6569" y="125"/>
                </a:cubicBezTo>
                <a:cubicBezTo>
                  <a:pt x="6569" y="125"/>
                  <a:pt x="6563" y="125"/>
                  <a:pt x="6563" y="131"/>
                </a:cubicBezTo>
                <a:cubicBezTo>
                  <a:pt x="6563" y="131"/>
                  <a:pt x="6563" y="131"/>
                  <a:pt x="6563" y="136"/>
                </a:cubicBezTo>
                <a:cubicBezTo>
                  <a:pt x="6563" y="136"/>
                  <a:pt x="6563" y="136"/>
                  <a:pt x="6563" y="142"/>
                </a:cubicBezTo>
                <a:cubicBezTo>
                  <a:pt x="6563" y="148"/>
                  <a:pt x="6563" y="148"/>
                  <a:pt x="6569" y="154"/>
                </a:cubicBezTo>
                <a:cubicBezTo>
                  <a:pt x="6569" y="154"/>
                  <a:pt x="6569" y="154"/>
                  <a:pt x="6575" y="160"/>
                </a:cubicBezTo>
                <a:cubicBezTo>
                  <a:pt x="6575" y="160"/>
                  <a:pt x="6575" y="160"/>
                  <a:pt x="6581" y="166"/>
                </a:cubicBezTo>
                <a:cubicBezTo>
                  <a:pt x="6587" y="166"/>
                  <a:pt x="6587" y="166"/>
                  <a:pt x="6593" y="172"/>
                </a:cubicBezTo>
                <a:cubicBezTo>
                  <a:pt x="6599" y="172"/>
                  <a:pt x="6605" y="172"/>
                  <a:pt x="6605" y="178"/>
                </a:cubicBezTo>
                <a:cubicBezTo>
                  <a:pt x="6611" y="178"/>
                  <a:pt x="6611" y="178"/>
                  <a:pt x="6611" y="178"/>
                </a:cubicBezTo>
                <a:cubicBezTo>
                  <a:pt x="6617" y="178"/>
                  <a:pt x="6617" y="178"/>
                  <a:pt x="6617" y="178"/>
                </a:cubicBezTo>
                <a:cubicBezTo>
                  <a:pt x="6623" y="178"/>
                  <a:pt x="6623" y="178"/>
                  <a:pt x="6623" y="184"/>
                </a:cubicBezTo>
                <a:cubicBezTo>
                  <a:pt x="6629" y="184"/>
                  <a:pt x="6635" y="184"/>
                  <a:pt x="6641" y="184"/>
                </a:cubicBezTo>
                <a:cubicBezTo>
                  <a:pt x="6652" y="184"/>
                  <a:pt x="6652" y="184"/>
                  <a:pt x="6652" y="184"/>
                </a:cubicBezTo>
                <a:lnTo>
                  <a:pt x="6658" y="184"/>
                </a:lnTo>
                <a:lnTo>
                  <a:pt x="6664" y="184"/>
                </a:lnTo>
                <a:cubicBezTo>
                  <a:pt x="6664" y="190"/>
                  <a:pt x="6670" y="190"/>
                  <a:pt x="6670" y="190"/>
                </a:cubicBezTo>
                <a:cubicBezTo>
                  <a:pt x="6676" y="196"/>
                  <a:pt x="6676" y="196"/>
                  <a:pt x="6682" y="202"/>
                </a:cubicBezTo>
                <a:cubicBezTo>
                  <a:pt x="6682" y="202"/>
                  <a:pt x="6682" y="202"/>
                  <a:pt x="6688" y="208"/>
                </a:cubicBezTo>
                <a:cubicBezTo>
                  <a:pt x="6688" y="208"/>
                  <a:pt x="6694" y="213"/>
                  <a:pt x="6694" y="220"/>
                </a:cubicBezTo>
                <a:cubicBezTo>
                  <a:pt x="6700" y="220"/>
                  <a:pt x="6700" y="220"/>
                  <a:pt x="6700" y="225"/>
                </a:cubicBezTo>
                <a:cubicBezTo>
                  <a:pt x="6700" y="225"/>
                  <a:pt x="6706" y="225"/>
                  <a:pt x="6706" y="231"/>
                </a:cubicBezTo>
                <a:cubicBezTo>
                  <a:pt x="6706" y="231"/>
                  <a:pt x="6706" y="231"/>
                  <a:pt x="6706" y="237"/>
                </a:cubicBezTo>
                <a:lnTo>
                  <a:pt x="6706" y="243"/>
                </a:lnTo>
                <a:cubicBezTo>
                  <a:pt x="6706" y="249"/>
                  <a:pt x="6706" y="255"/>
                  <a:pt x="6700" y="255"/>
                </a:cubicBezTo>
                <a:cubicBezTo>
                  <a:pt x="6700" y="255"/>
                  <a:pt x="6700" y="255"/>
                  <a:pt x="6694" y="255"/>
                </a:cubicBezTo>
                <a:cubicBezTo>
                  <a:pt x="6688" y="255"/>
                  <a:pt x="6688" y="249"/>
                  <a:pt x="6682" y="249"/>
                </a:cubicBezTo>
                <a:lnTo>
                  <a:pt x="6676" y="249"/>
                </a:lnTo>
                <a:cubicBezTo>
                  <a:pt x="6670" y="249"/>
                  <a:pt x="6670" y="249"/>
                  <a:pt x="6670" y="249"/>
                </a:cubicBezTo>
                <a:cubicBezTo>
                  <a:pt x="6664" y="249"/>
                  <a:pt x="6664" y="243"/>
                  <a:pt x="6658" y="243"/>
                </a:cubicBezTo>
                <a:cubicBezTo>
                  <a:pt x="6652" y="243"/>
                  <a:pt x="6652" y="237"/>
                  <a:pt x="6646" y="237"/>
                </a:cubicBezTo>
                <a:cubicBezTo>
                  <a:pt x="6646" y="237"/>
                  <a:pt x="6646" y="237"/>
                  <a:pt x="6641" y="237"/>
                </a:cubicBezTo>
                <a:cubicBezTo>
                  <a:pt x="6641" y="237"/>
                  <a:pt x="6641" y="237"/>
                  <a:pt x="6635" y="231"/>
                </a:cubicBezTo>
                <a:lnTo>
                  <a:pt x="6629" y="231"/>
                </a:lnTo>
                <a:cubicBezTo>
                  <a:pt x="6623" y="231"/>
                  <a:pt x="6623" y="225"/>
                  <a:pt x="6617" y="225"/>
                </a:cubicBezTo>
                <a:cubicBezTo>
                  <a:pt x="6617" y="225"/>
                  <a:pt x="6617" y="225"/>
                  <a:pt x="6611" y="225"/>
                </a:cubicBezTo>
                <a:cubicBezTo>
                  <a:pt x="6605" y="225"/>
                  <a:pt x="6599" y="220"/>
                  <a:pt x="6593" y="220"/>
                </a:cubicBezTo>
                <a:cubicBezTo>
                  <a:pt x="6587" y="220"/>
                  <a:pt x="6587" y="220"/>
                  <a:pt x="6581" y="220"/>
                </a:cubicBezTo>
                <a:cubicBezTo>
                  <a:pt x="6575" y="213"/>
                  <a:pt x="6575" y="213"/>
                  <a:pt x="6569" y="208"/>
                </a:cubicBezTo>
                <a:cubicBezTo>
                  <a:pt x="6563" y="208"/>
                  <a:pt x="6563" y="208"/>
                  <a:pt x="6563" y="208"/>
                </a:cubicBezTo>
                <a:cubicBezTo>
                  <a:pt x="6558" y="208"/>
                  <a:pt x="6558" y="202"/>
                  <a:pt x="6558" y="202"/>
                </a:cubicBezTo>
                <a:cubicBezTo>
                  <a:pt x="6552" y="202"/>
                  <a:pt x="6552" y="202"/>
                  <a:pt x="6552" y="202"/>
                </a:cubicBezTo>
                <a:cubicBezTo>
                  <a:pt x="6546" y="196"/>
                  <a:pt x="6546" y="196"/>
                  <a:pt x="6540" y="196"/>
                </a:cubicBezTo>
                <a:cubicBezTo>
                  <a:pt x="6540" y="190"/>
                  <a:pt x="6534" y="190"/>
                  <a:pt x="6534" y="190"/>
                </a:cubicBezTo>
                <a:lnTo>
                  <a:pt x="6528" y="184"/>
                </a:lnTo>
                <a:lnTo>
                  <a:pt x="6522" y="178"/>
                </a:lnTo>
                <a:cubicBezTo>
                  <a:pt x="6516" y="178"/>
                  <a:pt x="6516" y="178"/>
                  <a:pt x="6516" y="178"/>
                </a:cubicBezTo>
                <a:cubicBezTo>
                  <a:pt x="6510" y="178"/>
                  <a:pt x="6510" y="172"/>
                  <a:pt x="6510" y="172"/>
                </a:cubicBezTo>
                <a:cubicBezTo>
                  <a:pt x="6504" y="172"/>
                  <a:pt x="6504" y="172"/>
                  <a:pt x="6504" y="172"/>
                </a:cubicBezTo>
                <a:cubicBezTo>
                  <a:pt x="6498" y="172"/>
                  <a:pt x="6498" y="172"/>
                  <a:pt x="6492" y="172"/>
                </a:cubicBezTo>
                <a:cubicBezTo>
                  <a:pt x="6469" y="172"/>
                  <a:pt x="6469" y="172"/>
                  <a:pt x="6469" y="172"/>
                </a:cubicBezTo>
                <a:lnTo>
                  <a:pt x="6463" y="172"/>
                </a:lnTo>
                <a:cubicBezTo>
                  <a:pt x="6457" y="172"/>
                  <a:pt x="6451" y="166"/>
                  <a:pt x="6451" y="166"/>
                </a:cubicBezTo>
                <a:cubicBezTo>
                  <a:pt x="6445" y="166"/>
                  <a:pt x="6439" y="166"/>
                  <a:pt x="6439" y="166"/>
                </a:cubicBezTo>
                <a:cubicBezTo>
                  <a:pt x="6433" y="160"/>
                  <a:pt x="6427" y="154"/>
                  <a:pt x="6421" y="154"/>
                </a:cubicBezTo>
                <a:cubicBezTo>
                  <a:pt x="6397" y="154"/>
                  <a:pt x="6386" y="160"/>
                  <a:pt x="6362" y="160"/>
                </a:cubicBezTo>
                <a:cubicBezTo>
                  <a:pt x="6362" y="160"/>
                  <a:pt x="6362" y="160"/>
                  <a:pt x="6362" y="166"/>
                </a:cubicBezTo>
                <a:cubicBezTo>
                  <a:pt x="6362" y="166"/>
                  <a:pt x="6368" y="166"/>
                  <a:pt x="6368" y="172"/>
                </a:cubicBezTo>
                <a:cubicBezTo>
                  <a:pt x="6374" y="178"/>
                  <a:pt x="6374" y="178"/>
                  <a:pt x="6380" y="184"/>
                </a:cubicBezTo>
                <a:cubicBezTo>
                  <a:pt x="6386" y="190"/>
                  <a:pt x="6386" y="190"/>
                  <a:pt x="6391" y="190"/>
                </a:cubicBezTo>
                <a:cubicBezTo>
                  <a:pt x="6391" y="196"/>
                  <a:pt x="6397" y="190"/>
                  <a:pt x="6397" y="190"/>
                </a:cubicBezTo>
                <a:cubicBezTo>
                  <a:pt x="6403" y="196"/>
                  <a:pt x="6403" y="196"/>
                  <a:pt x="6403" y="196"/>
                </a:cubicBezTo>
                <a:cubicBezTo>
                  <a:pt x="6409" y="196"/>
                  <a:pt x="6409" y="202"/>
                  <a:pt x="6409" y="202"/>
                </a:cubicBezTo>
                <a:cubicBezTo>
                  <a:pt x="6409" y="208"/>
                  <a:pt x="6415" y="208"/>
                  <a:pt x="6421" y="213"/>
                </a:cubicBezTo>
                <a:cubicBezTo>
                  <a:pt x="6421" y="213"/>
                  <a:pt x="6421" y="213"/>
                  <a:pt x="6427" y="213"/>
                </a:cubicBezTo>
                <a:cubicBezTo>
                  <a:pt x="6427" y="220"/>
                  <a:pt x="6427" y="220"/>
                  <a:pt x="6427" y="225"/>
                </a:cubicBezTo>
                <a:cubicBezTo>
                  <a:pt x="6433" y="225"/>
                  <a:pt x="6433" y="225"/>
                  <a:pt x="6439" y="225"/>
                </a:cubicBezTo>
                <a:cubicBezTo>
                  <a:pt x="6439" y="231"/>
                  <a:pt x="6439" y="237"/>
                  <a:pt x="6445" y="237"/>
                </a:cubicBezTo>
                <a:cubicBezTo>
                  <a:pt x="6445" y="243"/>
                  <a:pt x="6445" y="243"/>
                  <a:pt x="6445" y="243"/>
                </a:cubicBezTo>
                <a:cubicBezTo>
                  <a:pt x="6445" y="249"/>
                  <a:pt x="6445" y="249"/>
                  <a:pt x="6451" y="255"/>
                </a:cubicBezTo>
                <a:cubicBezTo>
                  <a:pt x="6451" y="255"/>
                  <a:pt x="6451" y="261"/>
                  <a:pt x="6451" y="267"/>
                </a:cubicBezTo>
                <a:cubicBezTo>
                  <a:pt x="6451" y="273"/>
                  <a:pt x="6451" y="273"/>
                  <a:pt x="6451" y="273"/>
                </a:cubicBezTo>
                <a:cubicBezTo>
                  <a:pt x="6439" y="273"/>
                  <a:pt x="6439" y="273"/>
                  <a:pt x="6439" y="273"/>
                </a:cubicBezTo>
                <a:cubicBezTo>
                  <a:pt x="6433" y="273"/>
                  <a:pt x="6433" y="273"/>
                  <a:pt x="6433" y="273"/>
                </a:cubicBezTo>
                <a:cubicBezTo>
                  <a:pt x="6427" y="273"/>
                  <a:pt x="6427" y="273"/>
                  <a:pt x="6421" y="267"/>
                </a:cubicBezTo>
                <a:cubicBezTo>
                  <a:pt x="6421" y="267"/>
                  <a:pt x="6421" y="267"/>
                  <a:pt x="6421" y="261"/>
                </a:cubicBezTo>
                <a:cubicBezTo>
                  <a:pt x="6415" y="261"/>
                  <a:pt x="6409" y="261"/>
                  <a:pt x="6409" y="261"/>
                </a:cubicBezTo>
                <a:lnTo>
                  <a:pt x="6409" y="255"/>
                </a:lnTo>
                <a:cubicBezTo>
                  <a:pt x="6403" y="255"/>
                  <a:pt x="6403" y="255"/>
                  <a:pt x="6403" y="249"/>
                </a:cubicBezTo>
                <a:cubicBezTo>
                  <a:pt x="6397" y="249"/>
                  <a:pt x="6397" y="249"/>
                  <a:pt x="6391" y="243"/>
                </a:cubicBezTo>
                <a:cubicBezTo>
                  <a:pt x="6391" y="243"/>
                  <a:pt x="6386" y="243"/>
                  <a:pt x="6386" y="237"/>
                </a:cubicBezTo>
                <a:cubicBezTo>
                  <a:pt x="6386" y="237"/>
                  <a:pt x="6380" y="237"/>
                  <a:pt x="6380" y="231"/>
                </a:cubicBezTo>
                <a:cubicBezTo>
                  <a:pt x="6374" y="231"/>
                  <a:pt x="6368" y="225"/>
                  <a:pt x="6362" y="225"/>
                </a:cubicBezTo>
                <a:cubicBezTo>
                  <a:pt x="6362" y="225"/>
                  <a:pt x="6362" y="220"/>
                  <a:pt x="6356" y="220"/>
                </a:cubicBezTo>
                <a:cubicBezTo>
                  <a:pt x="6356" y="220"/>
                  <a:pt x="6356" y="220"/>
                  <a:pt x="6350" y="220"/>
                </a:cubicBezTo>
                <a:cubicBezTo>
                  <a:pt x="6350" y="213"/>
                  <a:pt x="6350" y="213"/>
                  <a:pt x="6344" y="213"/>
                </a:cubicBezTo>
                <a:cubicBezTo>
                  <a:pt x="6344" y="208"/>
                  <a:pt x="6338" y="208"/>
                  <a:pt x="6338" y="202"/>
                </a:cubicBezTo>
                <a:cubicBezTo>
                  <a:pt x="6332" y="202"/>
                  <a:pt x="6332" y="202"/>
                  <a:pt x="6332" y="202"/>
                </a:cubicBezTo>
                <a:cubicBezTo>
                  <a:pt x="6326" y="202"/>
                  <a:pt x="6326" y="202"/>
                  <a:pt x="6326" y="202"/>
                </a:cubicBezTo>
                <a:cubicBezTo>
                  <a:pt x="6320" y="202"/>
                  <a:pt x="6314" y="202"/>
                  <a:pt x="6309" y="196"/>
                </a:cubicBezTo>
                <a:lnTo>
                  <a:pt x="6303" y="196"/>
                </a:lnTo>
                <a:cubicBezTo>
                  <a:pt x="6303" y="190"/>
                  <a:pt x="6303" y="190"/>
                  <a:pt x="6303" y="184"/>
                </a:cubicBezTo>
                <a:lnTo>
                  <a:pt x="6297" y="184"/>
                </a:lnTo>
                <a:cubicBezTo>
                  <a:pt x="6297" y="178"/>
                  <a:pt x="6291" y="178"/>
                  <a:pt x="6291" y="178"/>
                </a:cubicBezTo>
                <a:cubicBezTo>
                  <a:pt x="6285" y="178"/>
                  <a:pt x="6285" y="178"/>
                  <a:pt x="6279" y="178"/>
                </a:cubicBezTo>
                <a:cubicBezTo>
                  <a:pt x="6279" y="178"/>
                  <a:pt x="6279" y="178"/>
                  <a:pt x="6273" y="178"/>
                </a:cubicBezTo>
                <a:cubicBezTo>
                  <a:pt x="6273" y="178"/>
                  <a:pt x="6267" y="172"/>
                  <a:pt x="6261" y="172"/>
                </a:cubicBezTo>
                <a:cubicBezTo>
                  <a:pt x="6243" y="172"/>
                  <a:pt x="6243" y="172"/>
                  <a:pt x="6243" y="172"/>
                </a:cubicBezTo>
                <a:cubicBezTo>
                  <a:pt x="6243" y="184"/>
                  <a:pt x="6243" y="184"/>
                  <a:pt x="6243" y="184"/>
                </a:cubicBezTo>
                <a:cubicBezTo>
                  <a:pt x="6243" y="190"/>
                  <a:pt x="6243" y="190"/>
                  <a:pt x="6249" y="196"/>
                </a:cubicBezTo>
                <a:cubicBezTo>
                  <a:pt x="6249" y="202"/>
                  <a:pt x="6255" y="208"/>
                  <a:pt x="6255" y="213"/>
                </a:cubicBezTo>
                <a:cubicBezTo>
                  <a:pt x="6261" y="213"/>
                  <a:pt x="6261" y="220"/>
                  <a:pt x="6261" y="220"/>
                </a:cubicBezTo>
                <a:cubicBezTo>
                  <a:pt x="6261" y="225"/>
                  <a:pt x="6261" y="225"/>
                  <a:pt x="6261" y="231"/>
                </a:cubicBezTo>
                <a:cubicBezTo>
                  <a:pt x="6255" y="231"/>
                  <a:pt x="6261" y="231"/>
                  <a:pt x="6261" y="237"/>
                </a:cubicBezTo>
                <a:lnTo>
                  <a:pt x="6255" y="243"/>
                </a:lnTo>
                <a:cubicBezTo>
                  <a:pt x="6255" y="249"/>
                  <a:pt x="6255" y="249"/>
                  <a:pt x="6255" y="249"/>
                </a:cubicBezTo>
                <a:cubicBezTo>
                  <a:pt x="6255" y="249"/>
                  <a:pt x="6255" y="249"/>
                  <a:pt x="6255" y="255"/>
                </a:cubicBezTo>
                <a:cubicBezTo>
                  <a:pt x="6249" y="261"/>
                  <a:pt x="6249" y="267"/>
                  <a:pt x="6243" y="279"/>
                </a:cubicBezTo>
                <a:lnTo>
                  <a:pt x="6243" y="285"/>
                </a:lnTo>
                <a:cubicBezTo>
                  <a:pt x="6243" y="285"/>
                  <a:pt x="6243" y="291"/>
                  <a:pt x="6237" y="291"/>
                </a:cubicBezTo>
                <a:cubicBezTo>
                  <a:pt x="6237" y="291"/>
                  <a:pt x="6237" y="291"/>
                  <a:pt x="6231" y="291"/>
                </a:cubicBezTo>
                <a:cubicBezTo>
                  <a:pt x="6225" y="291"/>
                  <a:pt x="6225" y="291"/>
                  <a:pt x="6220" y="291"/>
                </a:cubicBezTo>
                <a:lnTo>
                  <a:pt x="6214" y="285"/>
                </a:lnTo>
                <a:cubicBezTo>
                  <a:pt x="6208" y="285"/>
                  <a:pt x="6202" y="279"/>
                  <a:pt x="6202" y="273"/>
                </a:cubicBezTo>
                <a:cubicBezTo>
                  <a:pt x="6202" y="273"/>
                  <a:pt x="6202" y="273"/>
                  <a:pt x="6202" y="267"/>
                </a:cubicBezTo>
                <a:cubicBezTo>
                  <a:pt x="6202" y="267"/>
                  <a:pt x="6202" y="261"/>
                  <a:pt x="6202" y="255"/>
                </a:cubicBezTo>
                <a:cubicBezTo>
                  <a:pt x="6202" y="255"/>
                  <a:pt x="6208" y="255"/>
                  <a:pt x="6208" y="249"/>
                </a:cubicBezTo>
                <a:cubicBezTo>
                  <a:pt x="6214" y="243"/>
                  <a:pt x="6214" y="243"/>
                  <a:pt x="6220" y="237"/>
                </a:cubicBezTo>
                <a:cubicBezTo>
                  <a:pt x="6220" y="237"/>
                  <a:pt x="6225" y="237"/>
                  <a:pt x="6225" y="231"/>
                </a:cubicBezTo>
                <a:cubicBezTo>
                  <a:pt x="6225" y="231"/>
                  <a:pt x="6225" y="231"/>
                  <a:pt x="6225" y="225"/>
                </a:cubicBezTo>
                <a:cubicBezTo>
                  <a:pt x="6225" y="225"/>
                  <a:pt x="6225" y="225"/>
                  <a:pt x="6225" y="220"/>
                </a:cubicBezTo>
                <a:cubicBezTo>
                  <a:pt x="6225" y="220"/>
                  <a:pt x="6220" y="220"/>
                  <a:pt x="6220" y="213"/>
                </a:cubicBezTo>
                <a:cubicBezTo>
                  <a:pt x="6220" y="213"/>
                  <a:pt x="6220" y="208"/>
                  <a:pt x="6214" y="208"/>
                </a:cubicBezTo>
                <a:cubicBezTo>
                  <a:pt x="6214" y="202"/>
                  <a:pt x="6208" y="202"/>
                  <a:pt x="6208" y="202"/>
                </a:cubicBezTo>
                <a:cubicBezTo>
                  <a:pt x="6208" y="196"/>
                  <a:pt x="6208" y="196"/>
                  <a:pt x="6208" y="196"/>
                </a:cubicBezTo>
                <a:lnTo>
                  <a:pt x="6214" y="190"/>
                </a:lnTo>
                <a:cubicBezTo>
                  <a:pt x="6208" y="184"/>
                  <a:pt x="6208" y="184"/>
                  <a:pt x="6202" y="178"/>
                </a:cubicBezTo>
                <a:cubicBezTo>
                  <a:pt x="6202" y="178"/>
                  <a:pt x="6202" y="178"/>
                  <a:pt x="6196" y="172"/>
                </a:cubicBezTo>
                <a:cubicBezTo>
                  <a:pt x="6196" y="172"/>
                  <a:pt x="6190" y="172"/>
                  <a:pt x="6190" y="166"/>
                </a:cubicBezTo>
                <a:lnTo>
                  <a:pt x="6184" y="166"/>
                </a:lnTo>
                <a:cubicBezTo>
                  <a:pt x="6178" y="160"/>
                  <a:pt x="6178" y="160"/>
                  <a:pt x="6178" y="160"/>
                </a:cubicBezTo>
                <a:cubicBezTo>
                  <a:pt x="6172" y="154"/>
                  <a:pt x="6172" y="160"/>
                  <a:pt x="6166" y="160"/>
                </a:cubicBezTo>
                <a:lnTo>
                  <a:pt x="6160" y="160"/>
                </a:lnTo>
                <a:cubicBezTo>
                  <a:pt x="6154" y="160"/>
                  <a:pt x="6154" y="160"/>
                  <a:pt x="6154" y="160"/>
                </a:cubicBezTo>
                <a:cubicBezTo>
                  <a:pt x="6148" y="160"/>
                  <a:pt x="6143" y="160"/>
                  <a:pt x="6143" y="166"/>
                </a:cubicBezTo>
                <a:cubicBezTo>
                  <a:pt x="6136" y="166"/>
                  <a:pt x="6136" y="166"/>
                  <a:pt x="6136" y="166"/>
                </a:cubicBezTo>
                <a:cubicBezTo>
                  <a:pt x="6131" y="166"/>
                  <a:pt x="6125" y="172"/>
                  <a:pt x="6119" y="172"/>
                </a:cubicBezTo>
                <a:cubicBezTo>
                  <a:pt x="6119" y="178"/>
                  <a:pt x="6119" y="178"/>
                  <a:pt x="6113" y="178"/>
                </a:cubicBezTo>
                <a:cubicBezTo>
                  <a:pt x="6113" y="178"/>
                  <a:pt x="6113" y="184"/>
                  <a:pt x="6107" y="184"/>
                </a:cubicBezTo>
                <a:cubicBezTo>
                  <a:pt x="6107" y="184"/>
                  <a:pt x="6107" y="184"/>
                  <a:pt x="6101" y="184"/>
                </a:cubicBezTo>
                <a:cubicBezTo>
                  <a:pt x="6101" y="184"/>
                  <a:pt x="6101" y="184"/>
                  <a:pt x="6095" y="184"/>
                </a:cubicBezTo>
                <a:cubicBezTo>
                  <a:pt x="6095" y="184"/>
                  <a:pt x="6095" y="190"/>
                  <a:pt x="6089" y="190"/>
                </a:cubicBezTo>
                <a:lnTo>
                  <a:pt x="6083" y="190"/>
                </a:lnTo>
                <a:cubicBezTo>
                  <a:pt x="6077" y="190"/>
                  <a:pt x="6077" y="196"/>
                  <a:pt x="6077" y="196"/>
                </a:cubicBezTo>
                <a:cubicBezTo>
                  <a:pt x="6071" y="196"/>
                  <a:pt x="6065" y="196"/>
                  <a:pt x="6065" y="196"/>
                </a:cubicBezTo>
                <a:cubicBezTo>
                  <a:pt x="6059" y="196"/>
                  <a:pt x="6059" y="196"/>
                  <a:pt x="6059" y="196"/>
                </a:cubicBezTo>
                <a:cubicBezTo>
                  <a:pt x="6024" y="196"/>
                  <a:pt x="6024" y="196"/>
                  <a:pt x="6024" y="196"/>
                </a:cubicBezTo>
                <a:cubicBezTo>
                  <a:pt x="6018" y="196"/>
                  <a:pt x="6018" y="196"/>
                  <a:pt x="6018" y="196"/>
                </a:cubicBezTo>
                <a:cubicBezTo>
                  <a:pt x="6012" y="196"/>
                  <a:pt x="6012" y="196"/>
                  <a:pt x="6006" y="202"/>
                </a:cubicBezTo>
                <a:cubicBezTo>
                  <a:pt x="6006" y="202"/>
                  <a:pt x="6006" y="202"/>
                  <a:pt x="6000" y="202"/>
                </a:cubicBezTo>
                <a:cubicBezTo>
                  <a:pt x="6000" y="202"/>
                  <a:pt x="5994" y="208"/>
                  <a:pt x="5988" y="208"/>
                </a:cubicBezTo>
                <a:lnTo>
                  <a:pt x="5988" y="208"/>
                </a:lnTo>
                <a:cubicBezTo>
                  <a:pt x="5982" y="208"/>
                  <a:pt x="5982" y="202"/>
                  <a:pt x="5977" y="202"/>
                </a:cubicBezTo>
                <a:cubicBezTo>
                  <a:pt x="5965" y="202"/>
                  <a:pt x="5959" y="208"/>
                  <a:pt x="5947" y="208"/>
                </a:cubicBezTo>
                <a:cubicBezTo>
                  <a:pt x="5941" y="208"/>
                  <a:pt x="5941" y="208"/>
                  <a:pt x="5935" y="208"/>
                </a:cubicBezTo>
                <a:cubicBezTo>
                  <a:pt x="5935" y="208"/>
                  <a:pt x="5935" y="208"/>
                  <a:pt x="5929" y="208"/>
                </a:cubicBezTo>
                <a:cubicBezTo>
                  <a:pt x="5929" y="208"/>
                  <a:pt x="5929" y="213"/>
                  <a:pt x="5923" y="213"/>
                </a:cubicBezTo>
                <a:cubicBezTo>
                  <a:pt x="5923" y="213"/>
                  <a:pt x="5929" y="220"/>
                  <a:pt x="5923" y="220"/>
                </a:cubicBezTo>
                <a:cubicBezTo>
                  <a:pt x="5929" y="220"/>
                  <a:pt x="5929" y="225"/>
                  <a:pt x="5929" y="225"/>
                </a:cubicBezTo>
                <a:lnTo>
                  <a:pt x="5935" y="225"/>
                </a:lnTo>
                <a:cubicBezTo>
                  <a:pt x="5935" y="225"/>
                  <a:pt x="5935" y="225"/>
                  <a:pt x="5941" y="225"/>
                </a:cubicBezTo>
                <a:cubicBezTo>
                  <a:pt x="5947" y="231"/>
                  <a:pt x="5947" y="225"/>
                  <a:pt x="5953" y="225"/>
                </a:cubicBezTo>
                <a:cubicBezTo>
                  <a:pt x="5959" y="231"/>
                  <a:pt x="5959" y="231"/>
                  <a:pt x="5959" y="231"/>
                </a:cubicBezTo>
                <a:cubicBezTo>
                  <a:pt x="5965" y="231"/>
                  <a:pt x="5965" y="231"/>
                  <a:pt x="5970" y="237"/>
                </a:cubicBezTo>
                <a:cubicBezTo>
                  <a:pt x="5970" y="237"/>
                  <a:pt x="5970" y="237"/>
                  <a:pt x="5977" y="243"/>
                </a:cubicBezTo>
                <a:cubicBezTo>
                  <a:pt x="5977" y="243"/>
                  <a:pt x="5977" y="243"/>
                  <a:pt x="5977" y="249"/>
                </a:cubicBezTo>
                <a:cubicBezTo>
                  <a:pt x="5977" y="249"/>
                  <a:pt x="5982" y="249"/>
                  <a:pt x="5982" y="255"/>
                </a:cubicBezTo>
                <a:cubicBezTo>
                  <a:pt x="5982" y="255"/>
                  <a:pt x="5982" y="261"/>
                  <a:pt x="5988" y="261"/>
                </a:cubicBezTo>
                <a:cubicBezTo>
                  <a:pt x="5988" y="261"/>
                  <a:pt x="5988" y="261"/>
                  <a:pt x="5994" y="261"/>
                </a:cubicBezTo>
                <a:cubicBezTo>
                  <a:pt x="6000" y="261"/>
                  <a:pt x="6000" y="267"/>
                  <a:pt x="6006" y="267"/>
                </a:cubicBezTo>
                <a:cubicBezTo>
                  <a:pt x="6006" y="267"/>
                  <a:pt x="6006" y="267"/>
                  <a:pt x="6012" y="267"/>
                </a:cubicBezTo>
                <a:cubicBezTo>
                  <a:pt x="6012" y="267"/>
                  <a:pt x="6018" y="267"/>
                  <a:pt x="6024" y="267"/>
                </a:cubicBezTo>
                <a:cubicBezTo>
                  <a:pt x="6024" y="267"/>
                  <a:pt x="6024" y="267"/>
                  <a:pt x="6030" y="267"/>
                </a:cubicBezTo>
                <a:cubicBezTo>
                  <a:pt x="6030" y="273"/>
                  <a:pt x="6030" y="273"/>
                  <a:pt x="6036" y="273"/>
                </a:cubicBezTo>
                <a:cubicBezTo>
                  <a:pt x="6036" y="279"/>
                  <a:pt x="6042" y="279"/>
                  <a:pt x="6042" y="279"/>
                </a:cubicBezTo>
                <a:cubicBezTo>
                  <a:pt x="6048" y="279"/>
                  <a:pt x="6048" y="285"/>
                  <a:pt x="6048" y="285"/>
                </a:cubicBezTo>
                <a:cubicBezTo>
                  <a:pt x="6054" y="285"/>
                  <a:pt x="6054" y="285"/>
                  <a:pt x="6054" y="285"/>
                </a:cubicBezTo>
                <a:cubicBezTo>
                  <a:pt x="6059" y="291"/>
                  <a:pt x="6059" y="291"/>
                  <a:pt x="6065" y="297"/>
                </a:cubicBezTo>
                <a:cubicBezTo>
                  <a:pt x="6059" y="302"/>
                  <a:pt x="6059" y="302"/>
                  <a:pt x="6059" y="302"/>
                </a:cubicBezTo>
                <a:cubicBezTo>
                  <a:pt x="6036" y="302"/>
                  <a:pt x="6036" y="302"/>
                  <a:pt x="6036" y="302"/>
                </a:cubicBezTo>
                <a:cubicBezTo>
                  <a:pt x="6036" y="302"/>
                  <a:pt x="6036" y="297"/>
                  <a:pt x="6030" y="297"/>
                </a:cubicBezTo>
                <a:cubicBezTo>
                  <a:pt x="6030" y="297"/>
                  <a:pt x="6030" y="297"/>
                  <a:pt x="6024" y="297"/>
                </a:cubicBezTo>
                <a:cubicBezTo>
                  <a:pt x="6024" y="297"/>
                  <a:pt x="6024" y="297"/>
                  <a:pt x="6018" y="297"/>
                </a:cubicBezTo>
                <a:cubicBezTo>
                  <a:pt x="6012" y="291"/>
                  <a:pt x="6012" y="291"/>
                  <a:pt x="6006" y="291"/>
                </a:cubicBezTo>
                <a:cubicBezTo>
                  <a:pt x="6000" y="291"/>
                  <a:pt x="6000" y="285"/>
                  <a:pt x="6000" y="285"/>
                </a:cubicBezTo>
                <a:cubicBezTo>
                  <a:pt x="5994" y="285"/>
                  <a:pt x="5994" y="279"/>
                  <a:pt x="5994" y="279"/>
                </a:cubicBezTo>
                <a:cubicBezTo>
                  <a:pt x="5988" y="279"/>
                  <a:pt x="5988" y="279"/>
                  <a:pt x="5988" y="273"/>
                </a:cubicBezTo>
                <a:cubicBezTo>
                  <a:pt x="5982" y="273"/>
                  <a:pt x="5982" y="273"/>
                  <a:pt x="5982" y="267"/>
                </a:cubicBezTo>
                <a:cubicBezTo>
                  <a:pt x="5970" y="267"/>
                  <a:pt x="5970" y="273"/>
                  <a:pt x="5959" y="267"/>
                </a:cubicBezTo>
                <a:cubicBezTo>
                  <a:pt x="5959" y="267"/>
                  <a:pt x="5959" y="267"/>
                  <a:pt x="5953" y="267"/>
                </a:cubicBezTo>
                <a:cubicBezTo>
                  <a:pt x="5947" y="267"/>
                  <a:pt x="5947" y="267"/>
                  <a:pt x="5947" y="267"/>
                </a:cubicBezTo>
                <a:cubicBezTo>
                  <a:pt x="5947" y="267"/>
                  <a:pt x="5947" y="267"/>
                  <a:pt x="5941" y="267"/>
                </a:cubicBezTo>
                <a:cubicBezTo>
                  <a:pt x="5935" y="267"/>
                  <a:pt x="5935" y="261"/>
                  <a:pt x="5935" y="261"/>
                </a:cubicBezTo>
                <a:cubicBezTo>
                  <a:pt x="5929" y="255"/>
                  <a:pt x="5929" y="255"/>
                  <a:pt x="5923" y="255"/>
                </a:cubicBezTo>
                <a:cubicBezTo>
                  <a:pt x="5917" y="255"/>
                  <a:pt x="5917" y="255"/>
                  <a:pt x="5917" y="255"/>
                </a:cubicBezTo>
                <a:cubicBezTo>
                  <a:pt x="5911" y="249"/>
                  <a:pt x="5905" y="249"/>
                  <a:pt x="5899" y="249"/>
                </a:cubicBezTo>
                <a:cubicBezTo>
                  <a:pt x="5899" y="243"/>
                  <a:pt x="5899" y="243"/>
                  <a:pt x="5893" y="243"/>
                </a:cubicBezTo>
                <a:cubicBezTo>
                  <a:pt x="5893" y="237"/>
                  <a:pt x="5888" y="237"/>
                  <a:pt x="5888" y="237"/>
                </a:cubicBezTo>
                <a:cubicBezTo>
                  <a:pt x="5888" y="231"/>
                  <a:pt x="5888" y="231"/>
                  <a:pt x="5888" y="231"/>
                </a:cubicBezTo>
                <a:cubicBezTo>
                  <a:pt x="5882" y="225"/>
                  <a:pt x="5882" y="225"/>
                  <a:pt x="5882" y="225"/>
                </a:cubicBezTo>
                <a:cubicBezTo>
                  <a:pt x="5876" y="225"/>
                  <a:pt x="5876" y="225"/>
                  <a:pt x="5876" y="225"/>
                </a:cubicBezTo>
                <a:cubicBezTo>
                  <a:pt x="5864" y="225"/>
                  <a:pt x="5858" y="225"/>
                  <a:pt x="5852" y="231"/>
                </a:cubicBezTo>
                <a:cubicBezTo>
                  <a:pt x="5846" y="231"/>
                  <a:pt x="5846" y="231"/>
                  <a:pt x="5846" y="231"/>
                </a:cubicBezTo>
                <a:cubicBezTo>
                  <a:pt x="5840" y="231"/>
                  <a:pt x="5840" y="231"/>
                  <a:pt x="5840" y="237"/>
                </a:cubicBezTo>
                <a:cubicBezTo>
                  <a:pt x="5834" y="237"/>
                  <a:pt x="5834" y="237"/>
                  <a:pt x="5834" y="237"/>
                </a:cubicBezTo>
                <a:cubicBezTo>
                  <a:pt x="5828" y="243"/>
                  <a:pt x="5828" y="237"/>
                  <a:pt x="5822" y="243"/>
                </a:cubicBezTo>
                <a:cubicBezTo>
                  <a:pt x="5822" y="243"/>
                  <a:pt x="5822" y="243"/>
                  <a:pt x="5816" y="243"/>
                </a:cubicBezTo>
                <a:cubicBezTo>
                  <a:pt x="5816" y="249"/>
                  <a:pt x="5811" y="249"/>
                  <a:pt x="5804" y="249"/>
                </a:cubicBezTo>
                <a:cubicBezTo>
                  <a:pt x="5804" y="249"/>
                  <a:pt x="5799" y="249"/>
                  <a:pt x="5799" y="255"/>
                </a:cubicBezTo>
                <a:cubicBezTo>
                  <a:pt x="5793" y="255"/>
                  <a:pt x="5793" y="255"/>
                  <a:pt x="5793" y="261"/>
                </a:cubicBezTo>
                <a:cubicBezTo>
                  <a:pt x="5793" y="267"/>
                  <a:pt x="5793" y="273"/>
                  <a:pt x="5799" y="273"/>
                </a:cubicBezTo>
                <a:cubicBezTo>
                  <a:pt x="5799" y="279"/>
                  <a:pt x="5804" y="279"/>
                  <a:pt x="5804" y="279"/>
                </a:cubicBezTo>
                <a:cubicBezTo>
                  <a:pt x="5804" y="285"/>
                  <a:pt x="5804" y="285"/>
                  <a:pt x="5804" y="285"/>
                </a:cubicBezTo>
                <a:cubicBezTo>
                  <a:pt x="5811" y="291"/>
                  <a:pt x="5811" y="291"/>
                  <a:pt x="5811" y="291"/>
                </a:cubicBezTo>
                <a:cubicBezTo>
                  <a:pt x="5811" y="338"/>
                  <a:pt x="5811" y="338"/>
                  <a:pt x="5811" y="338"/>
                </a:cubicBezTo>
                <a:cubicBezTo>
                  <a:pt x="5775" y="338"/>
                  <a:pt x="5775" y="338"/>
                  <a:pt x="5775" y="338"/>
                </a:cubicBezTo>
                <a:cubicBezTo>
                  <a:pt x="5769" y="338"/>
                  <a:pt x="5769" y="338"/>
                  <a:pt x="5763" y="338"/>
                </a:cubicBezTo>
                <a:cubicBezTo>
                  <a:pt x="5757" y="332"/>
                  <a:pt x="5757" y="332"/>
                  <a:pt x="5757" y="332"/>
                </a:cubicBezTo>
                <a:cubicBezTo>
                  <a:pt x="5751" y="332"/>
                  <a:pt x="5751" y="326"/>
                  <a:pt x="5751" y="326"/>
                </a:cubicBezTo>
                <a:cubicBezTo>
                  <a:pt x="5745" y="326"/>
                  <a:pt x="5745" y="326"/>
                  <a:pt x="5745" y="326"/>
                </a:cubicBezTo>
                <a:cubicBezTo>
                  <a:pt x="5716" y="326"/>
                  <a:pt x="5704" y="320"/>
                  <a:pt x="5680" y="320"/>
                </a:cubicBezTo>
                <a:cubicBezTo>
                  <a:pt x="5680" y="326"/>
                  <a:pt x="5674" y="326"/>
                  <a:pt x="5674" y="326"/>
                </a:cubicBezTo>
                <a:cubicBezTo>
                  <a:pt x="5668" y="332"/>
                  <a:pt x="5668" y="332"/>
                  <a:pt x="5668" y="338"/>
                </a:cubicBezTo>
                <a:lnTo>
                  <a:pt x="5662" y="344"/>
                </a:lnTo>
                <a:cubicBezTo>
                  <a:pt x="5656" y="344"/>
                  <a:pt x="5656" y="344"/>
                  <a:pt x="5650" y="344"/>
                </a:cubicBezTo>
                <a:cubicBezTo>
                  <a:pt x="5645" y="350"/>
                  <a:pt x="5638" y="350"/>
                  <a:pt x="5633" y="356"/>
                </a:cubicBezTo>
                <a:cubicBezTo>
                  <a:pt x="5627" y="356"/>
                  <a:pt x="5627" y="356"/>
                  <a:pt x="5621" y="356"/>
                </a:cubicBezTo>
                <a:cubicBezTo>
                  <a:pt x="5615" y="356"/>
                  <a:pt x="5615" y="362"/>
                  <a:pt x="5609" y="368"/>
                </a:cubicBezTo>
                <a:cubicBezTo>
                  <a:pt x="5603" y="374"/>
                  <a:pt x="5603" y="374"/>
                  <a:pt x="5603" y="374"/>
                </a:cubicBezTo>
                <a:cubicBezTo>
                  <a:pt x="5603" y="374"/>
                  <a:pt x="5597" y="379"/>
                  <a:pt x="5591" y="379"/>
                </a:cubicBezTo>
                <a:cubicBezTo>
                  <a:pt x="5591" y="386"/>
                  <a:pt x="5591" y="386"/>
                  <a:pt x="5585" y="386"/>
                </a:cubicBezTo>
                <a:lnTo>
                  <a:pt x="5579" y="386"/>
                </a:lnTo>
                <a:cubicBezTo>
                  <a:pt x="5579" y="391"/>
                  <a:pt x="5573" y="386"/>
                  <a:pt x="5567" y="386"/>
                </a:cubicBezTo>
                <a:lnTo>
                  <a:pt x="5561" y="386"/>
                </a:lnTo>
                <a:cubicBezTo>
                  <a:pt x="5556" y="386"/>
                  <a:pt x="5556" y="391"/>
                  <a:pt x="5550" y="391"/>
                </a:cubicBezTo>
                <a:cubicBezTo>
                  <a:pt x="5550" y="391"/>
                  <a:pt x="5550" y="391"/>
                  <a:pt x="5544" y="391"/>
                </a:cubicBezTo>
                <a:lnTo>
                  <a:pt x="5538" y="391"/>
                </a:lnTo>
                <a:cubicBezTo>
                  <a:pt x="5538" y="397"/>
                  <a:pt x="5532" y="397"/>
                  <a:pt x="5532" y="397"/>
                </a:cubicBezTo>
                <a:cubicBezTo>
                  <a:pt x="5526" y="397"/>
                  <a:pt x="5526" y="403"/>
                  <a:pt x="5526" y="403"/>
                </a:cubicBezTo>
                <a:cubicBezTo>
                  <a:pt x="5520" y="403"/>
                  <a:pt x="5520" y="403"/>
                  <a:pt x="5520" y="403"/>
                </a:cubicBezTo>
                <a:lnTo>
                  <a:pt x="5520" y="409"/>
                </a:lnTo>
                <a:cubicBezTo>
                  <a:pt x="5514" y="415"/>
                  <a:pt x="5514" y="415"/>
                  <a:pt x="5514" y="415"/>
                </a:cubicBezTo>
                <a:cubicBezTo>
                  <a:pt x="5508" y="415"/>
                  <a:pt x="5508" y="415"/>
                  <a:pt x="5508" y="415"/>
                </a:cubicBezTo>
                <a:cubicBezTo>
                  <a:pt x="5502" y="415"/>
                  <a:pt x="5502" y="415"/>
                  <a:pt x="5502" y="415"/>
                </a:cubicBezTo>
                <a:cubicBezTo>
                  <a:pt x="5496" y="415"/>
                  <a:pt x="5496" y="421"/>
                  <a:pt x="5496" y="421"/>
                </a:cubicBezTo>
                <a:cubicBezTo>
                  <a:pt x="5496" y="427"/>
                  <a:pt x="5490" y="433"/>
                  <a:pt x="5484" y="439"/>
                </a:cubicBezTo>
                <a:cubicBezTo>
                  <a:pt x="5484" y="439"/>
                  <a:pt x="5484" y="439"/>
                  <a:pt x="5484" y="445"/>
                </a:cubicBezTo>
                <a:lnTo>
                  <a:pt x="5479" y="445"/>
                </a:lnTo>
                <a:cubicBezTo>
                  <a:pt x="5479" y="445"/>
                  <a:pt x="5472" y="445"/>
                  <a:pt x="5472" y="451"/>
                </a:cubicBezTo>
                <a:cubicBezTo>
                  <a:pt x="5472" y="457"/>
                  <a:pt x="5472" y="457"/>
                  <a:pt x="5472" y="463"/>
                </a:cubicBezTo>
                <a:cubicBezTo>
                  <a:pt x="5484" y="463"/>
                  <a:pt x="5484" y="463"/>
                  <a:pt x="5484" y="463"/>
                </a:cubicBezTo>
                <a:cubicBezTo>
                  <a:pt x="5490" y="463"/>
                  <a:pt x="5490" y="463"/>
                  <a:pt x="5496" y="463"/>
                </a:cubicBezTo>
                <a:cubicBezTo>
                  <a:pt x="5502" y="463"/>
                  <a:pt x="5508" y="463"/>
                  <a:pt x="5514" y="468"/>
                </a:cubicBezTo>
                <a:cubicBezTo>
                  <a:pt x="5514" y="468"/>
                  <a:pt x="5514" y="468"/>
                  <a:pt x="5520" y="468"/>
                </a:cubicBezTo>
                <a:cubicBezTo>
                  <a:pt x="5520" y="474"/>
                  <a:pt x="5520" y="474"/>
                  <a:pt x="5520" y="474"/>
                </a:cubicBezTo>
                <a:cubicBezTo>
                  <a:pt x="5526" y="474"/>
                  <a:pt x="5526" y="474"/>
                  <a:pt x="5526" y="474"/>
                </a:cubicBezTo>
                <a:cubicBezTo>
                  <a:pt x="5532" y="474"/>
                  <a:pt x="5538" y="474"/>
                  <a:pt x="5544" y="474"/>
                </a:cubicBezTo>
                <a:cubicBezTo>
                  <a:pt x="5550" y="474"/>
                  <a:pt x="5556" y="480"/>
                  <a:pt x="5561" y="474"/>
                </a:cubicBezTo>
                <a:cubicBezTo>
                  <a:pt x="5567" y="474"/>
                  <a:pt x="5573" y="474"/>
                  <a:pt x="5573" y="474"/>
                </a:cubicBezTo>
                <a:cubicBezTo>
                  <a:pt x="5579" y="474"/>
                  <a:pt x="5579" y="474"/>
                  <a:pt x="5579" y="468"/>
                </a:cubicBezTo>
                <a:cubicBezTo>
                  <a:pt x="5585" y="468"/>
                  <a:pt x="5585" y="468"/>
                  <a:pt x="5585" y="463"/>
                </a:cubicBezTo>
                <a:cubicBezTo>
                  <a:pt x="5591" y="463"/>
                  <a:pt x="5591" y="463"/>
                  <a:pt x="5597" y="463"/>
                </a:cubicBezTo>
                <a:cubicBezTo>
                  <a:pt x="5603" y="463"/>
                  <a:pt x="5603" y="468"/>
                  <a:pt x="5603" y="474"/>
                </a:cubicBezTo>
                <a:cubicBezTo>
                  <a:pt x="5603" y="474"/>
                  <a:pt x="5603" y="480"/>
                  <a:pt x="5603" y="486"/>
                </a:cubicBezTo>
                <a:lnTo>
                  <a:pt x="5603" y="492"/>
                </a:lnTo>
                <a:cubicBezTo>
                  <a:pt x="5603" y="498"/>
                  <a:pt x="5603" y="498"/>
                  <a:pt x="5609" y="498"/>
                </a:cubicBezTo>
                <a:cubicBezTo>
                  <a:pt x="5609" y="504"/>
                  <a:pt x="5609" y="504"/>
                  <a:pt x="5609" y="504"/>
                </a:cubicBezTo>
                <a:cubicBezTo>
                  <a:pt x="5609" y="510"/>
                  <a:pt x="5609" y="510"/>
                  <a:pt x="5609" y="510"/>
                </a:cubicBezTo>
                <a:cubicBezTo>
                  <a:pt x="5609" y="540"/>
                  <a:pt x="5609" y="540"/>
                  <a:pt x="5609" y="540"/>
                </a:cubicBezTo>
                <a:cubicBezTo>
                  <a:pt x="5609" y="552"/>
                  <a:pt x="5603" y="557"/>
                  <a:pt x="5597" y="569"/>
                </a:cubicBezTo>
                <a:cubicBezTo>
                  <a:pt x="5591" y="569"/>
                  <a:pt x="5591" y="569"/>
                  <a:pt x="5591" y="569"/>
                </a:cubicBezTo>
                <a:cubicBezTo>
                  <a:pt x="5585" y="575"/>
                  <a:pt x="5585" y="575"/>
                  <a:pt x="5585" y="575"/>
                </a:cubicBezTo>
                <a:cubicBezTo>
                  <a:pt x="5579" y="575"/>
                  <a:pt x="5573" y="575"/>
                  <a:pt x="5567" y="575"/>
                </a:cubicBezTo>
                <a:cubicBezTo>
                  <a:pt x="5561" y="575"/>
                  <a:pt x="5561" y="575"/>
                  <a:pt x="5561" y="575"/>
                </a:cubicBezTo>
                <a:cubicBezTo>
                  <a:pt x="5556" y="575"/>
                  <a:pt x="5556" y="575"/>
                  <a:pt x="5550" y="575"/>
                </a:cubicBezTo>
                <a:cubicBezTo>
                  <a:pt x="5550" y="575"/>
                  <a:pt x="5544" y="575"/>
                  <a:pt x="5538" y="575"/>
                </a:cubicBezTo>
                <a:cubicBezTo>
                  <a:pt x="5532" y="575"/>
                  <a:pt x="5532" y="575"/>
                  <a:pt x="5526" y="575"/>
                </a:cubicBezTo>
                <a:cubicBezTo>
                  <a:pt x="5526" y="581"/>
                  <a:pt x="5526" y="581"/>
                  <a:pt x="5520" y="581"/>
                </a:cubicBezTo>
                <a:cubicBezTo>
                  <a:pt x="5520" y="587"/>
                  <a:pt x="5514" y="587"/>
                  <a:pt x="5514" y="587"/>
                </a:cubicBezTo>
                <a:cubicBezTo>
                  <a:pt x="5508" y="587"/>
                  <a:pt x="5508" y="587"/>
                  <a:pt x="5502" y="587"/>
                </a:cubicBezTo>
                <a:cubicBezTo>
                  <a:pt x="5479" y="587"/>
                  <a:pt x="5479" y="587"/>
                  <a:pt x="5479" y="587"/>
                </a:cubicBezTo>
                <a:cubicBezTo>
                  <a:pt x="5472" y="587"/>
                  <a:pt x="5467" y="587"/>
                  <a:pt x="5455" y="587"/>
                </a:cubicBezTo>
                <a:cubicBezTo>
                  <a:pt x="5455" y="587"/>
                  <a:pt x="5455" y="587"/>
                  <a:pt x="5449" y="587"/>
                </a:cubicBezTo>
                <a:cubicBezTo>
                  <a:pt x="5449" y="587"/>
                  <a:pt x="5449" y="581"/>
                  <a:pt x="5443" y="581"/>
                </a:cubicBezTo>
                <a:cubicBezTo>
                  <a:pt x="5437" y="581"/>
                  <a:pt x="5437" y="581"/>
                  <a:pt x="5431" y="581"/>
                </a:cubicBezTo>
                <a:cubicBezTo>
                  <a:pt x="5425" y="581"/>
                  <a:pt x="5419" y="581"/>
                  <a:pt x="5413" y="581"/>
                </a:cubicBezTo>
                <a:cubicBezTo>
                  <a:pt x="5407" y="587"/>
                  <a:pt x="5401" y="587"/>
                  <a:pt x="5401" y="587"/>
                </a:cubicBezTo>
                <a:cubicBezTo>
                  <a:pt x="5401" y="593"/>
                  <a:pt x="5395" y="593"/>
                  <a:pt x="5395" y="599"/>
                </a:cubicBezTo>
                <a:lnTo>
                  <a:pt x="5395" y="605"/>
                </a:lnTo>
                <a:cubicBezTo>
                  <a:pt x="5395" y="611"/>
                  <a:pt x="5390" y="617"/>
                  <a:pt x="5384" y="617"/>
                </a:cubicBezTo>
                <a:cubicBezTo>
                  <a:pt x="5384" y="617"/>
                  <a:pt x="5384" y="617"/>
                  <a:pt x="5378" y="617"/>
                </a:cubicBezTo>
                <a:cubicBezTo>
                  <a:pt x="5348" y="617"/>
                  <a:pt x="5348" y="617"/>
                  <a:pt x="5348" y="617"/>
                </a:cubicBezTo>
                <a:cubicBezTo>
                  <a:pt x="5342" y="617"/>
                  <a:pt x="5342" y="623"/>
                  <a:pt x="5336" y="629"/>
                </a:cubicBezTo>
                <a:cubicBezTo>
                  <a:pt x="5330" y="629"/>
                  <a:pt x="5330" y="629"/>
                  <a:pt x="5330" y="629"/>
                </a:cubicBezTo>
                <a:cubicBezTo>
                  <a:pt x="5324" y="629"/>
                  <a:pt x="5318" y="634"/>
                  <a:pt x="5312" y="634"/>
                </a:cubicBezTo>
                <a:cubicBezTo>
                  <a:pt x="5306" y="634"/>
                  <a:pt x="5306" y="634"/>
                  <a:pt x="5301" y="634"/>
                </a:cubicBezTo>
                <a:lnTo>
                  <a:pt x="5295" y="629"/>
                </a:lnTo>
                <a:cubicBezTo>
                  <a:pt x="5289" y="629"/>
                  <a:pt x="5283" y="629"/>
                  <a:pt x="5277" y="629"/>
                </a:cubicBezTo>
                <a:cubicBezTo>
                  <a:pt x="5277" y="629"/>
                  <a:pt x="5271" y="629"/>
                  <a:pt x="5265" y="629"/>
                </a:cubicBezTo>
                <a:cubicBezTo>
                  <a:pt x="5265" y="629"/>
                  <a:pt x="5259" y="629"/>
                  <a:pt x="5259" y="634"/>
                </a:cubicBezTo>
                <a:cubicBezTo>
                  <a:pt x="5253" y="634"/>
                  <a:pt x="5253" y="634"/>
                  <a:pt x="5253" y="634"/>
                </a:cubicBezTo>
                <a:cubicBezTo>
                  <a:pt x="5247" y="634"/>
                  <a:pt x="5247" y="634"/>
                  <a:pt x="5241" y="634"/>
                </a:cubicBezTo>
                <a:cubicBezTo>
                  <a:pt x="5241" y="634"/>
                  <a:pt x="5235" y="634"/>
                  <a:pt x="5235" y="640"/>
                </a:cubicBezTo>
                <a:cubicBezTo>
                  <a:pt x="5235" y="640"/>
                  <a:pt x="5235" y="640"/>
                  <a:pt x="5235" y="646"/>
                </a:cubicBezTo>
                <a:cubicBezTo>
                  <a:pt x="5235" y="646"/>
                  <a:pt x="5235" y="646"/>
                  <a:pt x="5235" y="652"/>
                </a:cubicBezTo>
                <a:cubicBezTo>
                  <a:pt x="5235" y="652"/>
                  <a:pt x="5235" y="652"/>
                  <a:pt x="5229" y="658"/>
                </a:cubicBezTo>
                <a:cubicBezTo>
                  <a:pt x="5229" y="658"/>
                  <a:pt x="5229" y="658"/>
                  <a:pt x="5229" y="664"/>
                </a:cubicBezTo>
                <a:lnTo>
                  <a:pt x="5224" y="664"/>
                </a:lnTo>
                <a:cubicBezTo>
                  <a:pt x="5194" y="664"/>
                  <a:pt x="5194" y="664"/>
                  <a:pt x="5194" y="664"/>
                </a:cubicBezTo>
                <a:cubicBezTo>
                  <a:pt x="5188" y="664"/>
                  <a:pt x="5188" y="664"/>
                  <a:pt x="5188" y="670"/>
                </a:cubicBezTo>
                <a:cubicBezTo>
                  <a:pt x="5182" y="676"/>
                  <a:pt x="5182" y="676"/>
                  <a:pt x="5182" y="682"/>
                </a:cubicBezTo>
                <a:cubicBezTo>
                  <a:pt x="5182" y="682"/>
                  <a:pt x="5182" y="688"/>
                  <a:pt x="5182" y="694"/>
                </a:cubicBezTo>
                <a:cubicBezTo>
                  <a:pt x="5188" y="694"/>
                  <a:pt x="5188" y="700"/>
                  <a:pt x="5188" y="706"/>
                </a:cubicBezTo>
                <a:cubicBezTo>
                  <a:pt x="5194" y="706"/>
                  <a:pt x="5200" y="711"/>
                  <a:pt x="5200" y="711"/>
                </a:cubicBezTo>
                <a:cubicBezTo>
                  <a:pt x="5206" y="718"/>
                  <a:pt x="5206" y="723"/>
                  <a:pt x="5206" y="723"/>
                </a:cubicBezTo>
                <a:cubicBezTo>
                  <a:pt x="5212" y="723"/>
                  <a:pt x="5218" y="723"/>
                  <a:pt x="5218" y="723"/>
                </a:cubicBezTo>
                <a:cubicBezTo>
                  <a:pt x="5224" y="723"/>
                  <a:pt x="5229" y="723"/>
                  <a:pt x="5229" y="723"/>
                </a:cubicBezTo>
                <a:cubicBezTo>
                  <a:pt x="5235" y="723"/>
                  <a:pt x="5241" y="723"/>
                  <a:pt x="5241" y="723"/>
                </a:cubicBezTo>
                <a:cubicBezTo>
                  <a:pt x="5253" y="729"/>
                  <a:pt x="5259" y="729"/>
                  <a:pt x="5265" y="735"/>
                </a:cubicBezTo>
                <a:cubicBezTo>
                  <a:pt x="5271" y="735"/>
                  <a:pt x="5265" y="741"/>
                  <a:pt x="5271" y="747"/>
                </a:cubicBezTo>
                <a:cubicBezTo>
                  <a:pt x="5330" y="747"/>
                  <a:pt x="5330" y="747"/>
                  <a:pt x="5330" y="747"/>
                </a:cubicBezTo>
                <a:cubicBezTo>
                  <a:pt x="5348" y="759"/>
                  <a:pt x="5348" y="759"/>
                  <a:pt x="5348" y="759"/>
                </a:cubicBezTo>
                <a:cubicBezTo>
                  <a:pt x="5354" y="759"/>
                  <a:pt x="5360" y="759"/>
                  <a:pt x="5360" y="759"/>
                </a:cubicBezTo>
                <a:cubicBezTo>
                  <a:pt x="5360" y="759"/>
                  <a:pt x="5360" y="765"/>
                  <a:pt x="5366" y="765"/>
                </a:cubicBezTo>
                <a:cubicBezTo>
                  <a:pt x="5366" y="765"/>
                  <a:pt x="5372" y="771"/>
                  <a:pt x="5378" y="771"/>
                </a:cubicBezTo>
                <a:cubicBezTo>
                  <a:pt x="5384" y="771"/>
                  <a:pt x="5384" y="771"/>
                  <a:pt x="5390" y="771"/>
                </a:cubicBezTo>
                <a:lnTo>
                  <a:pt x="5395" y="771"/>
                </a:lnTo>
                <a:cubicBezTo>
                  <a:pt x="5407" y="771"/>
                  <a:pt x="5407" y="771"/>
                  <a:pt x="5407" y="771"/>
                </a:cubicBezTo>
                <a:cubicBezTo>
                  <a:pt x="5413" y="771"/>
                  <a:pt x="5413" y="771"/>
                  <a:pt x="5419" y="771"/>
                </a:cubicBezTo>
                <a:cubicBezTo>
                  <a:pt x="5419" y="771"/>
                  <a:pt x="5419" y="771"/>
                  <a:pt x="5425" y="771"/>
                </a:cubicBezTo>
                <a:cubicBezTo>
                  <a:pt x="5431" y="771"/>
                  <a:pt x="5431" y="765"/>
                  <a:pt x="5437" y="765"/>
                </a:cubicBezTo>
                <a:lnTo>
                  <a:pt x="5443" y="765"/>
                </a:lnTo>
                <a:cubicBezTo>
                  <a:pt x="5479" y="765"/>
                  <a:pt x="5479" y="765"/>
                  <a:pt x="5479" y="765"/>
                </a:cubicBezTo>
                <a:cubicBezTo>
                  <a:pt x="5479" y="765"/>
                  <a:pt x="5484" y="759"/>
                  <a:pt x="5490" y="759"/>
                </a:cubicBezTo>
                <a:cubicBezTo>
                  <a:pt x="5496" y="759"/>
                  <a:pt x="5496" y="759"/>
                  <a:pt x="5502" y="759"/>
                </a:cubicBezTo>
                <a:cubicBezTo>
                  <a:pt x="5508" y="759"/>
                  <a:pt x="5508" y="759"/>
                  <a:pt x="5508" y="759"/>
                </a:cubicBezTo>
                <a:cubicBezTo>
                  <a:pt x="5514" y="759"/>
                  <a:pt x="5514" y="759"/>
                  <a:pt x="5520" y="759"/>
                </a:cubicBezTo>
                <a:cubicBezTo>
                  <a:pt x="5520" y="759"/>
                  <a:pt x="5520" y="759"/>
                  <a:pt x="5526" y="759"/>
                </a:cubicBezTo>
                <a:cubicBezTo>
                  <a:pt x="5526" y="783"/>
                  <a:pt x="5526" y="783"/>
                  <a:pt x="5526" y="783"/>
                </a:cubicBezTo>
                <a:cubicBezTo>
                  <a:pt x="5526" y="783"/>
                  <a:pt x="5520" y="789"/>
                  <a:pt x="5520" y="795"/>
                </a:cubicBezTo>
                <a:cubicBezTo>
                  <a:pt x="5514" y="795"/>
                  <a:pt x="5514" y="795"/>
                  <a:pt x="5514" y="795"/>
                </a:cubicBezTo>
                <a:cubicBezTo>
                  <a:pt x="5508" y="795"/>
                  <a:pt x="5508" y="795"/>
                  <a:pt x="5502" y="800"/>
                </a:cubicBezTo>
                <a:lnTo>
                  <a:pt x="5496" y="800"/>
                </a:lnTo>
                <a:cubicBezTo>
                  <a:pt x="5490" y="806"/>
                  <a:pt x="5490" y="812"/>
                  <a:pt x="5490" y="812"/>
                </a:cubicBezTo>
                <a:cubicBezTo>
                  <a:pt x="5484" y="812"/>
                  <a:pt x="5484" y="812"/>
                  <a:pt x="5484" y="812"/>
                </a:cubicBezTo>
                <a:cubicBezTo>
                  <a:pt x="5479" y="812"/>
                  <a:pt x="5479" y="812"/>
                  <a:pt x="5479" y="812"/>
                </a:cubicBezTo>
                <a:cubicBezTo>
                  <a:pt x="5472" y="812"/>
                  <a:pt x="5472" y="806"/>
                  <a:pt x="5467" y="806"/>
                </a:cubicBezTo>
                <a:cubicBezTo>
                  <a:pt x="5467" y="806"/>
                  <a:pt x="5467" y="806"/>
                  <a:pt x="5461" y="806"/>
                </a:cubicBezTo>
                <a:cubicBezTo>
                  <a:pt x="5461" y="806"/>
                  <a:pt x="5461" y="806"/>
                  <a:pt x="5455" y="800"/>
                </a:cubicBezTo>
                <a:cubicBezTo>
                  <a:pt x="5455" y="800"/>
                  <a:pt x="5455" y="800"/>
                  <a:pt x="5449" y="800"/>
                </a:cubicBezTo>
                <a:cubicBezTo>
                  <a:pt x="5437" y="800"/>
                  <a:pt x="5437" y="800"/>
                  <a:pt x="5437" y="800"/>
                </a:cubicBezTo>
                <a:cubicBezTo>
                  <a:pt x="5431" y="800"/>
                  <a:pt x="5425" y="800"/>
                  <a:pt x="5419" y="800"/>
                </a:cubicBezTo>
                <a:cubicBezTo>
                  <a:pt x="5419" y="806"/>
                  <a:pt x="5413" y="806"/>
                  <a:pt x="5413" y="806"/>
                </a:cubicBezTo>
                <a:cubicBezTo>
                  <a:pt x="5407" y="812"/>
                  <a:pt x="5401" y="812"/>
                  <a:pt x="5395" y="812"/>
                </a:cubicBezTo>
                <a:cubicBezTo>
                  <a:pt x="5390" y="812"/>
                  <a:pt x="5390" y="812"/>
                  <a:pt x="5390" y="812"/>
                </a:cubicBezTo>
                <a:cubicBezTo>
                  <a:pt x="5384" y="812"/>
                  <a:pt x="5384" y="806"/>
                  <a:pt x="5378" y="806"/>
                </a:cubicBezTo>
                <a:cubicBezTo>
                  <a:pt x="5378" y="806"/>
                  <a:pt x="5378" y="812"/>
                  <a:pt x="5372" y="806"/>
                </a:cubicBezTo>
                <a:cubicBezTo>
                  <a:pt x="5366" y="806"/>
                  <a:pt x="5366" y="806"/>
                  <a:pt x="5360" y="800"/>
                </a:cubicBezTo>
                <a:cubicBezTo>
                  <a:pt x="5354" y="800"/>
                  <a:pt x="5354" y="800"/>
                  <a:pt x="5348" y="800"/>
                </a:cubicBezTo>
                <a:cubicBezTo>
                  <a:pt x="5342" y="800"/>
                  <a:pt x="5342" y="800"/>
                  <a:pt x="5342" y="800"/>
                </a:cubicBezTo>
                <a:cubicBezTo>
                  <a:pt x="5336" y="800"/>
                  <a:pt x="5336" y="806"/>
                  <a:pt x="5336" y="806"/>
                </a:cubicBezTo>
                <a:cubicBezTo>
                  <a:pt x="5336" y="812"/>
                  <a:pt x="5330" y="812"/>
                  <a:pt x="5330" y="818"/>
                </a:cubicBezTo>
                <a:cubicBezTo>
                  <a:pt x="5301" y="818"/>
                  <a:pt x="5301" y="818"/>
                  <a:pt x="5301" y="818"/>
                </a:cubicBezTo>
                <a:cubicBezTo>
                  <a:pt x="5295" y="818"/>
                  <a:pt x="5295" y="818"/>
                  <a:pt x="5295" y="824"/>
                </a:cubicBezTo>
                <a:cubicBezTo>
                  <a:pt x="5289" y="824"/>
                  <a:pt x="5289" y="824"/>
                  <a:pt x="5289" y="830"/>
                </a:cubicBezTo>
                <a:cubicBezTo>
                  <a:pt x="5289" y="836"/>
                  <a:pt x="5295" y="842"/>
                  <a:pt x="5301" y="848"/>
                </a:cubicBezTo>
                <a:cubicBezTo>
                  <a:pt x="5301" y="848"/>
                  <a:pt x="5306" y="848"/>
                  <a:pt x="5306" y="854"/>
                </a:cubicBezTo>
                <a:cubicBezTo>
                  <a:pt x="5312" y="854"/>
                  <a:pt x="5312" y="854"/>
                  <a:pt x="5312" y="854"/>
                </a:cubicBezTo>
                <a:cubicBezTo>
                  <a:pt x="5324" y="860"/>
                  <a:pt x="5324" y="854"/>
                  <a:pt x="5330" y="854"/>
                </a:cubicBezTo>
                <a:cubicBezTo>
                  <a:pt x="5342" y="860"/>
                  <a:pt x="5342" y="860"/>
                  <a:pt x="5348" y="866"/>
                </a:cubicBezTo>
                <a:cubicBezTo>
                  <a:pt x="5354" y="866"/>
                  <a:pt x="5360" y="866"/>
                  <a:pt x="5366" y="872"/>
                </a:cubicBezTo>
                <a:cubicBezTo>
                  <a:pt x="5372" y="872"/>
                  <a:pt x="5372" y="872"/>
                  <a:pt x="5378" y="872"/>
                </a:cubicBezTo>
                <a:cubicBezTo>
                  <a:pt x="5384" y="877"/>
                  <a:pt x="5390" y="877"/>
                  <a:pt x="5395" y="884"/>
                </a:cubicBezTo>
                <a:cubicBezTo>
                  <a:pt x="5401" y="884"/>
                  <a:pt x="5401" y="884"/>
                  <a:pt x="5401" y="884"/>
                </a:cubicBezTo>
                <a:cubicBezTo>
                  <a:pt x="5395" y="884"/>
                  <a:pt x="5390" y="884"/>
                  <a:pt x="5384" y="884"/>
                </a:cubicBezTo>
                <a:cubicBezTo>
                  <a:pt x="5384" y="889"/>
                  <a:pt x="5378" y="889"/>
                  <a:pt x="5378" y="889"/>
                </a:cubicBezTo>
                <a:lnTo>
                  <a:pt x="5378" y="895"/>
                </a:lnTo>
                <a:cubicBezTo>
                  <a:pt x="5378" y="895"/>
                  <a:pt x="5378" y="901"/>
                  <a:pt x="5384" y="901"/>
                </a:cubicBezTo>
                <a:cubicBezTo>
                  <a:pt x="5384" y="901"/>
                  <a:pt x="5384" y="901"/>
                  <a:pt x="5390" y="901"/>
                </a:cubicBezTo>
                <a:cubicBezTo>
                  <a:pt x="5390" y="907"/>
                  <a:pt x="5395" y="907"/>
                  <a:pt x="5401" y="907"/>
                </a:cubicBezTo>
                <a:lnTo>
                  <a:pt x="5401" y="913"/>
                </a:lnTo>
                <a:cubicBezTo>
                  <a:pt x="5407" y="913"/>
                  <a:pt x="5407" y="919"/>
                  <a:pt x="5407" y="919"/>
                </a:cubicBezTo>
                <a:cubicBezTo>
                  <a:pt x="5407" y="919"/>
                  <a:pt x="5407" y="925"/>
                  <a:pt x="5413" y="925"/>
                </a:cubicBezTo>
                <a:cubicBezTo>
                  <a:pt x="5413" y="925"/>
                  <a:pt x="5413" y="925"/>
                  <a:pt x="5419" y="925"/>
                </a:cubicBezTo>
                <a:cubicBezTo>
                  <a:pt x="5419" y="931"/>
                  <a:pt x="5419" y="931"/>
                  <a:pt x="5425" y="931"/>
                </a:cubicBezTo>
                <a:cubicBezTo>
                  <a:pt x="5425" y="931"/>
                  <a:pt x="5425" y="931"/>
                  <a:pt x="5431" y="931"/>
                </a:cubicBezTo>
                <a:cubicBezTo>
                  <a:pt x="5431" y="937"/>
                  <a:pt x="5431" y="937"/>
                  <a:pt x="5437" y="937"/>
                </a:cubicBezTo>
                <a:cubicBezTo>
                  <a:pt x="5443" y="937"/>
                  <a:pt x="5443" y="937"/>
                  <a:pt x="5449" y="943"/>
                </a:cubicBezTo>
                <a:lnTo>
                  <a:pt x="5455" y="943"/>
                </a:lnTo>
                <a:cubicBezTo>
                  <a:pt x="5461" y="949"/>
                  <a:pt x="5461" y="949"/>
                  <a:pt x="5461" y="949"/>
                </a:cubicBezTo>
                <a:cubicBezTo>
                  <a:pt x="5467" y="955"/>
                  <a:pt x="5467" y="955"/>
                  <a:pt x="5472" y="955"/>
                </a:cubicBezTo>
                <a:cubicBezTo>
                  <a:pt x="5479" y="955"/>
                  <a:pt x="5484" y="955"/>
                  <a:pt x="5490" y="955"/>
                </a:cubicBezTo>
                <a:lnTo>
                  <a:pt x="5490" y="955"/>
                </a:lnTo>
                <a:cubicBezTo>
                  <a:pt x="5496" y="955"/>
                  <a:pt x="5496" y="955"/>
                  <a:pt x="5496" y="955"/>
                </a:cubicBezTo>
                <a:cubicBezTo>
                  <a:pt x="5502" y="955"/>
                  <a:pt x="5502" y="955"/>
                  <a:pt x="5502" y="955"/>
                </a:cubicBezTo>
                <a:cubicBezTo>
                  <a:pt x="5502" y="949"/>
                  <a:pt x="5502" y="949"/>
                  <a:pt x="5502" y="949"/>
                </a:cubicBezTo>
                <a:cubicBezTo>
                  <a:pt x="5502" y="943"/>
                  <a:pt x="5496" y="943"/>
                  <a:pt x="5496" y="937"/>
                </a:cubicBezTo>
                <a:cubicBezTo>
                  <a:pt x="5496" y="937"/>
                  <a:pt x="5490" y="937"/>
                  <a:pt x="5490" y="931"/>
                </a:cubicBezTo>
                <a:cubicBezTo>
                  <a:pt x="5490" y="931"/>
                  <a:pt x="5490" y="925"/>
                  <a:pt x="5496" y="925"/>
                </a:cubicBezTo>
                <a:lnTo>
                  <a:pt x="5496" y="925"/>
                </a:lnTo>
                <a:cubicBezTo>
                  <a:pt x="5502" y="925"/>
                  <a:pt x="5508" y="925"/>
                  <a:pt x="5514" y="925"/>
                </a:cubicBezTo>
                <a:cubicBezTo>
                  <a:pt x="5520" y="925"/>
                  <a:pt x="5526" y="925"/>
                  <a:pt x="5532" y="925"/>
                </a:cubicBezTo>
                <a:cubicBezTo>
                  <a:pt x="5538" y="925"/>
                  <a:pt x="5544" y="925"/>
                  <a:pt x="5550" y="931"/>
                </a:cubicBezTo>
                <a:cubicBezTo>
                  <a:pt x="5550" y="931"/>
                  <a:pt x="5550" y="931"/>
                  <a:pt x="5556" y="931"/>
                </a:cubicBezTo>
                <a:cubicBezTo>
                  <a:pt x="5556" y="931"/>
                  <a:pt x="5556" y="931"/>
                  <a:pt x="5561" y="931"/>
                </a:cubicBezTo>
                <a:cubicBezTo>
                  <a:pt x="5561" y="931"/>
                  <a:pt x="5561" y="937"/>
                  <a:pt x="5567" y="937"/>
                </a:cubicBezTo>
                <a:cubicBezTo>
                  <a:pt x="5567" y="937"/>
                  <a:pt x="5567" y="937"/>
                  <a:pt x="5573" y="937"/>
                </a:cubicBezTo>
                <a:cubicBezTo>
                  <a:pt x="5573" y="925"/>
                  <a:pt x="5573" y="925"/>
                  <a:pt x="5573" y="925"/>
                </a:cubicBezTo>
                <a:cubicBezTo>
                  <a:pt x="5597" y="925"/>
                  <a:pt x="5597" y="925"/>
                  <a:pt x="5597" y="925"/>
                </a:cubicBezTo>
                <a:cubicBezTo>
                  <a:pt x="5597" y="925"/>
                  <a:pt x="5597" y="925"/>
                  <a:pt x="5603" y="925"/>
                </a:cubicBezTo>
                <a:cubicBezTo>
                  <a:pt x="5603" y="931"/>
                  <a:pt x="5603" y="931"/>
                  <a:pt x="5609" y="931"/>
                </a:cubicBezTo>
                <a:cubicBezTo>
                  <a:pt x="5615" y="931"/>
                  <a:pt x="5615" y="931"/>
                  <a:pt x="5621" y="931"/>
                </a:cubicBezTo>
                <a:cubicBezTo>
                  <a:pt x="5627" y="931"/>
                  <a:pt x="5633" y="937"/>
                  <a:pt x="5638" y="931"/>
                </a:cubicBezTo>
                <a:cubicBezTo>
                  <a:pt x="5638" y="931"/>
                  <a:pt x="5638" y="925"/>
                  <a:pt x="5645" y="925"/>
                </a:cubicBezTo>
                <a:cubicBezTo>
                  <a:pt x="5645" y="925"/>
                  <a:pt x="5645" y="925"/>
                  <a:pt x="5650" y="925"/>
                </a:cubicBezTo>
                <a:lnTo>
                  <a:pt x="5650" y="919"/>
                </a:lnTo>
                <a:cubicBezTo>
                  <a:pt x="5656" y="919"/>
                  <a:pt x="5656" y="919"/>
                  <a:pt x="5656" y="919"/>
                </a:cubicBezTo>
                <a:cubicBezTo>
                  <a:pt x="5662" y="919"/>
                  <a:pt x="5668" y="919"/>
                  <a:pt x="5668" y="919"/>
                </a:cubicBezTo>
                <a:cubicBezTo>
                  <a:pt x="5674" y="919"/>
                  <a:pt x="5674" y="913"/>
                  <a:pt x="5674" y="913"/>
                </a:cubicBezTo>
                <a:lnTo>
                  <a:pt x="5680" y="907"/>
                </a:lnTo>
                <a:cubicBezTo>
                  <a:pt x="5686" y="907"/>
                  <a:pt x="5686" y="901"/>
                  <a:pt x="5686" y="901"/>
                </a:cubicBezTo>
                <a:cubicBezTo>
                  <a:pt x="5692" y="901"/>
                  <a:pt x="5698" y="907"/>
                  <a:pt x="5704" y="907"/>
                </a:cubicBezTo>
                <a:cubicBezTo>
                  <a:pt x="5710" y="907"/>
                  <a:pt x="5710" y="913"/>
                  <a:pt x="5716" y="913"/>
                </a:cubicBezTo>
                <a:cubicBezTo>
                  <a:pt x="5716" y="919"/>
                  <a:pt x="5716" y="919"/>
                  <a:pt x="5722" y="919"/>
                </a:cubicBezTo>
                <a:cubicBezTo>
                  <a:pt x="5739" y="919"/>
                  <a:pt x="5739" y="919"/>
                  <a:pt x="5739" y="919"/>
                </a:cubicBezTo>
                <a:cubicBezTo>
                  <a:pt x="5745" y="919"/>
                  <a:pt x="5751" y="919"/>
                  <a:pt x="5757" y="919"/>
                </a:cubicBezTo>
                <a:cubicBezTo>
                  <a:pt x="5757" y="919"/>
                  <a:pt x="5757" y="919"/>
                  <a:pt x="5763" y="919"/>
                </a:cubicBezTo>
                <a:cubicBezTo>
                  <a:pt x="5763" y="919"/>
                  <a:pt x="5763" y="925"/>
                  <a:pt x="5769" y="925"/>
                </a:cubicBezTo>
                <a:cubicBezTo>
                  <a:pt x="5775" y="925"/>
                  <a:pt x="5781" y="925"/>
                  <a:pt x="5787" y="931"/>
                </a:cubicBezTo>
                <a:cubicBezTo>
                  <a:pt x="5787" y="931"/>
                  <a:pt x="5787" y="937"/>
                  <a:pt x="5793" y="937"/>
                </a:cubicBezTo>
                <a:cubicBezTo>
                  <a:pt x="5793" y="937"/>
                  <a:pt x="5799" y="937"/>
                  <a:pt x="5799" y="943"/>
                </a:cubicBezTo>
                <a:lnTo>
                  <a:pt x="5804" y="943"/>
                </a:lnTo>
                <a:cubicBezTo>
                  <a:pt x="5846" y="943"/>
                  <a:pt x="5846" y="943"/>
                  <a:pt x="5846" y="943"/>
                </a:cubicBezTo>
                <a:cubicBezTo>
                  <a:pt x="5846" y="943"/>
                  <a:pt x="5846" y="943"/>
                  <a:pt x="5852" y="943"/>
                </a:cubicBezTo>
                <a:cubicBezTo>
                  <a:pt x="5852" y="943"/>
                  <a:pt x="5852" y="943"/>
                  <a:pt x="5858" y="943"/>
                </a:cubicBezTo>
                <a:cubicBezTo>
                  <a:pt x="5864" y="949"/>
                  <a:pt x="5864" y="949"/>
                  <a:pt x="5876" y="955"/>
                </a:cubicBezTo>
                <a:cubicBezTo>
                  <a:pt x="5876" y="955"/>
                  <a:pt x="5876" y="961"/>
                  <a:pt x="5882" y="961"/>
                </a:cubicBezTo>
                <a:cubicBezTo>
                  <a:pt x="5888" y="961"/>
                  <a:pt x="5888" y="961"/>
                  <a:pt x="5893" y="961"/>
                </a:cubicBezTo>
                <a:cubicBezTo>
                  <a:pt x="5899" y="961"/>
                  <a:pt x="5899" y="961"/>
                  <a:pt x="5899" y="961"/>
                </a:cubicBezTo>
                <a:cubicBezTo>
                  <a:pt x="5905" y="961"/>
                  <a:pt x="5905" y="961"/>
                  <a:pt x="5905" y="961"/>
                </a:cubicBezTo>
                <a:cubicBezTo>
                  <a:pt x="5911" y="961"/>
                  <a:pt x="5911" y="966"/>
                  <a:pt x="5911" y="966"/>
                </a:cubicBezTo>
                <a:cubicBezTo>
                  <a:pt x="5917" y="972"/>
                  <a:pt x="5917" y="972"/>
                  <a:pt x="5923" y="978"/>
                </a:cubicBezTo>
                <a:cubicBezTo>
                  <a:pt x="5923" y="978"/>
                  <a:pt x="5929" y="978"/>
                  <a:pt x="5929" y="984"/>
                </a:cubicBezTo>
                <a:cubicBezTo>
                  <a:pt x="5935" y="984"/>
                  <a:pt x="5935" y="984"/>
                  <a:pt x="5941" y="984"/>
                </a:cubicBezTo>
                <a:cubicBezTo>
                  <a:pt x="5947" y="984"/>
                  <a:pt x="5947" y="984"/>
                  <a:pt x="5947" y="984"/>
                </a:cubicBezTo>
                <a:cubicBezTo>
                  <a:pt x="5953" y="984"/>
                  <a:pt x="5953" y="984"/>
                  <a:pt x="5959" y="984"/>
                </a:cubicBezTo>
                <a:cubicBezTo>
                  <a:pt x="5959" y="984"/>
                  <a:pt x="5959" y="990"/>
                  <a:pt x="5965" y="990"/>
                </a:cubicBezTo>
                <a:cubicBezTo>
                  <a:pt x="5965" y="996"/>
                  <a:pt x="5970" y="996"/>
                  <a:pt x="5970" y="1002"/>
                </a:cubicBezTo>
                <a:cubicBezTo>
                  <a:pt x="5970" y="1038"/>
                  <a:pt x="5970" y="1038"/>
                  <a:pt x="5970" y="1038"/>
                </a:cubicBezTo>
                <a:cubicBezTo>
                  <a:pt x="5970" y="1044"/>
                  <a:pt x="5977" y="1050"/>
                  <a:pt x="5977" y="1050"/>
                </a:cubicBezTo>
                <a:cubicBezTo>
                  <a:pt x="5982" y="1055"/>
                  <a:pt x="5982" y="1055"/>
                  <a:pt x="5982" y="1055"/>
                </a:cubicBezTo>
                <a:cubicBezTo>
                  <a:pt x="5982" y="1061"/>
                  <a:pt x="5988" y="1061"/>
                  <a:pt x="5988" y="1061"/>
                </a:cubicBezTo>
                <a:cubicBezTo>
                  <a:pt x="5988" y="1061"/>
                  <a:pt x="5994" y="1061"/>
                  <a:pt x="5994" y="1067"/>
                </a:cubicBezTo>
                <a:cubicBezTo>
                  <a:pt x="5994" y="1067"/>
                  <a:pt x="6000" y="1061"/>
                  <a:pt x="6000" y="1067"/>
                </a:cubicBezTo>
                <a:cubicBezTo>
                  <a:pt x="6006" y="1067"/>
                  <a:pt x="6006" y="1067"/>
                  <a:pt x="6012" y="1067"/>
                </a:cubicBezTo>
                <a:cubicBezTo>
                  <a:pt x="6012" y="1067"/>
                  <a:pt x="6012" y="1073"/>
                  <a:pt x="6018" y="1073"/>
                </a:cubicBezTo>
                <a:lnTo>
                  <a:pt x="6024" y="1073"/>
                </a:lnTo>
                <a:cubicBezTo>
                  <a:pt x="6024" y="1079"/>
                  <a:pt x="6024" y="1079"/>
                  <a:pt x="6030" y="1079"/>
                </a:cubicBezTo>
                <a:cubicBezTo>
                  <a:pt x="6030" y="1085"/>
                  <a:pt x="6030" y="1091"/>
                  <a:pt x="6036" y="1091"/>
                </a:cubicBezTo>
                <a:cubicBezTo>
                  <a:pt x="6036" y="1097"/>
                  <a:pt x="6036" y="1097"/>
                  <a:pt x="6036" y="1097"/>
                </a:cubicBezTo>
                <a:cubicBezTo>
                  <a:pt x="6036" y="1103"/>
                  <a:pt x="6036" y="1103"/>
                  <a:pt x="6042" y="1103"/>
                </a:cubicBezTo>
                <a:cubicBezTo>
                  <a:pt x="6042" y="1109"/>
                  <a:pt x="6048" y="1109"/>
                  <a:pt x="6048" y="1115"/>
                </a:cubicBezTo>
                <a:cubicBezTo>
                  <a:pt x="6054" y="1115"/>
                  <a:pt x="6054" y="1121"/>
                  <a:pt x="6054" y="1121"/>
                </a:cubicBezTo>
                <a:cubicBezTo>
                  <a:pt x="6059" y="1121"/>
                  <a:pt x="6059" y="1127"/>
                  <a:pt x="6059" y="1127"/>
                </a:cubicBezTo>
                <a:cubicBezTo>
                  <a:pt x="6059" y="1132"/>
                  <a:pt x="6065" y="1132"/>
                  <a:pt x="6065" y="1132"/>
                </a:cubicBezTo>
                <a:cubicBezTo>
                  <a:pt x="6065" y="1138"/>
                  <a:pt x="6071" y="1138"/>
                  <a:pt x="6071" y="1138"/>
                </a:cubicBezTo>
                <a:cubicBezTo>
                  <a:pt x="6071" y="1144"/>
                  <a:pt x="6071" y="1144"/>
                  <a:pt x="6077" y="1150"/>
                </a:cubicBezTo>
                <a:cubicBezTo>
                  <a:pt x="6077" y="1156"/>
                  <a:pt x="6077" y="1156"/>
                  <a:pt x="6077" y="1162"/>
                </a:cubicBezTo>
                <a:cubicBezTo>
                  <a:pt x="6083" y="1162"/>
                  <a:pt x="6083" y="1168"/>
                  <a:pt x="6083" y="1168"/>
                </a:cubicBezTo>
                <a:cubicBezTo>
                  <a:pt x="6083" y="1174"/>
                  <a:pt x="6089" y="1180"/>
                  <a:pt x="6095" y="1186"/>
                </a:cubicBezTo>
                <a:cubicBezTo>
                  <a:pt x="6095" y="1186"/>
                  <a:pt x="6095" y="1186"/>
                  <a:pt x="6101" y="1192"/>
                </a:cubicBezTo>
                <a:cubicBezTo>
                  <a:pt x="6101" y="1192"/>
                  <a:pt x="6107" y="1198"/>
                  <a:pt x="6113" y="1198"/>
                </a:cubicBezTo>
                <a:lnTo>
                  <a:pt x="6113" y="1204"/>
                </a:lnTo>
                <a:cubicBezTo>
                  <a:pt x="6113" y="1210"/>
                  <a:pt x="6113" y="1210"/>
                  <a:pt x="6113" y="1210"/>
                </a:cubicBezTo>
                <a:cubicBezTo>
                  <a:pt x="6113" y="1215"/>
                  <a:pt x="6113" y="1215"/>
                  <a:pt x="6113" y="1221"/>
                </a:cubicBezTo>
                <a:cubicBezTo>
                  <a:pt x="6113" y="1221"/>
                  <a:pt x="6107" y="1221"/>
                  <a:pt x="6107" y="1227"/>
                </a:cubicBezTo>
                <a:cubicBezTo>
                  <a:pt x="6107" y="1233"/>
                  <a:pt x="6113" y="1233"/>
                  <a:pt x="6113" y="1233"/>
                </a:cubicBezTo>
                <a:cubicBezTo>
                  <a:pt x="6119" y="1245"/>
                  <a:pt x="6125" y="1245"/>
                  <a:pt x="6125" y="1251"/>
                </a:cubicBezTo>
                <a:cubicBezTo>
                  <a:pt x="6125" y="1281"/>
                  <a:pt x="6125" y="1281"/>
                  <a:pt x="6125" y="1281"/>
                </a:cubicBezTo>
                <a:cubicBezTo>
                  <a:pt x="6125" y="1287"/>
                  <a:pt x="6119" y="1287"/>
                  <a:pt x="6119" y="1293"/>
                </a:cubicBezTo>
                <a:lnTo>
                  <a:pt x="6113" y="1299"/>
                </a:lnTo>
                <a:cubicBezTo>
                  <a:pt x="6113" y="1304"/>
                  <a:pt x="6113" y="1304"/>
                  <a:pt x="6113" y="1310"/>
                </a:cubicBezTo>
                <a:cubicBezTo>
                  <a:pt x="6143" y="1310"/>
                  <a:pt x="6143" y="1310"/>
                  <a:pt x="6143" y="1310"/>
                </a:cubicBezTo>
                <a:cubicBezTo>
                  <a:pt x="6143" y="1334"/>
                  <a:pt x="6143" y="1334"/>
                  <a:pt x="6143" y="1334"/>
                </a:cubicBezTo>
                <a:cubicBezTo>
                  <a:pt x="6136" y="1334"/>
                  <a:pt x="6131" y="1334"/>
                  <a:pt x="6125" y="1334"/>
                </a:cubicBezTo>
                <a:cubicBezTo>
                  <a:pt x="6125" y="1334"/>
                  <a:pt x="6119" y="1340"/>
                  <a:pt x="6113" y="1340"/>
                </a:cubicBezTo>
                <a:lnTo>
                  <a:pt x="6113" y="1346"/>
                </a:lnTo>
                <a:cubicBezTo>
                  <a:pt x="6113" y="1358"/>
                  <a:pt x="6119" y="1358"/>
                  <a:pt x="6119" y="1370"/>
                </a:cubicBezTo>
                <a:cubicBezTo>
                  <a:pt x="6119" y="1376"/>
                  <a:pt x="6119" y="1382"/>
                  <a:pt x="6119" y="1387"/>
                </a:cubicBezTo>
                <a:cubicBezTo>
                  <a:pt x="6095" y="1387"/>
                  <a:pt x="6095" y="1387"/>
                  <a:pt x="6095" y="1387"/>
                </a:cubicBezTo>
                <a:cubicBezTo>
                  <a:pt x="6095" y="1411"/>
                  <a:pt x="6095" y="1411"/>
                  <a:pt x="6095" y="1411"/>
                </a:cubicBezTo>
                <a:cubicBezTo>
                  <a:pt x="6101" y="1411"/>
                  <a:pt x="6101" y="1423"/>
                  <a:pt x="6107" y="1423"/>
                </a:cubicBezTo>
                <a:cubicBezTo>
                  <a:pt x="6113" y="1429"/>
                  <a:pt x="6119" y="1429"/>
                  <a:pt x="6125" y="1429"/>
                </a:cubicBezTo>
                <a:cubicBezTo>
                  <a:pt x="6136" y="1429"/>
                  <a:pt x="6136" y="1429"/>
                  <a:pt x="6136" y="1429"/>
                </a:cubicBezTo>
                <a:cubicBezTo>
                  <a:pt x="6143" y="1429"/>
                  <a:pt x="6148" y="1429"/>
                  <a:pt x="6148" y="1429"/>
                </a:cubicBezTo>
                <a:cubicBezTo>
                  <a:pt x="6154" y="1435"/>
                  <a:pt x="6154" y="1435"/>
                  <a:pt x="6160" y="1435"/>
                </a:cubicBezTo>
                <a:cubicBezTo>
                  <a:pt x="6220" y="1435"/>
                  <a:pt x="6220" y="1435"/>
                  <a:pt x="6220" y="1435"/>
                </a:cubicBezTo>
                <a:cubicBezTo>
                  <a:pt x="6220" y="1429"/>
                  <a:pt x="6220" y="1423"/>
                  <a:pt x="6220" y="1417"/>
                </a:cubicBezTo>
                <a:lnTo>
                  <a:pt x="6225" y="1411"/>
                </a:lnTo>
                <a:cubicBezTo>
                  <a:pt x="6231" y="1411"/>
                  <a:pt x="6237" y="1411"/>
                  <a:pt x="6249" y="1411"/>
                </a:cubicBezTo>
                <a:cubicBezTo>
                  <a:pt x="6249" y="1411"/>
                  <a:pt x="6255" y="1411"/>
                  <a:pt x="6261" y="1411"/>
                </a:cubicBezTo>
                <a:lnTo>
                  <a:pt x="6267" y="1411"/>
                </a:lnTo>
                <a:cubicBezTo>
                  <a:pt x="6273" y="1417"/>
                  <a:pt x="6273" y="1417"/>
                  <a:pt x="6273" y="1423"/>
                </a:cubicBezTo>
                <a:cubicBezTo>
                  <a:pt x="6273" y="1429"/>
                  <a:pt x="6273" y="1435"/>
                  <a:pt x="6273" y="1435"/>
                </a:cubicBezTo>
                <a:cubicBezTo>
                  <a:pt x="6273" y="1441"/>
                  <a:pt x="6279" y="1447"/>
                  <a:pt x="6279" y="1447"/>
                </a:cubicBezTo>
                <a:cubicBezTo>
                  <a:pt x="6285" y="1453"/>
                  <a:pt x="6285" y="1459"/>
                  <a:pt x="6291" y="1459"/>
                </a:cubicBezTo>
                <a:cubicBezTo>
                  <a:pt x="6297" y="1465"/>
                  <a:pt x="6297" y="1470"/>
                  <a:pt x="6303" y="1470"/>
                </a:cubicBezTo>
                <a:cubicBezTo>
                  <a:pt x="6309" y="1470"/>
                  <a:pt x="6314" y="1470"/>
                  <a:pt x="6314" y="1470"/>
                </a:cubicBezTo>
                <a:cubicBezTo>
                  <a:pt x="6320" y="1470"/>
                  <a:pt x="6326" y="1470"/>
                  <a:pt x="6326" y="1470"/>
                </a:cubicBezTo>
                <a:cubicBezTo>
                  <a:pt x="6332" y="1470"/>
                  <a:pt x="6332" y="1470"/>
                  <a:pt x="6338" y="1476"/>
                </a:cubicBezTo>
                <a:cubicBezTo>
                  <a:pt x="6344" y="1476"/>
                  <a:pt x="6344" y="1476"/>
                  <a:pt x="6350" y="1482"/>
                </a:cubicBezTo>
                <a:cubicBezTo>
                  <a:pt x="6356" y="1482"/>
                  <a:pt x="6356" y="1488"/>
                  <a:pt x="6356" y="1494"/>
                </a:cubicBezTo>
                <a:cubicBezTo>
                  <a:pt x="6362" y="1494"/>
                  <a:pt x="6368" y="1494"/>
                  <a:pt x="6368" y="1500"/>
                </a:cubicBezTo>
                <a:cubicBezTo>
                  <a:pt x="6374" y="1500"/>
                  <a:pt x="6374" y="1506"/>
                  <a:pt x="6374" y="1512"/>
                </a:cubicBezTo>
                <a:cubicBezTo>
                  <a:pt x="6368" y="1524"/>
                  <a:pt x="6368" y="1524"/>
                  <a:pt x="6368" y="1524"/>
                </a:cubicBezTo>
                <a:cubicBezTo>
                  <a:pt x="6350" y="1524"/>
                  <a:pt x="6350" y="1524"/>
                  <a:pt x="6350" y="1524"/>
                </a:cubicBezTo>
                <a:cubicBezTo>
                  <a:pt x="6344" y="1524"/>
                  <a:pt x="6338" y="1518"/>
                  <a:pt x="6332" y="1518"/>
                </a:cubicBezTo>
                <a:cubicBezTo>
                  <a:pt x="6309" y="1518"/>
                  <a:pt x="6309" y="1518"/>
                  <a:pt x="6309" y="1518"/>
                </a:cubicBezTo>
                <a:cubicBezTo>
                  <a:pt x="6297" y="1518"/>
                  <a:pt x="6285" y="1524"/>
                  <a:pt x="6273" y="1518"/>
                </a:cubicBezTo>
                <a:cubicBezTo>
                  <a:pt x="6273" y="1518"/>
                  <a:pt x="6267" y="1512"/>
                  <a:pt x="6261" y="1512"/>
                </a:cubicBezTo>
                <a:cubicBezTo>
                  <a:pt x="6261" y="1512"/>
                  <a:pt x="6267" y="1500"/>
                  <a:pt x="6261" y="1500"/>
                </a:cubicBezTo>
                <a:cubicBezTo>
                  <a:pt x="6255" y="1500"/>
                  <a:pt x="6255" y="1500"/>
                  <a:pt x="6249" y="1500"/>
                </a:cubicBezTo>
                <a:cubicBezTo>
                  <a:pt x="6243" y="1500"/>
                  <a:pt x="6237" y="1500"/>
                  <a:pt x="6225" y="1494"/>
                </a:cubicBezTo>
                <a:cubicBezTo>
                  <a:pt x="6220" y="1494"/>
                  <a:pt x="6214" y="1494"/>
                  <a:pt x="6202" y="1494"/>
                </a:cubicBezTo>
                <a:cubicBezTo>
                  <a:pt x="6190" y="1494"/>
                  <a:pt x="6178" y="1500"/>
                  <a:pt x="6166" y="1500"/>
                </a:cubicBezTo>
                <a:cubicBezTo>
                  <a:pt x="6172" y="1512"/>
                  <a:pt x="6172" y="1518"/>
                  <a:pt x="6178" y="1524"/>
                </a:cubicBezTo>
                <a:cubicBezTo>
                  <a:pt x="6178" y="1530"/>
                  <a:pt x="6184" y="1530"/>
                  <a:pt x="6190" y="1536"/>
                </a:cubicBezTo>
                <a:cubicBezTo>
                  <a:pt x="6190" y="1536"/>
                  <a:pt x="6196" y="1542"/>
                  <a:pt x="6196" y="1548"/>
                </a:cubicBezTo>
                <a:cubicBezTo>
                  <a:pt x="6196" y="1554"/>
                  <a:pt x="6190" y="1554"/>
                  <a:pt x="6190" y="1559"/>
                </a:cubicBezTo>
                <a:cubicBezTo>
                  <a:pt x="6184" y="1559"/>
                  <a:pt x="6178" y="1559"/>
                  <a:pt x="6172" y="1559"/>
                </a:cubicBezTo>
                <a:cubicBezTo>
                  <a:pt x="6166" y="1559"/>
                  <a:pt x="6160" y="1565"/>
                  <a:pt x="6160" y="1571"/>
                </a:cubicBezTo>
                <a:cubicBezTo>
                  <a:pt x="6154" y="1571"/>
                  <a:pt x="6148" y="1577"/>
                  <a:pt x="6148" y="1583"/>
                </a:cubicBezTo>
                <a:cubicBezTo>
                  <a:pt x="6148" y="1595"/>
                  <a:pt x="6148" y="1601"/>
                  <a:pt x="6154" y="1601"/>
                </a:cubicBezTo>
                <a:cubicBezTo>
                  <a:pt x="6166" y="1613"/>
                  <a:pt x="6172" y="1601"/>
                  <a:pt x="6190" y="1607"/>
                </a:cubicBezTo>
                <a:cubicBezTo>
                  <a:pt x="6196" y="1607"/>
                  <a:pt x="6202" y="1613"/>
                  <a:pt x="6208" y="1619"/>
                </a:cubicBezTo>
                <a:cubicBezTo>
                  <a:pt x="6225" y="1625"/>
                  <a:pt x="6225" y="1642"/>
                  <a:pt x="6243" y="1642"/>
                </a:cubicBezTo>
                <a:cubicBezTo>
                  <a:pt x="6249" y="1642"/>
                  <a:pt x="6249" y="1636"/>
                  <a:pt x="6255" y="1631"/>
                </a:cubicBezTo>
                <a:cubicBezTo>
                  <a:pt x="6261" y="1625"/>
                  <a:pt x="6261" y="1613"/>
                  <a:pt x="6273" y="1613"/>
                </a:cubicBezTo>
                <a:cubicBezTo>
                  <a:pt x="6291" y="1613"/>
                  <a:pt x="6297" y="1613"/>
                  <a:pt x="6309" y="1613"/>
                </a:cubicBezTo>
                <a:cubicBezTo>
                  <a:pt x="6309" y="1571"/>
                  <a:pt x="6309" y="1571"/>
                  <a:pt x="6309" y="1571"/>
                </a:cubicBezTo>
                <a:cubicBezTo>
                  <a:pt x="6297" y="1571"/>
                  <a:pt x="6291" y="1577"/>
                  <a:pt x="6279" y="1571"/>
                </a:cubicBezTo>
                <a:cubicBezTo>
                  <a:pt x="6273" y="1571"/>
                  <a:pt x="6273" y="1571"/>
                  <a:pt x="6267" y="1571"/>
                </a:cubicBezTo>
                <a:cubicBezTo>
                  <a:pt x="6261" y="1571"/>
                  <a:pt x="6267" y="1559"/>
                  <a:pt x="6261" y="1559"/>
                </a:cubicBezTo>
                <a:cubicBezTo>
                  <a:pt x="6255" y="1559"/>
                  <a:pt x="6255" y="1559"/>
                  <a:pt x="6249" y="1559"/>
                </a:cubicBezTo>
                <a:cubicBezTo>
                  <a:pt x="6249" y="1559"/>
                  <a:pt x="6243" y="1559"/>
                  <a:pt x="6237" y="1559"/>
                </a:cubicBezTo>
                <a:cubicBezTo>
                  <a:pt x="6243" y="1548"/>
                  <a:pt x="6243" y="1548"/>
                  <a:pt x="6243" y="1548"/>
                </a:cubicBezTo>
                <a:cubicBezTo>
                  <a:pt x="6267" y="1548"/>
                  <a:pt x="6267" y="1548"/>
                  <a:pt x="6267" y="1548"/>
                </a:cubicBezTo>
                <a:cubicBezTo>
                  <a:pt x="6273" y="1548"/>
                  <a:pt x="6273" y="1548"/>
                  <a:pt x="6279" y="1548"/>
                </a:cubicBezTo>
                <a:cubicBezTo>
                  <a:pt x="6285" y="1554"/>
                  <a:pt x="6285" y="1554"/>
                  <a:pt x="6291" y="1559"/>
                </a:cubicBezTo>
                <a:cubicBezTo>
                  <a:pt x="6297" y="1559"/>
                  <a:pt x="6297" y="1559"/>
                  <a:pt x="6303" y="1565"/>
                </a:cubicBezTo>
                <a:cubicBezTo>
                  <a:pt x="6303" y="1565"/>
                  <a:pt x="6309" y="1565"/>
                  <a:pt x="6314" y="1565"/>
                </a:cubicBezTo>
                <a:cubicBezTo>
                  <a:pt x="6320" y="1565"/>
                  <a:pt x="6320" y="1565"/>
                  <a:pt x="6326" y="1565"/>
                </a:cubicBezTo>
                <a:cubicBezTo>
                  <a:pt x="6350" y="1565"/>
                  <a:pt x="6350" y="1565"/>
                  <a:pt x="6350" y="1565"/>
                </a:cubicBezTo>
                <a:cubicBezTo>
                  <a:pt x="6356" y="1565"/>
                  <a:pt x="6368" y="1565"/>
                  <a:pt x="6374" y="1571"/>
                </a:cubicBezTo>
                <a:cubicBezTo>
                  <a:pt x="6380" y="1571"/>
                  <a:pt x="6386" y="1577"/>
                  <a:pt x="6386" y="1583"/>
                </a:cubicBezTo>
                <a:cubicBezTo>
                  <a:pt x="6386" y="1589"/>
                  <a:pt x="6386" y="1589"/>
                  <a:pt x="6386" y="1589"/>
                </a:cubicBezTo>
                <a:cubicBezTo>
                  <a:pt x="6386" y="1595"/>
                  <a:pt x="6374" y="1595"/>
                  <a:pt x="6374" y="1601"/>
                </a:cubicBezTo>
                <a:cubicBezTo>
                  <a:pt x="6368" y="1601"/>
                  <a:pt x="6374" y="1607"/>
                  <a:pt x="6374" y="1613"/>
                </a:cubicBezTo>
                <a:cubicBezTo>
                  <a:pt x="6368" y="1619"/>
                  <a:pt x="6362" y="1619"/>
                  <a:pt x="6362" y="1625"/>
                </a:cubicBezTo>
                <a:cubicBezTo>
                  <a:pt x="6362" y="1631"/>
                  <a:pt x="6362" y="1631"/>
                  <a:pt x="6362" y="1631"/>
                </a:cubicBezTo>
                <a:cubicBezTo>
                  <a:pt x="6362" y="1636"/>
                  <a:pt x="6368" y="1636"/>
                  <a:pt x="6368" y="1642"/>
                </a:cubicBezTo>
                <a:cubicBezTo>
                  <a:pt x="6374" y="1642"/>
                  <a:pt x="6380" y="1648"/>
                  <a:pt x="6380" y="1648"/>
                </a:cubicBezTo>
                <a:cubicBezTo>
                  <a:pt x="6386" y="1654"/>
                  <a:pt x="6386" y="1660"/>
                  <a:pt x="6386" y="1666"/>
                </a:cubicBezTo>
                <a:cubicBezTo>
                  <a:pt x="6386" y="1696"/>
                  <a:pt x="6386" y="1696"/>
                  <a:pt x="6386" y="1696"/>
                </a:cubicBezTo>
                <a:cubicBezTo>
                  <a:pt x="6356" y="1696"/>
                  <a:pt x="6356" y="1696"/>
                  <a:pt x="6356" y="1696"/>
                </a:cubicBezTo>
                <a:cubicBezTo>
                  <a:pt x="6350" y="1696"/>
                  <a:pt x="6350" y="1690"/>
                  <a:pt x="6344" y="1696"/>
                </a:cubicBezTo>
                <a:cubicBezTo>
                  <a:pt x="6338" y="1696"/>
                  <a:pt x="6338" y="1702"/>
                  <a:pt x="6332" y="1702"/>
                </a:cubicBezTo>
                <a:cubicBezTo>
                  <a:pt x="6326" y="1708"/>
                  <a:pt x="6326" y="1714"/>
                  <a:pt x="6326" y="1714"/>
                </a:cubicBezTo>
                <a:cubicBezTo>
                  <a:pt x="6320" y="1714"/>
                  <a:pt x="6314" y="1714"/>
                  <a:pt x="6309" y="1714"/>
                </a:cubicBezTo>
                <a:cubicBezTo>
                  <a:pt x="6297" y="1714"/>
                  <a:pt x="6297" y="1714"/>
                  <a:pt x="6297" y="1714"/>
                </a:cubicBezTo>
                <a:cubicBezTo>
                  <a:pt x="6291" y="1714"/>
                  <a:pt x="6291" y="1708"/>
                  <a:pt x="6285" y="1708"/>
                </a:cubicBezTo>
                <a:cubicBezTo>
                  <a:pt x="6285" y="1708"/>
                  <a:pt x="6279" y="1714"/>
                  <a:pt x="6273" y="1714"/>
                </a:cubicBezTo>
                <a:cubicBezTo>
                  <a:pt x="6273" y="1767"/>
                  <a:pt x="6273" y="1767"/>
                  <a:pt x="6273" y="1767"/>
                </a:cubicBezTo>
                <a:cubicBezTo>
                  <a:pt x="6267" y="1767"/>
                  <a:pt x="6261" y="1767"/>
                  <a:pt x="6261" y="1767"/>
                </a:cubicBezTo>
                <a:cubicBezTo>
                  <a:pt x="6255" y="1761"/>
                  <a:pt x="6249" y="1761"/>
                  <a:pt x="6243" y="1761"/>
                </a:cubicBezTo>
                <a:cubicBezTo>
                  <a:pt x="6237" y="1761"/>
                  <a:pt x="6243" y="1767"/>
                  <a:pt x="6237" y="1773"/>
                </a:cubicBezTo>
                <a:cubicBezTo>
                  <a:pt x="6231" y="1773"/>
                  <a:pt x="6225" y="1773"/>
                  <a:pt x="6225" y="1779"/>
                </a:cubicBezTo>
                <a:cubicBezTo>
                  <a:pt x="6220" y="1779"/>
                  <a:pt x="6214" y="1779"/>
                  <a:pt x="6214" y="1779"/>
                </a:cubicBezTo>
                <a:cubicBezTo>
                  <a:pt x="6208" y="1779"/>
                  <a:pt x="6202" y="1779"/>
                  <a:pt x="6202" y="1785"/>
                </a:cubicBezTo>
                <a:cubicBezTo>
                  <a:pt x="6196" y="1785"/>
                  <a:pt x="6196" y="1797"/>
                  <a:pt x="6196" y="1802"/>
                </a:cubicBezTo>
                <a:cubicBezTo>
                  <a:pt x="6196" y="1809"/>
                  <a:pt x="6196" y="1809"/>
                  <a:pt x="6196" y="1809"/>
                </a:cubicBezTo>
                <a:cubicBezTo>
                  <a:pt x="6196" y="1814"/>
                  <a:pt x="6202" y="1820"/>
                  <a:pt x="6202" y="1820"/>
                </a:cubicBezTo>
                <a:cubicBezTo>
                  <a:pt x="6208" y="1826"/>
                  <a:pt x="6208" y="1832"/>
                  <a:pt x="6214" y="1838"/>
                </a:cubicBezTo>
                <a:cubicBezTo>
                  <a:pt x="6214" y="1838"/>
                  <a:pt x="6220" y="1838"/>
                  <a:pt x="6225" y="1838"/>
                </a:cubicBezTo>
                <a:cubicBezTo>
                  <a:pt x="6225" y="1844"/>
                  <a:pt x="6231" y="1844"/>
                  <a:pt x="6237" y="1844"/>
                </a:cubicBezTo>
                <a:cubicBezTo>
                  <a:pt x="6243" y="1844"/>
                  <a:pt x="6243" y="1850"/>
                  <a:pt x="6249" y="1850"/>
                </a:cubicBezTo>
                <a:cubicBezTo>
                  <a:pt x="6249" y="1856"/>
                  <a:pt x="6255" y="1856"/>
                  <a:pt x="6261" y="1856"/>
                </a:cubicBezTo>
                <a:cubicBezTo>
                  <a:pt x="6261" y="1862"/>
                  <a:pt x="6261" y="1874"/>
                  <a:pt x="6261" y="1880"/>
                </a:cubicBezTo>
                <a:cubicBezTo>
                  <a:pt x="6255" y="1880"/>
                  <a:pt x="6249" y="1880"/>
                  <a:pt x="6243" y="1886"/>
                </a:cubicBezTo>
                <a:cubicBezTo>
                  <a:pt x="6237" y="1886"/>
                  <a:pt x="6231" y="1897"/>
                  <a:pt x="6231" y="1903"/>
                </a:cubicBezTo>
                <a:cubicBezTo>
                  <a:pt x="6231" y="1915"/>
                  <a:pt x="6243" y="1921"/>
                  <a:pt x="6249" y="1933"/>
                </a:cubicBezTo>
                <a:cubicBezTo>
                  <a:pt x="6249" y="1939"/>
                  <a:pt x="6255" y="1945"/>
                  <a:pt x="6261" y="1957"/>
                </a:cubicBezTo>
                <a:lnTo>
                  <a:pt x="6261" y="1963"/>
                </a:lnTo>
                <a:cubicBezTo>
                  <a:pt x="6267" y="1968"/>
                  <a:pt x="6273" y="1968"/>
                  <a:pt x="6279" y="1968"/>
                </a:cubicBezTo>
                <a:cubicBezTo>
                  <a:pt x="6285" y="1968"/>
                  <a:pt x="6291" y="1968"/>
                  <a:pt x="6297" y="1963"/>
                </a:cubicBezTo>
                <a:cubicBezTo>
                  <a:pt x="6303" y="1963"/>
                  <a:pt x="6303" y="1957"/>
                  <a:pt x="6309" y="1957"/>
                </a:cubicBezTo>
                <a:cubicBezTo>
                  <a:pt x="6309" y="1951"/>
                  <a:pt x="6314" y="1957"/>
                  <a:pt x="6320" y="1957"/>
                </a:cubicBezTo>
                <a:cubicBezTo>
                  <a:pt x="6332" y="1957"/>
                  <a:pt x="6332" y="1957"/>
                  <a:pt x="6332" y="1957"/>
                </a:cubicBezTo>
                <a:cubicBezTo>
                  <a:pt x="6332" y="1957"/>
                  <a:pt x="6338" y="1957"/>
                  <a:pt x="6344" y="1957"/>
                </a:cubicBezTo>
                <a:cubicBezTo>
                  <a:pt x="6344" y="1963"/>
                  <a:pt x="6344" y="1968"/>
                  <a:pt x="6344" y="1968"/>
                </a:cubicBezTo>
                <a:cubicBezTo>
                  <a:pt x="6338" y="1975"/>
                  <a:pt x="6344" y="1980"/>
                  <a:pt x="6338" y="1980"/>
                </a:cubicBezTo>
                <a:cubicBezTo>
                  <a:pt x="6338" y="1986"/>
                  <a:pt x="6332" y="1980"/>
                  <a:pt x="6326" y="1980"/>
                </a:cubicBezTo>
                <a:cubicBezTo>
                  <a:pt x="6326" y="1986"/>
                  <a:pt x="6320" y="1986"/>
                  <a:pt x="6314" y="1986"/>
                </a:cubicBezTo>
                <a:cubicBezTo>
                  <a:pt x="6314" y="1992"/>
                  <a:pt x="6314" y="1998"/>
                  <a:pt x="6314" y="1998"/>
                </a:cubicBezTo>
                <a:cubicBezTo>
                  <a:pt x="6314" y="2004"/>
                  <a:pt x="6309" y="2004"/>
                  <a:pt x="6309" y="2010"/>
                </a:cubicBezTo>
                <a:cubicBezTo>
                  <a:pt x="6309" y="2016"/>
                  <a:pt x="6297" y="2016"/>
                  <a:pt x="6297" y="2028"/>
                </a:cubicBezTo>
                <a:cubicBezTo>
                  <a:pt x="6297" y="2034"/>
                  <a:pt x="6303" y="2034"/>
                  <a:pt x="6303" y="2040"/>
                </a:cubicBezTo>
                <a:cubicBezTo>
                  <a:pt x="6303" y="2052"/>
                  <a:pt x="6303" y="2057"/>
                  <a:pt x="6309" y="2063"/>
                </a:cubicBezTo>
                <a:cubicBezTo>
                  <a:pt x="6314" y="2069"/>
                  <a:pt x="6314" y="2075"/>
                  <a:pt x="6320" y="2075"/>
                </a:cubicBezTo>
                <a:cubicBezTo>
                  <a:pt x="6320" y="2081"/>
                  <a:pt x="6326" y="2075"/>
                  <a:pt x="6332" y="2075"/>
                </a:cubicBezTo>
                <a:cubicBezTo>
                  <a:pt x="6332" y="2075"/>
                  <a:pt x="6338" y="2075"/>
                  <a:pt x="6344" y="2075"/>
                </a:cubicBezTo>
                <a:lnTo>
                  <a:pt x="6350" y="2069"/>
                </a:lnTo>
                <a:cubicBezTo>
                  <a:pt x="6356" y="2063"/>
                  <a:pt x="6356" y="2057"/>
                  <a:pt x="6362" y="2057"/>
                </a:cubicBezTo>
                <a:cubicBezTo>
                  <a:pt x="6362" y="2052"/>
                  <a:pt x="6362" y="2046"/>
                  <a:pt x="6368" y="2046"/>
                </a:cubicBezTo>
                <a:cubicBezTo>
                  <a:pt x="6368" y="2046"/>
                  <a:pt x="6374" y="2040"/>
                  <a:pt x="6380" y="2040"/>
                </a:cubicBezTo>
                <a:cubicBezTo>
                  <a:pt x="6386" y="2040"/>
                  <a:pt x="6391" y="2046"/>
                  <a:pt x="6397" y="2046"/>
                </a:cubicBezTo>
                <a:cubicBezTo>
                  <a:pt x="6397" y="2093"/>
                  <a:pt x="6397" y="2093"/>
                  <a:pt x="6397" y="2093"/>
                </a:cubicBezTo>
                <a:cubicBezTo>
                  <a:pt x="6391" y="2093"/>
                  <a:pt x="6391" y="2099"/>
                  <a:pt x="6386" y="2105"/>
                </a:cubicBezTo>
                <a:cubicBezTo>
                  <a:pt x="6386" y="2105"/>
                  <a:pt x="6380" y="2105"/>
                  <a:pt x="6374" y="2105"/>
                </a:cubicBezTo>
                <a:cubicBezTo>
                  <a:pt x="6374" y="2105"/>
                  <a:pt x="6368" y="2111"/>
                  <a:pt x="6362" y="2111"/>
                </a:cubicBezTo>
                <a:cubicBezTo>
                  <a:pt x="6362" y="2117"/>
                  <a:pt x="6356" y="2117"/>
                  <a:pt x="6350" y="2123"/>
                </a:cubicBezTo>
                <a:cubicBezTo>
                  <a:pt x="6350" y="2129"/>
                  <a:pt x="6350" y="2134"/>
                  <a:pt x="6350" y="2141"/>
                </a:cubicBezTo>
                <a:cubicBezTo>
                  <a:pt x="6350" y="2146"/>
                  <a:pt x="6350" y="2152"/>
                  <a:pt x="6356" y="2158"/>
                </a:cubicBezTo>
                <a:cubicBezTo>
                  <a:pt x="6356" y="2158"/>
                  <a:pt x="6362" y="2164"/>
                  <a:pt x="6368" y="2164"/>
                </a:cubicBezTo>
                <a:cubicBezTo>
                  <a:pt x="6374" y="2170"/>
                  <a:pt x="6374" y="2170"/>
                  <a:pt x="6380" y="2176"/>
                </a:cubicBezTo>
                <a:cubicBezTo>
                  <a:pt x="6386" y="2188"/>
                  <a:pt x="6391" y="2200"/>
                  <a:pt x="6403" y="2212"/>
                </a:cubicBezTo>
                <a:cubicBezTo>
                  <a:pt x="6409" y="2212"/>
                  <a:pt x="6415" y="2218"/>
                  <a:pt x="6415" y="2218"/>
                </a:cubicBezTo>
                <a:cubicBezTo>
                  <a:pt x="6415" y="2223"/>
                  <a:pt x="6421" y="2223"/>
                  <a:pt x="6421" y="2229"/>
                </a:cubicBezTo>
                <a:cubicBezTo>
                  <a:pt x="6421" y="2235"/>
                  <a:pt x="6421" y="2241"/>
                  <a:pt x="6421" y="2241"/>
                </a:cubicBezTo>
                <a:cubicBezTo>
                  <a:pt x="6421" y="2253"/>
                  <a:pt x="6433" y="2259"/>
                  <a:pt x="6433" y="2265"/>
                </a:cubicBezTo>
                <a:cubicBezTo>
                  <a:pt x="6439" y="2271"/>
                  <a:pt x="6439" y="2283"/>
                  <a:pt x="6439" y="2289"/>
                </a:cubicBezTo>
                <a:cubicBezTo>
                  <a:pt x="6445" y="2300"/>
                  <a:pt x="6457" y="2300"/>
                  <a:pt x="6463" y="2307"/>
                </a:cubicBezTo>
                <a:cubicBezTo>
                  <a:pt x="6469" y="2312"/>
                  <a:pt x="6475" y="2312"/>
                  <a:pt x="6475" y="2312"/>
                </a:cubicBezTo>
                <a:cubicBezTo>
                  <a:pt x="6480" y="2318"/>
                  <a:pt x="6480" y="2318"/>
                  <a:pt x="6486" y="2324"/>
                </a:cubicBezTo>
                <a:cubicBezTo>
                  <a:pt x="6486" y="2330"/>
                  <a:pt x="6480" y="2342"/>
                  <a:pt x="6486" y="2348"/>
                </a:cubicBezTo>
                <a:cubicBezTo>
                  <a:pt x="6486" y="2354"/>
                  <a:pt x="6486" y="2354"/>
                  <a:pt x="6492" y="2360"/>
                </a:cubicBezTo>
                <a:cubicBezTo>
                  <a:pt x="6504" y="2366"/>
                  <a:pt x="6516" y="2366"/>
                  <a:pt x="6528" y="2372"/>
                </a:cubicBezTo>
                <a:cubicBezTo>
                  <a:pt x="6540" y="2372"/>
                  <a:pt x="6540" y="2384"/>
                  <a:pt x="6552" y="2389"/>
                </a:cubicBezTo>
                <a:cubicBezTo>
                  <a:pt x="6552" y="2389"/>
                  <a:pt x="6552" y="2395"/>
                  <a:pt x="6558" y="2401"/>
                </a:cubicBezTo>
                <a:cubicBezTo>
                  <a:pt x="6563" y="2401"/>
                  <a:pt x="6563" y="2401"/>
                  <a:pt x="6569" y="2401"/>
                </a:cubicBezTo>
                <a:cubicBezTo>
                  <a:pt x="6581" y="2401"/>
                  <a:pt x="6581" y="2401"/>
                  <a:pt x="6581" y="2401"/>
                </a:cubicBezTo>
                <a:cubicBezTo>
                  <a:pt x="6587" y="2401"/>
                  <a:pt x="6587" y="2395"/>
                  <a:pt x="6593" y="2395"/>
                </a:cubicBezTo>
                <a:cubicBezTo>
                  <a:pt x="6599" y="2389"/>
                  <a:pt x="6605" y="2389"/>
                  <a:pt x="6611" y="2389"/>
                </a:cubicBezTo>
                <a:cubicBezTo>
                  <a:pt x="6617" y="2389"/>
                  <a:pt x="6617" y="2389"/>
                  <a:pt x="6617" y="2389"/>
                </a:cubicBezTo>
                <a:cubicBezTo>
                  <a:pt x="6617" y="2389"/>
                  <a:pt x="6623" y="2395"/>
                  <a:pt x="6629" y="2395"/>
                </a:cubicBezTo>
                <a:cubicBezTo>
                  <a:pt x="6629" y="2395"/>
                  <a:pt x="6635" y="2389"/>
                  <a:pt x="6641" y="2395"/>
                </a:cubicBezTo>
                <a:cubicBezTo>
                  <a:pt x="6641" y="2395"/>
                  <a:pt x="6641" y="2401"/>
                  <a:pt x="6641" y="2407"/>
                </a:cubicBezTo>
                <a:cubicBezTo>
                  <a:pt x="6641" y="2407"/>
                  <a:pt x="6641" y="2413"/>
                  <a:pt x="6646" y="2419"/>
                </a:cubicBezTo>
                <a:cubicBezTo>
                  <a:pt x="6646" y="2425"/>
                  <a:pt x="6652" y="2425"/>
                  <a:pt x="6658" y="2425"/>
                </a:cubicBezTo>
                <a:cubicBezTo>
                  <a:pt x="6664" y="2431"/>
                  <a:pt x="6664" y="2431"/>
                  <a:pt x="6670" y="2431"/>
                </a:cubicBezTo>
                <a:cubicBezTo>
                  <a:pt x="6682" y="2437"/>
                  <a:pt x="6688" y="2431"/>
                  <a:pt x="6694" y="2431"/>
                </a:cubicBezTo>
                <a:cubicBezTo>
                  <a:pt x="6700" y="2437"/>
                  <a:pt x="6706" y="2437"/>
                  <a:pt x="6706" y="2443"/>
                </a:cubicBezTo>
                <a:cubicBezTo>
                  <a:pt x="6706" y="2449"/>
                  <a:pt x="6706" y="2455"/>
                  <a:pt x="6712" y="2455"/>
                </a:cubicBezTo>
                <a:cubicBezTo>
                  <a:pt x="6712" y="2461"/>
                  <a:pt x="6718" y="2466"/>
                  <a:pt x="6724" y="2466"/>
                </a:cubicBezTo>
                <a:cubicBezTo>
                  <a:pt x="6729" y="2466"/>
                  <a:pt x="6735" y="2466"/>
                  <a:pt x="6741" y="2466"/>
                </a:cubicBezTo>
                <a:cubicBezTo>
                  <a:pt x="6753" y="2466"/>
                  <a:pt x="6759" y="2473"/>
                  <a:pt x="6765" y="2466"/>
                </a:cubicBezTo>
                <a:cubicBezTo>
                  <a:pt x="6771" y="2466"/>
                  <a:pt x="6771" y="2461"/>
                  <a:pt x="6777" y="2461"/>
                </a:cubicBezTo>
                <a:cubicBezTo>
                  <a:pt x="6783" y="2455"/>
                  <a:pt x="6783" y="2455"/>
                  <a:pt x="6789" y="2455"/>
                </a:cubicBezTo>
                <a:cubicBezTo>
                  <a:pt x="6795" y="2449"/>
                  <a:pt x="6801" y="2449"/>
                  <a:pt x="6801" y="2443"/>
                </a:cubicBezTo>
                <a:cubicBezTo>
                  <a:pt x="6801" y="2443"/>
                  <a:pt x="6801" y="2437"/>
                  <a:pt x="6801" y="2431"/>
                </a:cubicBezTo>
                <a:cubicBezTo>
                  <a:pt x="6801" y="2419"/>
                  <a:pt x="6801" y="2419"/>
                  <a:pt x="6801" y="2419"/>
                </a:cubicBezTo>
                <a:cubicBezTo>
                  <a:pt x="6801" y="2401"/>
                  <a:pt x="6801" y="2389"/>
                  <a:pt x="6807" y="2378"/>
                </a:cubicBezTo>
                <a:cubicBezTo>
                  <a:pt x="6813" y="2366"/>
                  <a:pt x="6824" y="2366"/>
                  <a:pt x="6830" y="2354"/>
                </a:cubicBezTo>
                <a:cubicBezTo>
                  <a:pt x="6830" y="2354"/>
                  <a:pt x="6830" y="2348"/>
                  <a:pt x="6836" y="2342"/>
                </a:cubicBezTo>
                <a:cubicBezTo>
                  <a:pt x="6836" y="2342"/>
                  <a:pt x="6842" y="2336"/>
                  <a:pt x="6842" y="2330"/>
                </a:cubicBezTo>
                <a:cubicBezTo>
                  <a:pt x="6842" y="2324"/>
                  <a:pt x="6836" y="2318"/>
                  <a:pt x="6836" y="2312"/>
                </a:cubicBezTo>
                <a:cubicBezTo>
                  <a:pt x="6836" y="2307"/>
                  <a:pt x="6836" y="2307"/>
                  <a:pt x="6836" y="2300"/>
                </a:cubicBezTo>
                <a:cubicBezTo>
                  <a:pt x="6836" y="2295"/>
                  <a:pt x="6836" y="2295"/>
                  <a:pt x="6836" y="2289"/>
                </a:cubicBezTo>
                <a:cubicBezTo>
                  <a:pt x="6836" y="2277"/>
                  <a:pt x="6836" y="2271"/>
                  <a:pt x="6836" y="2265"/>
                </a:cubicBezTo>
                <a:cubicBezTo>
                  <a:pt x="6830" y="2259"/>
                  <a:pt x="6824" y="2259"/>
                  <a:pt x="6824" y="2259"/>
                </a:cubicBezTo>
                <a:cubicBezTo>
                  <a:pt x="6824" y="2253"/>
                  <a:pt x="6818" y="2247"/>
                  <a:pt x="6818" y="2247"/>
                </a:cubicBezTo>
                <a:cubicBezTo>
                  <a:pt x="6818" y="2241"/>
                  <a:pt x="6813" y="2235"/>
                  <a:pt x="6813" y="2235"/>
                </a:cubicBezTo>
                <a:cubicBezTo>
                  <a:pt x="6813" y="2223"/>
                  <a:pt x="6830" y="2218"/>
                  <a:pt x="6842" y="2218"/>
                </a:cubicBezTo>
                <a:cubicBezTo>
                  <a:pt x="6854" y="2218"/>
                  <a:pt x="6854" y="2218"/>
                  <a:pt x="6854" y="2218"/>
                </a:cubicBezTo>
                <a:cubicBezTo>
                  <a:pt x="6860" y="2218"/>
                  <a:pt x="6860" y="2218"/>
                  <a:pt x="6866" y="2218"/>
                </a:cubicBezTo>
                <a:cubicBezTo>
                  <a:pt x="6878" y="2218"/>
                  <a:pt x="6884" y="2218"/>
                  <a:pt x="6890" y="2218"/>
                </a:cubicBezTo>
                <a:cubicBezTo>
                  <a:pt x="6890" y="2206"/>
                  <a:pt x="6890" y="2206"/>
                  <a:pt x="6890" y="2194"/>
                </a:cubicBezTo>
                <a:lnTo>
                  <a:pt x="6890" y="2188"/>
                </a:lnTo>
                <a:cubicBezTo>
                  <a:pt x="6890" y="2182"/>
                  <a:pt x="6895" y="2176"/>
                  <a:pt x="6895" y="2176"/>
                </a:cubicBezTo>
                <a:cubicBezTo>
                  <a:pt x="6901" y="2170"/>
                  <a:pt x="6901" y="2170"/>
                  <a:pt x="6907" y="2164"/>
                </a:cubicBezTo>
                <a:cubicBezTo>
                  <a:pt x="6913" y="2164"/>
                  <a:pt x="6919" y="2164"/>
                  <a:pt x="6919" y="2164"/>
                </a:cubicBezTo>
                <a:cubicBezTo>
                  <a:pt x="6925" y="2164"/>
                  <a:pt x="6925" y="2158"/>
                  <a:pt x="6931" y="2158"/>
                </a:cubicBezTo>
                <a:cubicBezTo>
                  <a:pt x="6931" y="2099"/>
                  <a:pt x="6931" y="2099"/>
                  <a:pt x="6931" y="2099"/>
                </a:cubicBezTo>
                <a:cubicBezTo>
                  <a:pt x="6937" y="2093"/>
                  <a:pt x="6943" y="2093"/>
                  <a:pt x="6943" y="2087"/>
                </a:cubicBezTo>
                <a:cubicBezTo>
                  <a:pt x="6943" y="2081"/>
                  <a:pt x="6943" y="2075"/>
                  <a:pt x="6943" y="2069"/>
                </a:cubicBezTo>
                <a:cubicBezTo>
                  <a:pt x="6937" y="2063"/>
                  <a:pt x="6937" y="2063"/>
                  <a:pt x="6937" y="2057"/>
                </a:cubicBezTo>
                <a:cubicBezTo>
                  <a:pt x="6931" y="2052"/>
                  <a:pt x="6937" y="2052"/>
                  <a:pt x="6931" y="2046"/>
                </a:cubicBezTo>
                <a:cubicBezTo>
                  <a:pt x="6931" y="2040"/>
                  <a:pt x="6919" y="2046"/>
                  <a:pt x="6919" y="2040"/>
                </a:cubicBezTo>
                <a:cubicBezTo>
                  <a:pt x="6919" y="2034"/>
                  <a:pt x="6919" y="2028"/>
                  <a:pt x="6925" y="2022"/>
                </a:cubicBezTo>
                <a:cubicBezTo>
                  <a:pt x="6931" y="2022"/>
                  <a:pt x="6937" y="2022"/>
                  <a:pt x="6937" y="2022"/>
                </a:cubicBezTo>
                <a:cubicBezTo>
                  <a:pt x="6943" y="2022"/>
                  <a:pt x="6955" y="2022"/>
                  <a:pt x="6961" y="2022"/>
                </a:cubicBezTo>
                <a:cubicBezTo>
                  <a:pt x="6967" y="2016"/>
                  <a:pt x="6967" y="2016"/>
                  <a:pt x="6973" y="2016"/>
                </a:cubicBezTo>
                <a:cubicBezTo>
                  <a:pt x="6979" y="2010"/>
                  <a:pt x="6979" y="2010"/>
                  <a:pt x="6984" y="2004"/>
                </a:cubicBezTo>
                <a:cubicBezTo>
                  <a:pt x="6984" y="2004"/>
                  <a:pt x="6984" y="1998"/>
                  <a:pt x="6984" y="1992"/>
                </a:cubicBezTo>
                <a:cubicBezTo>
                  <a:pt x="6984" y="1992"/>
                  <a:pt x="6984" y="1986"/>
                  <a:pt x="6984" y="1980"/>
                </a:cubicBezTo>
                <a:cubicBezTo>
                  <a:pt x="6984" y="1980"/>
                  <a:pt x="6984" y="1975"/>
                  <a:pt x="6984" y="1968"/>
                </a:cubicBezTo>
                <a:cubicBezTo>
                  <a:pt x="7056" y="1968"/>
                  <a:pt x="7056" y="1968"/>
                  <a:pt x="7056" y="1968"/>
                </a:cubicBezTo>
                <a:cubicBezTo>
                  <a:pt x="7056" y="1957"/>
                  <a:pt x="7056" y="1951"/>
                  <a:pt x="7056" y="1939"/>
                </a:cubicBezTo>
                <a:cubicBezTo>
                  <a:pt x="7056" y="1933"/>
                  <a:pt x="7056" y="1933"/>
                  <a:pt x="7056" y="1927"/>
                </a:cubicBezTo>
                <a:cubicBezTo>
                  <a:pt x="7097" y="1927"/>
                  <a:pt x="7097" y="1927"/>
                  <a:pt x="7097" y="1927"/>
                </a:cubicBezTo>
                <a:cubicBezTo>
                  <a:pt x="7097" y="1939"/>
                  <a:pt x="7091" y="1951"/>
                  <a:pt x="7097" y="1963"/>
                </a:cubicBezTo>
                <a:cubicBezTo>
                  <a:pt x="7097" y="1968"/>
                  <a:pt x="7097" y="1968"/>
                  <a:pt x="7097" y="1975"/>
                </a:cubicBezTo>
                <a:cubicBezTo>
                  <a:pt x="7103" y="1975"/>
                  <a:pt x="7109" y="1975"/>
                  <a:pt x="7121" y="1975"/>
                </a:cubicBezTo>
                <a:cubicBezTo>
                  <a:pt x="7127" y="1975"/>
                  <a:pt x="7127" y="1975"/>
                  <a:pt x="7133" y="1975"/>
                </a:cubicBezTo>
                <a:cubicBezTo>
                  <a:pt x="7145" y="1975"/>
                  <a:pt x="7150" y="1963"/>
                  <a:pt x="7162" y="1957"/>
                </a:cubicBezTo>
                <a:cubicBezTo>
                  <a:pt x="7168" y="1951"/>
                  <a:pt x="7168" y="1945"/>
                  <a:pt x="7174" y="1945"/>
                </a:cubicBezTo>
                <a:cubicBezTo>
                  <a:pt x="7180" y="1939"/>
                  <a:pt x="7180" y="1933"/>
                  <a:pt x="7186" y="1933"/>
                </a:cubicBezTo>
                <a:cubicBezTo>
                  <a:pt x="7192" y="1927"/>
                  <a:pt x="7192" y="1927"/>
                  <a:pt x="7198" y="1927"/>
                </a:cubicBezTo>
                <a:cubicBezTo>
                  <a:pt x="7210" y="1927"/>
                  <a:pt x="7210" y="1927"/>
                  <a:pt x="7210" y="1927"/>
                </a:cubicBezTo>
                <a:cubicBezTo>
                  <a:pt x="7216" y="1927"/>
                  <a:pt x="7222" y="1927"/>
                  <a:pt x="7234" y="1927"/>
                </a:cubicBezTo>
                <a:cubicBezTo>
                  <a:pt x="7234" y="1927"/>
                  <a:pt x="7239" y="1921"/>
                  <a:pt x="7245" y="1921"/>
                </a:cubicBezTo>
                <a:cubicBezTo>
                  <a:pt x="7245" y="1915"/>
                  <a:pt x="7251" y="1921"/>
                  <a:pt x="7257" y="1915"/>
                </a:cubicBezTo>
                <a:cubicBezTo>
                  <a:pt x="7257" y="1915"/>
                  <a:pt x="7251" y="1909"/>
                  <a:pt x="7257" y="1903"/>
                </a:cubicBezTo>
                <a:cubicBezTo>
                  <a:pt x="7263" y="1891"/>
                  <a:pt x="7263" y="1891"/>
                  <a:pt x="7263" y="1891"/>
                </a:cubicBezTo>
                <a:lnTo>
                  <a:pt x="7269" y="1886"/>
                </a:lnTo>
                <a:cubicBezTo>
                  <a:pt x="7275" y="1880"/>
                  <a:pt x="7281" y="1880"/>
                  <a:pt x="7281" y="1880"/>
                </a:cubicBezTo>
                <a:cubicBezTo>
                  <a:pt x="7287" y="1874"/>
                  <a:pt x="7293" y="1874"/>
                  <a:pt x="7293" y="1874"/>
                </a:cubicBezTo>
                <a:cubicBezTo>
                  <a:pt x="7299" y="1868"/>
                  <a:pt x="7299" y="1862"/>
                  <a:pt x="7299" y="1862"/>
                </a:cubicBezTo>
                <a:cubicBezTo>
                  <a:pt x="7305" y="1856"/>
                  <a:pt x="7305" y="1850"/>
                  <a:pt x="7311" y="1850"/>
                </a:cubicBezTo>
                <a:cubicBezTo>
                  <a:pt x="7311" y="1844"/>
                  <a:pt x="7316" y="1850"/>
                  <a:pt x="7322" y="1844"/>
                </a:cubicBezTo>
                <a:cubicBezTo>
                  <a:pt x="7328" y="1838"/>
                  <a:pt x="7328" y="1832"/>
                  <a:pt x="7334" y="1820"/>
                </a:cubicBezTo>
                <a:cubicBezTo>
                  <a:pt x="7334" y="1820"/>
                  <a:pt x="7334" y="1814"/>
                  <a:pt x="7340" y="1809"/>
                </a:cubicBezTo>
                <a:cubicBezTo>
                  <a:pt x="7340" y="1809"/>
                  <a:pt x="7346" y="1809"/>
                  <a:pt x="7352" y="1809"/>
                </a:cubicBezTo>
                <a:cubicBezTo>
                  <a:pt x="7358" y="1809"/>
                  <a:pt x="7358" y="1809"/>
                  <a:pt x="7364" y="1802"/>
                </a:cubicBezTo>
                <a:cubicBezTo>
                  <a:pt x="7364" y="1802"/>
                  <a:pt x="7364" y="1797"/>
                  <a:pt x="7364" y="1791"/>
                </a:cubicBezTo>
                <a:cubicBezTo>
                  <a:pt x="7364" y="1785"/>
                  <a:pt x="7370" y="1785"/>
                  <a:pt x="7370" y="1779"/>
                </a:cubicBezTo>
                <a:cubicBezTo>
                  <a:pt x="7376" y="1779"/>
                  <a:pt x="7382" y="1779"/>
                  <a:pt x="7382" y="1779"/>
                </a:cubicBezTo>
                <a:cubicBezTo>
                  <a:pt x="7388" y="1773"/>
                  <a:pt x="7393" y="1773"/>
                  <a:pt x="7393" y="1767"/>
                </a:cubicBezTo>
                <a:cubicBezTo>
                  <a:pt x="7400" y="1755"/>
                  <a:pt x="7393" y="1743"/>
                  <a:pt x="7393" y="1731"/>
                </a:cubicBezTo>
                <a:close/>
                <a:moveTo>
                  <a:pt x="4281" y="848"/>
                </a:moveTo>
                <a:lnTo>
                  <a:pt x="4281" y="848"/>
                </a:lnTo>
                <a:cubicBezTo>
                  <a:pt x="4322" y="889"/>
                  <a:pt x="4322" y="889"/>
                  <a:pt x="4322" y="889"/>
                </a:cubicBezTo>
                <a:cubicBezTo>
                  <a:pt x="4370" y="907"/>
                  <a:pt x="4370" y="907"/>
                  <a:pt x="4370" y="907"/>
                </a:cubicBezTo>
                <a:cubicBezTo>
                  <a:pt x="4423" y="889"/>
                  <a:pt x="4423" y="889"/>
                  <a:pt x="4423" y="889"/>
                </a:cubicBezTo>
                <a:cubicBezTo>
                  <a:pt x="4423" y="889"/>
                  <a:pt x="4423" y="877"/>
                  <a:pt x="4447" y="889"/>
                </a:cubicBezTo>
                <a:cubicBezTo>
                  <a:pt x="4470" y="895"/>
                  <a:pt x="4482" y="901"/>
                  <a:pt x="4494" y="901"/>
                </a:cubicBezTo>
                <a:cubicBezTo>
                  <a:pt x="4512" y="901"/>
                  <a:pt x="4536" y="913"/>
                  <a:pt x="4536" y="901"/>
                </a:cubicBezTo>
                <a:cubicBezTo>
                  <a:pt x="4542" y="889"/>
                  <a:pt x="4571" y="877"/>
                  <a:pt x="4571" y="877"/>
                </a:cubicBezTo>
                <a:cubicBezTo>
                  <a:pt x="4571" y="877"/>
                  <a:pt x="4595" y="895"/>
                  <a:pt x="4607" y="895"/>
                </a:cubicBezTo>
                <a:cubicBezTo>
                  <a:pt x="4619" y="895"/>
                  <a:pt x="4642" y="901"/>
                  <a:pt x="4648" y="895"/>
                </a:cubicBezTo>
                <a:cubicBezTo>
                  <a:pt x="4660" y="889"/>
                  <a:pt x="4654" y="889"/>
                  <a:pt x="4672" y="889"/>
                </a:cubicBezTo>
                <a:cubicBezTo>
                  <a:pt x="4720" y="889"/>
                  <a:pt x="4720" y="889"/>
                  <a:pt x="4720" y="889"/>
                </a:cubicBezTo>
                <a:cubicBezTo>
                  <a:pt x="4725" y="901"/>
                  <a:pt x="4702" y="919"/>
                  <a:pt x="4714" y="925"/>
                </a:cubicBezTo>
                <a:cubicBezTo>
                  <a:pt x="4755" y="931"/>
                  <a:pt x="4773" y="919"/>
                  <a:pt x="4773" y="919"/>
                </a:cubicBezTo>
                <a:cubicBezTo>
                  <a:pt x="4808" y="919"/>
                  <a:pt x="4808" y="919"/>
                  <a:pt x="4808" y="919"/>
                </a:cubicBezTo>
                <a:cubicBezTo>
                  <a:pt x="4856" y="901"/>
                  <a:pt x="4856" y="901"/>
                  <a:pt x="4856" y="901"/>
                </a:cubicBezTo>
                <a:cubicBezTo>
                  <a:pt x="4856" y="901"/>
                  <a:pt x="4856" y="889"/>
                  <a:pt x="4880" y="889"/>
                </a:cubicBezTo>
                <a:cubicBezTo>
                  <a:pt x="4897" y="889"/>
                  <a:pt x="4909" y="860"/>
                  <a:pt x="4909" y="860"/>
                </a:cubicBezTo>
                <a:cubicBezTo>
                  <a:pt x="4897" y="824"/>
                  <a:pt x="4897" y="824"/>
                  <a:pt x="4897" y="824"/>
                </a:cubicBezTo>
                <a:cubicBezTo>
                  <a:pt x="4856" y="848"/>
                  <a:pt x="4856" y="848"/>
                  <a:pt x="4856" y="848"/>
                </a:cubicBezTo>
                <a:cubicBezTo>
                  <a:pt x="4838" y="800"/>
                  <a:pt x="4838" y="800"/>
                  <a:pt x="4838" y="800"/>
                </a:cubicBezTo>
                <a:cubicBezTo>
                  <a:pt x="4886" y="795"/>
                  <a:pt x="4886" y="795"/>
                  <a:pt x="4886" y="795"/>
                </a:cubicBezTo>
                <a:cubicBezTo>
                  <a:pt x="4903" y="753"/>
                  <a:pt x="4903" y="753"/>
                  <a:pt x="4903" y="753"/>
                </a:cubicBezTo>
                <a:cubicBezTo>
                  <a:pt x="4886" y="718"/>
                  <a:pt x="4886" y="718"/>
                  <a:pt x="4886" y="718"/>
                </a:cubicBezTo>
                <a:cubicBezTo>
                  <a:pt x="4921" y="718"/>
                  <a:pt x="4921" y="718"/>
                  <a:pt x="4921" y="718"/>
                </a:cubicBezTo>
                <a:cubicBezTo>
                  <a:pt x="4980" y="723"/>
                  <a:pt x="4980" y="723"/>
                  <a:pt x="4980" y="723"/>
                </a:cubicBezTo>
                <a:cubicBezTo>
                  <a:pt x="4980" y="723"/>
                  <a:pt x="4998" y="723"/>
                  <a:pt x="5010" y="718"/>
                </a:cubicBezTo>
                <a:cubicBezTo>
                  <a:pt x="5016" y="706"/>
                  <a:pt x="5010" y="676"/>
                  <a:pt x="5010" y="676"/>
                </a:cubicBezTo>
                <a:cubicBezTo>
                  <a:pt x="5010" y="676"/>
                  <a:pt x="4957" y="646"/>
                  <a:pt x="4986" y="646"/>
                </a:cubicBezTo>
                <a:cubicBezTo>
                  <a:pt x="5034" y="646"/>
                  <a:pt x="5034" y="646"/>
                  <a:pt x="5034" y="646"/>
                </a:cubicBezTo>
                <a:cubicBezTo>
                  <a:pt x="5052" y="646"/>
                  <a:pt x="5063" y="652"/>
                  <a:pt x="5063" y="640"/>
                </a:cubicBezTo>
                <a:cubicBezTo>
                  <a:pt x="5063" y="623"/>
                  <a:pt x="5040" y="599"/>
                  <a:pt x="5040" y="599"/>
                </a:cubicBezTo>
                <a:cubicBezTo>
                  <a:pt x="5040" y="599"/>
                  <a:pt x="5010" y="599"/>
                  <a:pt x="4992" y="587"/>
                </a:cubicBezTo>
                <a:cubicBezTo>
                  <a:pt x="4980" y="575"/>
                  <a:pt x="4951" y="581"/>
                  <a:pt x="4951" y="581"/>
                </a:cubicBezTo>
                <a:cubicBezTo>
                  <a:pt x="4909" y="599"/>
                  <a:pt x="4909" y="599"/>
                  <a:pt x="4909" y="599"/>
                </a:cubicBezTo>
                <a:cubicBezTo>
                  <a:pt x="4880" y="617"/>
                  <a:pt x="4880" y="617"/>
                  <a:pt x="4880" y="617"/>
                </a:cubicBezTo>
                <a:cubicBezTo>
                  <a:pt x="4874" y="587"/>
                  <a:pt x="4874" y="587"/>
                  <a:pt x="4874" y="587"/>
                </a:cubicBezTo>
                <a:cubicBezTo>
                  <a:pt x="4915" y="575"/>
                  <a:pt x="4915" y="575"/>
                  <a:pt x="4915" y="575"/>
                </a:cubicBezTo>
                <a:cubicBezTo>
                  <a:pt x="4915" y="575"/>
                  <a:pt x="4909" y="563"/>
                  <a:pt x="4921" y="557"/>
                </a:cubicBezTo>
                <a:cubicBezTo>
                  <a:pt x="4933" y="557"/>
                  <a:pt x="4957" y="540"/>
                  <a:pt x="4957" y="540"/>
                </a:cubicBezTo>
                <a:cubicBezTo>
                  <a:pt x="4998" y="540"/>
                  <a:pt x="4998" y="540"/>
                  <a:pt x="4998" y="540"/>
                </a:cubicBezTo>
                <a:cubicBezTo>
                  <a:pt x="5016" y="563"/>
                  <a:pt x="5016" y="563"/>
                  <a:pt x="5016" y="563"/>
                </a:cubicBezTo>
                <a:cubicBezTo>
                  <a:pt x="5075" y="569"/>
                  <a:pt x="5075" y="569"/>
                  <a:pt x="5075" y="569"/>
                </a:cubicBezTo>
                <a:cubicBezTo>
                  <a:pt x="5075" y="569"/>
                  <a:pt x="5099" y="575"/>
                  <a:pt x="5111" y="563"/>
                </a:cubicBezTo>
                <a:cubicBezTo>
                  <a:pt x="5123" y="552"/>
                  <a:pt x="5152" y="534"/>
                  <a:pt x="5152" y="534"/>
                </a:cubicBezTo>
                <a:cubicBezTo>
                  <a:pt x="5105" y="498"/>
                  <a:pt x="5105" y="498"/>
                  <a:pt x="5105" y="498"/>
                </a:cubicBezTo>
                <a:cubicBezTo>
                  <a:pt x="5158" y="492"/>
                  <a:pt x="5158" y="492"/>
                  <a:pt x="5158" y="492"/>
                </a:cubicBezTo>
                <a:cubicBezTo>
                  <a:pt x="5182" y="522"/>
                  <a:pt x="5182" y="522"/>
                  <a:pt x="5182" y="522"/>
                </a:cubicBezTo>
                <a:cubicBezTo>
                  <a:pt x="5229" y="516"/>
                  <a:pt x="5229" y="516"/>
                  <a:pt x="5229" y="516"/>
                </a:cubicBezTo>
                <a:cubicBezTo>
                  <a:pt x="5283" y="498"/>
                  <a:pt x="5283" y="498"/>
                  <a:pt x="5283" y="498"/>
                </a:cubicBezTo>
                <a:cubicBezTo>
                  <a:pt x="5259" y="463"/>
                  <a:pt x="5259" y="463"/>
                  <a:pt x="5259" y="463"/>
                </a:cubicBezTo>
                <a:cubicBezTo>
                  <a:pt x="5224" y="445"/>
                  <a:pt x="5224" y="445"/>
                  <a:pt x="5224" y="445"/>
                </a:cubicBezTo>
                <a:cubicBezTo>
                  <a:pt x="5289" y="445"/>
                  <a:pt x="5289" y="445"/>
                  <a:pt x="5289" y="445"/>
                </a:cubicBezTo>
                <a:cubicBezTo>
                  <a:pt x="5330" y="445"/>
                  <a:pt x="5330" y="445"/>
                  <a:pt x="5330" y="445"/>
                </a:cubicBezTo>
                <a:cubicBezTo>
                  <a:pt x="5348" y="421"/>
                  <a:pt x="5348" y="421"/>
                  <a:pt x="5348" y="421"/>
                </a:cubicBezTo>
                <a:cubicBezTo>
                  <a:pt x="5401" y="409"/>
                  <a:pt x="5401" y="409"/>
                  <a:pt x="5401" y="409"/>
                </a:cubicBezTo>
                <a:cubicBezTo>
                  <a:pt x="5449" y="374"/>
                  <a:pt x="5449" y="374"/>
                  <a:pt x="5449" y="374"/>
                </a:cubicBezTo>
                <a:cubicBezTo>
                  <a:pt x="5449" y="374"/>
                  <a:pt x="5496" y="356"/>
                  <a:pt x="5508" y="356"/>
                </a:cubicBezTo>
                <a:cubicBezTo>
                  <a:pt x="5526" y="350"/>
                  <a:pt x="5561" y="320"/>
                  <a:pt x="5561" y="320"/>
                </a:cubicBezTo>
                <a:cubicBezTo>
                  <a:pt x="5615" y="314"/>
                  <a:pt x="5615" y="314"/>
                  <a:pt x="5615" y="314"/>
                </a:cubicBezTo>
                <a:cubicBezTo>
                  <a:pt x="5645" y="297"/>
                  <a:pt x="5645" y="297"/>
                  <a:pt x="5645" y="297"/>
                </a:cubicBezTo>
                <a:cubicBezTo>
                  <a:pt x="5621" y="267"/>
                  <a:pt x="5621" y="267"/>
                  <a:pt x="5621" y="267"/>
                </a:cubicBezTo>
                <a:cubicBezTo>
                  <a:pt x="5621" y="267"/>
                  <a:pt x="5591" y="285"/>
                  <a:pt x="5579" y="285"/>
                </a:cubicBezTo>
                <a:cubicBezTo>
                  <a:pt x="5573" y="285"/>
                  <a:pt x="5532" y="308"/>
                  <a:pt x="5520" y="297"/>
                </a:cubicBezTo>
                <a:cubicBezTo>
                  <a:pt x="5508" y="291"/>
                  <a:pt x="5520" y="285"/>
                  <a:pt x="5496" y="285"/>
                </a:cubicBezTo>
                <a:cubicBezTo>
                  <a:pt x="5472" y="285"/>
                  <a:pt x="5425" y="291"/>
                  <a:pt x="5425" y="291"/>
                </a:cubicBezTo>
                <a:cubicBezTo>
                  <a:pt x="5437" y="261"/>
                  <a:pt x="5437" y="261"/>
                  <a:pt x="5437" y="261"/>
                </a:cubicBezTo>
                <a:cubicBezTo>
                  <a:pt x="5490" y="255"/>
                  <a:pt x="5490" y="255"/>
                  <a:pt x="5490" y="255"/>
                </a:cubicBezTo>
                <a:cubicBezTo>
                  <a:pt x="5556" y="255"/>
                  <a:pt x="5556" y="255"/>
                  <a:pt x="5556" y="255"/>
                </a:cubicBezTo>
                <a:cubicBezTo>
                  <a:pt x="5615" y="255"/>
                  <a:pt x="5615" y="255"/>
                  <a:pt x="5615" y="255"/>
                </a:cubicBezTo>
                <a:cubicBezTo>
                  <a:pt x="5615" y="255"/>
                  <a:pt x="5650" y="237"/>
                  <a:pt x="5674" y="237"/>
                </a:cubicBezTo>
                <a:cubicBezTo>
                  <a:pt x="5698" y="237"/>
                  <a:pt x="5733" y="220"/>
                  <a:pt x="5733" y="220"/>
                </a:cubicBezTo>
                <a:cubicBezTo>
                  <a:pt x="5799" y="220"/>
                  <a:pt x="5799" y="220"/>
                  <a:pt x="5799" y="220"/>
                </a:cubicBezTo>
                <a:cubicBezTo>
                  <a:pt x="5799" y="220"/>
                  <a:pt x="5804" y="196"/>
                  <a:pt x="5811" y="184"/>
                </a:cubicBezTo>
                <a:cubicBezTo>
                  <a:pt x="5822" y="166"/>
                  <a:pt x="5804" y="148"/>
                  <a:pt x="5804" y="148"/>
                </a:cubicBezTo>
                <a:cubicBezTo>
                  <a:pt x="5751" y="160"/>
                  <a:pt x="5751" y="160"/>
                  <a:pt x="5751" y="160"/>
                </a:cubicBezTo>
                <a:cubicBezTo>
                  <a:pt x="5710" y="154"/>
                  <a:pt x="5710" y="154"/>
                  <a:pt x="5710" y="154"/>
                </a:cubicBezTo>
                <a:cubicBezTo>
                  <a:pt x="5698" y="125"/>
                  <a:pt x="5698" y="125"/>
                  <a:pt x="5698" y="125"/>
                </a:cubicBezTo>
                <a:cubicBezTo>
                  <a:pt x="5645" y="95"/>
                  <a:pt x="5645" y="95"/>
                  <a:pt x="5645" y="95"/>
                </a:cubicBezTo>
                <a:cubicBezTo>
                  <a:pt x="5597" y="107"/>
                  <a:pt x="5597" y="107"/>
                  <a:pt x="5597" y="107"/>
                </a:cubicBezTo>
                <a:cubicBezTo>
                  <a:pt x="5538" y="107"/>
                  <a:pt x="5538" y="107"/>
                  <a:pt x="5538" y="107"/>
                </a:cubicBezTo>
                <a:cubicBezTo>
                  <a:pt x="5472" y="125"/>
                  <a:pt x="5472" y="125"/>
                  <a:pt x="5472" y="125"/>
                </a:cubicBezTo>
                <a:cubicBezTo>
                  <a:pt x="5479" y="101"/>
                  <a:pt x="5479" y="101"/>
                  <a:pt x="5479" y="101"/>
                </a:cubicBezTo>
                <a:cubicBezTo>
                  <a:pt x="5425" y="95"/>
                  <a:pt x="5425" y="95"/>
                  <a:pt x="5425" y="95"/>
                </a:cubicBezTo>
                <a:cubicBezTo>
                  <a:pt x="5425" y="95"/>
                  <a:pt x="5390" y="107"/>
                  <a:pt x="5384" y="101"/>
                </a:cubicBezTo>
                <a:cubicBezTo>
                  <a:pt x="5378" y="89"/>
                  <a:pt x="5372" y="77"/>
                  <a:pt x="5372" y="77"/>
                </a:cubicBezTo>
                <a:cubicBezTo>
                  <a:pt x="5330" y="77"/>
                  <a:pt x="5330" y="77"/>
                  <a:pt x="5330" y="77"/>
                </a:cubicBezTo>
                <a:cubicBezTo>
                  <a:pt x="5301" y="59"/>
                  <a:pt x="5271" y="59"/>
                  <a:pt x="5271" y="59"/>
                </a:cubicBezTo>
                <a:cubicBezTo>
                  <a:pt x="5271" y="59"/>
                  <a:pt x="5271" y="107"/>
                  <a:pt x="5265" y="101"/>
                </a:cubicBezTo>
                <a:cubicBezTo>
                  <a:pt x="5253" y="101"/>
                  <a:pt x="5241" y="113"/>
                  <a:pt x="5229" y="101"/>
                </a:cubicBezTo>
                <a:cubicBezTo>
                  <a:pt x="5218" y="83"/>
                  <a:pt x="5224" y="77"/>
                  <a:pt x="5206" y="77"/>
                </a:cubicBezTo>
                <a:cubicBezTo>
                  <a:pt x="5188" y="77"/>
                  <a:pt x="5182" y="77"/>
                  <a:pt x="5170" y="77"/>
                </a:cubicBezTo>
                <a:cubicBezTo>
                  <a:pt x="5158" y="77"/>
                  <a:pt x="5158" y="107"/>
                  <a:pt x="5158" y="107"/>
                </a:cubicBezTo>
                <a:cubicBezTo>
                  <a:pt x="5140" y="125"/>
                  <a:pt x="5105" y="107"/>
                  <a:pt x="5105" y="107"/>
                </a:cubicBezTo>
                <a:cubicBezTo>
                  <a:pt x="5075" y="77"/>
                  <a:pt x="5052" y="77"/>
                  <a:pt x="5052" y="77"/>
                </a:cubicBezTo>
                <a:cubicBezTo>
                  <a:pt x="4998" y="71"/>
                  <a:pt x="4998" y="71"/>
                  <a:pt x="4998" y="71"/>
                </a:cubicBezTo>
                <a:cubicBezTo>
                  <a:pt x="4998" y="71"/>
                  <a:pt x="4957" y="59"/>
                  <a:pt x="4957" y="71"/>
                </a:cubicBezTo>
                <a:cubicBezTo>
                  <a:pt x="4945" y="101"/>
                  <a:pt x="4957" y="125"/>
                  <a:pt x="4957" y="125"/>
                </a:cubicBezTo>
                <a:cubicBezTo>
                  <a:pt x="4933" y="125"/>
                  <a:pt x="4933" y="125"/>
                  <a:pt x="4933" y="125"/>
                </a:cubicBezTo>
                <a:cubicBezTo>
                  <a:pt x="4897" y="107"/>
                  <a:pt x="4897" y="107"/>
                  <a:pt x="4897" y="107"/>
                </a:cubicBezTo>
                <a:cubicBezTo>
                  <a:pt x="4897" y="107"/>
                  <a:pt x="4891" y="95"/>
                  <a:pt x="4874" y="95"/>
                </a:cubicBezTo>
                <a:cubicBezTo>
                  <a:pt x="4820" y="95"/>
                  <a:pt x="4820" y="95"/>
                  <a:pt x="4820" y="95"/>
                </a:cubicBezTo>
                <a:cubicBezTo>
                  <a:pt x="4820" y="119"/>
                  <a:pt x="4820" y="119"/>
                  <a:pt x="4820" y="119"/>
                </a:cubicBezTo>
                <a:cubicBezTo>
                  <a:pt x="4773" y="119"/>
                  <a:pt x="4773" y="119"/>
                  <a:pt x="4773" y="119"/>
                </a:cubicBezTo>
                <a:cubicBezTo>
                  <a:pt x="4749" y="107"/>
                  <a:pt x="4702" y="113"/>
                  <a:pt x="4702" y="113"/>
                </a:cubicBezTo>
                <a:cubicBezTo>
                  <a:pt x="4684" y="131"/>
                  <a:pt x="4648" y="136"/>
                  <a:pt x="4648" y="136"/>
                </a:cubicBezTo>
                <a:cubicBezTo>
                  <a:pt x="4619" y="172"/>
                  <a:pt x="4619" y="172"/>
                  <a:pt x="4619" y="172"/>
                </a:cubicBezTo>
                <a:cubicBezTo>
                  <a:pt x="4684" y="172"/>
                  <a:pt x="4684" y="172"/>
                  <a:pt x="4684" y="172"/>
                </a:cubicBezTo>
                <a:cubicBezTo>
                  <a:pt x="4702" y="184"/>
                  <a:pt x="4767" y="202"/>
                  <a:pt x="4767" y="202"/>
                </a:cubicBezTo>
                <a:cubicBezTo>
                  <a:pt x="4767" y="202"/>
                  <a:pt x="4785" y="190"/>
                  <a:pt x="4791" y="202"/>
                </a:cubicBezTo>
                <a:cubicBezTo>
                  <a:pt x="4797" y="220"/>
                  <a:pt x="4802" y="237"/>
                  <a:pt x="4802" y="237"/>
                </a:cubicBezTo>
                <a:cubicBezTo>
                  <a:pt x="4802" y="237"/>
                  <a:pt x="4761" y="243"/>
                  <a:pt x="4749" y="231"/>
                </a:cubicBezTo>
                <a:cubicBezTo>
                  <a:pt x="4737" y="220"/>
                  <a:pt x="4725" y="208"/>
                  <a:pt x="4708" y="208"/>
                </a:cubicBezTo>
                <a:cubicBezTo>
                  <a:pt x="4648" y="208"/>
                  <a:pt x="4648" y="208"/>
                  <a:pt x="4648" y="208"/>
                </a:cubicBezTo>
                <a:cubicBezTo>
                  <a:pt x="4648" y="208"/>
                  <a:pt x="4613" y="202"/>
                  <a:pt x="4601" y="190"/>
                </a:cubicBezTo>
                <a:cubicBezTo>
                  <a:pt x="4595" y="184"/>
                  <a:pt x="4589" y="160"/>
                  <a:pt x="4571" y="160"/>
                </a:cubicBezTo>
                <a:cubicBezTo>
                  <a:pt x="4559" y="166"/>
                  <a:pt x="4530" y="166"/>
                  <a:pt x="4530" y="166"/>
                </a:cubicBezTo>
                <a:cubicBezTo>
                  <a:pt x="4494" y="148"/>
                  <a:pt x="4494" y="148"/>
                  <a:pt x="4494" y="148"/>
                </a:cubicBezTo>
                <a:cubicBezTo>
                  <a:pt x="4494" y="148"/>
                  <a:pt x="4482" y="142"/>
                  <a:pt x="4470" y="148"/>
                </a:cubicBezTo>
                <a:cubicBezTo>
                  <a:pt x="4441" y="154"/>
                  <a:pt x="4441" y="154"/>
                  <a:pt x="4441" y="154"/>
                </a:cubicBezTo>
                <a:cubicBezTo>
                  <a:pt x="4435" y="178"/>
                  <a:pt x="4435" y="178"/>
                  <a:pt x="4435" y="178"/>
                </a:cubicBezTo>
                <a:cubicBezTo>
                  <a:pt x="4435" y="178"/>
                  <a:pt x="4447" y="208"/>
                  <a:pt x="4435" y="208"/>
                </a:cubicBezTo>
                <a:cubicBezTo>
                  <a:pt x="4393" y="208"/>
                  <a:pt x="4393" y="208"/>
                  <a:pt x="4393" y="208"/>
                </a:cubicBezTo>
                <a:cubicBezTo>
                  <a:pt x="4346" y="196"/>
                  <a:pt x="4346" y="196"/>
                  <a:pt x="4346" y="196"/>
                </a:cubicBezTo>
                <a:cubicBezTo>
                  <a:pt x="4322" y="196"/>
                  <a:pt x="4322" y="196"/>
                  <a:pt x="4322" y="196"/>
                </a:cubicBezTo>
                <a:cubicBezTo>
                  <a:pt x="4293" y="220"/>
                  <a:pt x="4293" y="220"/>
                  <a:pt x="4293" y="220"/>
                </a:cubicBezTo>
                <a:cubicBezTo>
                  <a:pt x="4293" y="220"/>
                  <a:pt x="4281" y="231"/>
                  <a:pt x="4269" y="231"/>
                </a:cubicBezTo>
                <a:cubicBezTo>
                  <a:pt x="4239" y="231"/>
                  <a:pt x="4239" y="231"/>
                  <a:pt x="4239" y="231"/>
                </a:cubicBezTo>
                <a:cubicBezTo>
                  <a:pt x="4210" y="231"/>
                  <a:pt x="4210" y="231"/>
                  <a:pt x="4210" y="231"/>
                </a:cubicBezTo>
                <a:cubicBezTo>
                  <a:pt x="4204" y="255"/>
                  <a:pt x="4204" y="255"/>
                  <a:pt x="4204" y="255"/>
                </a:cubicBezTo>
                <a:cubicBezTo>
                  <a:pt x="4144" y="249"/>
                  <a:pt x="4144" y="249"/>
                  <a:pt x="4144" y="249"/>
                </a:cubicBezTo>
                <a:cubicBezTo>
                  <a:pt x="4144" y="273"/>
                  <a:pt x="4144" y="273"/>
                  <a:pt x="4144" y="273"/>
                </a:cubicBezTo>
                <a:cubicBezTo>
                  <a:pt x="4180" y="279"/>
                  <a:pt x="4180" y="279"/>
                  <a:pt x="4180" y="279"/>
                </a:cubicBezTo>
                <a:cubicBezTo>
                  <a:pt x="4198" y="285"/>
                  <a:pt x="4198" y="285"/>
                  <a:pt x="4198" y="285"/>
                </a:cubicBezTo>
                <a:cubicBezTo>
                  <a:pt x="4198" y="320"/>
                  <a:pt x="4198" y="320"/>
                  <a:pt x="4198" y="320"/>
                </a:cubicBezTo>
                <a:cubicBezTo>
                  <a:pt x="4245" y="332"/>
                  <a:pt x="4245" y="332"/>
                  <a:pt x="4245" y="332"/>
                </a:cubicBezTo>
                <a:cubicBezTo>
                  <a:pt x="4245" y="332"/>
                  <a:pt x="4257" y="362"/>
                  <a:pt x="4269" y="362"/>
                </a:cubicBezTo>
                <a:cubicBezTo>
                  <a:pt x="4281" y="362"/>
                  <a:pt x="4316" y="362"/>
                  <a:pt x="4316" y="362"/>
                </a:cubicBezTo>
                <a:cubicBezTo>
                  <a:pt x="4316" y="362"/>
                  <a:pt x="4340" y="374"/>
                  <a:pt x="4358" y="379"/>
                </a:cubicBezTo>
                <a:cubicBezTo>
                  <a:pt x="4381" y="386"/>
                  <a:pt x="4411" y="386"/>
                  <a:pt x="4411" y="386"/>
                </a:cubicBezTo>
                <a:cubicBezTo>
                  <a:pt x="4435" y="350"/>
                  <a:pt x="4435" y="350"/>
                  <a:pt x="4435" y="350"/>
                </a:cubicBezTo>
                <a:cubicBezTo>
                  <a:pt x="4453" y="332"/>
                  <a:pt x="4453" y="332"/>
                  <a:pt x="4453" y="332"/>
                </a:cubicBezTo>
                <a:cubicBezTo>
                  <a:pt x="4512" y="326"/>
                  <a:pt x="4512" y="326"/>
                  <a:pt x="4512" y="326"/>
                </a:cubicBezTo>
                <a:cubicBezTo>
                  <a:pt x="4476" y="350"/>
                  <a:pt x="4476" y="350"/>
                  <a:pt x="4476" y="350"/>
                </a:cubicBezTo>
                <a:cubicBezTo>
                  <a:pt x="4447" y="386"/>
                  <a:pt x="4447" y="386"/>
                  <a:pt x="4447" y="386"/>
                </a:cubicBezTo>
                <a:cubicBezTo>
                  <a:pt x="4453" y="415"/>
                  <a:pt x="4453" y="415"/>
                  <a:pt x="4453" y="415"/>
                </a:cubicBezTo>
                <a:cubicBezTo>
                  <a:pt x="4536" y="415"/>
                  <a:pt x="4536" y="415"/>
                  <a:pt x="4536" y="415"/>
                </a:cubicBezTo>
                <a:cubicBezTo>
                  <a:pt x="4536" y="415"/>
                  <a:pt x="4601" y="433"/>
                  <a:pt x="4607" y="415"/>
                </a:cubicBezTo>
                <a:cubicBezTo>
                  <a:pt x="4613" y="397"/>
                  <a:pt x="4631" y="379"/>
                  <a:pt x="4631" y="379"/>
                </a:cubicBezTo>
                <a:cubicBezTo>
                  <a:pt x="4684" y="386"/>
                  <a:pt x="4684" y="386"/>
                  <a:pt x="4684" y="386"/>
                </a:cubicBezTo>
                <a:cubicBezTo>
                  <a:pt x="4755" y="386"/>
                  <a:pt x="4755" y="386"/>
                  <a:pt x="4755" y="386"/>
                </a:cubicBezTo>
                <a:cubicBezTo>
                  <a:pt x="4802" y="356"/>
                  <a:pt x="4802" y="356"/>
                  <a:pt x="4802" y="356"/>
                </a:cubicBezTo>
                <a:cubicBezTo>
                  <a:pt x="4826" y="332"/>
                  <a:pt x="4826" y="332"/>
                  <a:pt x="4826" y="332"/>
                </a:cubicBezTo>
                <a:cubicBezTo>
                  <a:pt x="4832" y="314"/>
                  <a:pt x="4832" y="314"/>
                  <a:pt x="4832" y="314"/>
                </a:cubicBezTo>
                <a:cubicBezTo>
                  <a:pt x="4832" y="314"/>
                  <a:pt x="4856" y="314"/>
                  <a:pt x="4874" y="314"/>
                </a:cubicBezTo>
                <a:cubicBezTo>
                  <a:pt x="4886" y="308"/>
                  <a:pt x="4921" y="291"/>
                  <a:pt x="4921" y="291"/>
                </a:cubicBezTo>
                <a:cubicBezTo>
                  <a:pt x="4969" y="297"/>
                  <a:pt x="4969" y="297"/>
                  <a:pt x="4969" y="297"/>
                </a:cubicBezTo>
                <a:cubicBezTo>
                  <a:pt x="4939" y="302"/>
                  <a:pt x="4939" y="302"/>
                  <a:pt x="4939" y="302"/>
                </a:cubicBezTo>
                <a:cubicBezTo>
                  <a:pt x="4891" y="326"/>
                  <a:pt x="4891" y="326"/>
                  <a:pt x="4891" y="326"/>
                </a:cubicBezTo>
                <a:cubicBezTo>
                  <a:pt x="4868" y="338"/>
                  <a:pt x="4844" y="356"/>
                  <a:pt x="4844" y="356"/>
                </a:cubicBezTo>
                <a:cubicBezTo>
                  <a:pt x="4909" y="350"/>
                  <a:pt x="4909" y="350"/>
                  <a:pt x="4909" y="350"/>
                </a:cubicBezTo>
                <a:cubicBezTo>
                  <a:pt x="4939" y="356"/>
                  <a:pt x="4939" y="356"/>
                  <a:pt x="4939" y="356"/>
                </a:cubicBezTo>
                <a:cubicBezTo>
                  <a:pt x="4963" y="362"/>
                  <a:pt x="4963" y="362"/>
                  <a:pt x="4963" y="362"/>
                </a:cubicBezTo>
                <a:cubicBezTo>
                  <a:pt x="4945" y="386"/>
                  <a:pt x="4945" y="386"/>
                  <a:pt x="4945" y="386"/>
                </a:cubicBezTo>
                <a:cubicBezTo>
                  <a:pt x="4880" y="386"/>
                  <a:pt x="4880" y="386"/>
                  <a:pt x="4880" y="386"/>
                </a:cubicBezTo>
                <a:cubicBezTo>
                  <a:pt x="4832" y="386"/>
                  <a:pt x="4832" y="386"/>
                  <a:pt x="4832" y="386"/>
                </a:cubicBezTo>
                <a:cubicBezTo>
                  <a:pt x="4802" y="397"/>
                  <a:pt x="4802" y="397"/>
                  <a:pt x="4802" y="397"/>
                </a:cubicBezTo>
                <a:cubicBezTo>
                  <a:pt x="4773" y="403"/>
                  <a:pt x="4773" y="403"/>
                  <a:pt x="4773" y="403"/>
                </a:cubicBezTo>
                <a:cubicBezTo>
                  <a:pt x="4749" y="415"/>
                  <a:pt x="4708" y="415"/>
                  <a:pt x="4708" y="415"/>
                </a:cubicBezTo>
                <a:cubicBezTo>
                  <a:pt x="4672" y="415"/>
                  <a:pt x="4672" y="415"/>
                  <a:pt x="4672" y="415"/>
                </a:cubicBezTo>
                <a:cubicBezTo>
                  <a:pt x="4636" y="421"/>
                  <a:pt x="4636" y="421"/>
                  <a:pt x="4636" y="421"/>
                </a:cubicBezTo>
                <a:cubicBezTo>
                  <a:pt x="4636" y="451"/>
                  <a:pt x="4636" y="451"/>
                  <a:pt x="4636" y="451"/>
                </a:cubicBezTo>
                <a:cubicBezTo>
                  <a:pt x="4672" y="457"/>
                  <a:pt x="4672" y="457"/>
                  <a:pt x="4672" y="457"/>
                </a:cubicBezTo>
                <a:cubicBezTo>
                  <a:pt x="4702" y="474"/>
                  <a:pt x="4702" y="474"/>
                  <a:pt x="4702" y="474"/>
                </a:cubicBezTo>
                <a:cubicBezTo>
                  <a:pt x="4714" y="504"/>
                  <a:pt x="4714" y="504"/>
                  <a:pt x="4714" y="504"/>
                </a:cubicBezTo>
                <a:cubicBezTo>
                  <a:pt x="4791" y="516"/>
                  <a:pt x="4791" y="516"/>
                  <a:pt x="4791" y="516"/>
                </a:cubicBezTo>
                <a:cubicBezTo>
                  <a:pt x="4755" y="522"/>
                  <a:pt x="4755" y="522"/>
                  <a:pt x="4755" y="522"/>
                </a:cubicBezTo>
                <a:cubicBezTo>
                  <a:pt x="4714" y="516"/>
                  <a:pt x="4714" y="516"/>
                  <a:pt x="4714" y="516"/>
                </a:cubicBezTo>
                <a:cubicBezTo>
                  <a:pt x="4714" y="516"/>
                  <a:pt x="4672" y="492"/>
                  <a:pt x="4654" y="486"/>
                </a:cubicBezTo>
                <a:cubicBezTo>
                  <a:pt x="4642" y="480"/>
                  <a:pt x="4595" y="445"/>
                  <a:pt x="4583" y="445"/>
                </a:cubicBezTo>
                <a:cubicBezTo>
                  <a:pt x="4571" y="445"/>
                  <a:pt x="4524" y="439"/>
                  <a:pt x="4524" y="439"/>
                </a:cubicBezTo>
                <a:cubicBezTo>
                  <a:pt x="4441" y="433"/>
                  <a:pt x="4441" y="433"/>
                  <a:pt x="4441" y="433"/>
                </a:cubicBezTo>
                <a:cubicBezTo>
                  <a:pt x="4435" y="463"/>
                  <a:pt x="4435" y="463"/>
                  <a:pt x="4435" y="463"/>
                </a:cubicBezTo>
                <a:cubicBezTo>
                  <a:pt x="4465" y="492"/>
                  <a:pt x="4465" y="492"/>
                  <a:pt x="4465" y="492"/>
                </a:cubicBezTo>
                <a:cubicBezTo>
                  <a:pt x="4506" y="522"/>
                  <a:pt x="4506" y="522"/>
                  <a:pt x="4506" y="522"/>
                </a:cubicBezTo>
                <a:cubicBezTo>
                  <a:pt x="4583" y="569"/>
                  <a:pt x="4583" y="569"/>
                  <a:pt x="4583" y="569"/>
                </a:cubicBezTo>
                <a:cubicBezTo>
                  <a:pt x="4631" y="587"/>
                  <a:pt x="4631" y="587"/>
                  <a:pt x="4631" y="587"/>
                </a:cubicBezTo>
                <a:cubicBezTo>
                  <a:pt x="4708" y="593"/>
                  <a:pt x="4708" y="593"/>
                  <a:pt x="4708" y="593"/>
                </a:cubicBezTo>
                <a:cubicBezTo>
                  <a:pt x="4708" y="593"/>
                  <a:pt x="4702" y="617"/>
                  <a:pt x="4690" y="617"/>
                </a:cubicBezTo>
                <a:cubicBezTo>
                  <a:pt x="4678" y="617"/>
                  <a:pt x="4660" y="611"/>
                  <a:pt x="4660" y="629"/>
                </a:cubicBezTo>
                <a:cubicBezTo>
                  <a:pt x="4660" y="658"/>
                  <a:pt x="4660" y="658"/>
                  <a:pt x="4660" y="658"/>
                </a:cubicBezTo>
                <a:cubicBezTo>
                  <a:pt x="4589" y="611"/>
                  <a:pt x="4589" y="611"/>
                  <a:pt x="4589" y="611"/>
                </a:cubicBezTo>
                <a:cubicBezTo>
                  <a:pt x="4542" y="605"/>
                  <a:pt x="4542" y="605"/>
                  <a:pt x="4542" y="605"/>
                </a:cubicBezTo>
                <a:cubicBezTo>
                  <a:pt x="4482" y="611"/>
                  <a:pt x="4482" y="611"/>
                  <a:pt x="4482" y="611"/>
                </a:cubicBezTo>
                <a:cubicBezTo>
                  <a:pt x="4435" y="617"/>
                  <a:pt x="4435" y="617"/>
                  <a:pt x="4435" y="617"/>
                </a:cubicBezTo>
                <a:cubicBezTo>
                  <a:pt x="4393" y="640"/>
                  <a:pt x="4393" y="640"/>
                  <a:pt x="4393" y="640"/>
                </a:cubicBezTo>
                <a:cubicBezTo>
                  <a:pt x="4393" y="670"/>
                  <a:pt x="4393" y="670"/>
                  <a:pt x="4393" y="670"/>
                </a:cubicBezTo>
                <a:cubicBezTo>
                  <a:pt x="4399" y="694"/>
                  <a:pt x="4399" y="694"/>
                  <a:pt x="4399" y="694"/>
                </a:cubicBezTo>
                <a:cubicBezTo>
                  <a:pt x="4441" y="700"/>
                  <a:pt x="4441" y="700"/>
                  <a:pt x="4441" y="700"/>
                </a:cubicBezTo>
                <a:cubicBezTo>
                  <a:pt x="4500" y="700"/>
                  <a:pt x="4500" y="700"/>
                  <a:pt x="4500" y="700"/>
                </a:cubicBezTo>
                <a:cubicBezTo>
                  <a:pt x="4554" y="694"/>
                  <a:pt x="4554" y="694"/>
                  <a:pt x="4554" y="694"/>
                </a:cubicBezTo>
                <a:cubicBezTo>
                  <a:pt x="4506" y="723"/>
                  <a:pt x="4506" y="723"/>
                  <a:pt x="4506" y="723"/>
                </a:cubicBezTo>
                <a:cubicBezTo>
                  <a:pt x="4518" y="753"/>
                  <a:pt x="4518" y="753"/>
                  <a:pt x="4518" y="753"/>
                </a:cubicBezTo>
                <a:cubicBezTo>
                  <a:pt x="4565" y="759"/>
                  <a:pt x="4565" y="759"/>
                  <a:pt x="4565" y="759"/>
                </a:cubicBezTo>
                <a:cubicBezTo>
                  <a:pt x="4565" y="759"/>
                  <a:pt x="4577" y="753"/>
                  <a:pt x="4595" y="747"/>
                </a:cubicBezTo>
                <a:cubicBezTo>
                  <a:pt x="4607" y="741"/>
                  <a:pt x="4654" y="711"/>
                  <a:pt x="4654" y="711"/>
                </a:cubicBezTo>
                <a:cubicBezTo>
                  <a:pt x="4636" y="747"/>
                  <a:pt x="4636" y="747"/>
                  <a:pt x="4636" y="747"/>
                </a:cubicBezTo>
                <a:cubicBezTo>
                  <a:pt x="4589" y="777"/>
                  <a:pt x="4589" y="777"/>
                  <a:pt x="4589" y="777"/>
                </a:cubicBezTo>
                <a:cubicBezTo>
                  <a:pt x="4542" y="783"/>
                  <a:pt x="4542" y="783"/>
                  <a:pt x="4542" y="783"/>
                </a:cubicBezTo>
                <a:cubicBezTo>
                  <a:pt x="4459" y="753"/>
                  <a:pt x="4459" y="753"/>
                  <a:pt x="4459" y="753"/>
                </a:cubicBezTo>
                <a:cubicBezTo>
                  <a:pt x="4459" y="753"/>
                  <a:pt x="4423" y="723"/>
                  <a:pt x="4399" y="723"/>
                </a:cubicBezTo>
                <a:cubicBezTo>
                  <a:pt x="4376" y="723"/>
                  <a:pt x="4334" y="729"/>
                  <a:pt x="4334" y="729"/>
                </a:cubicBezTo>
                <a:cubicBezTo>
                  <a:pt x="4346" y="759"/>
                  <a:pt x="4346" y="759"/>
                  <a:pt x="4346" y="759"/>
                </a:cubicBezTo>
                <a:cubicBezTo>
                  <a:pt x="4346" y="759"/>
                  <a:pt x="4370" y="806"/>
                  <a:pt x="4358" y="806"/>
                </a:cubicBezTo>
                <a:cubicBezTo>
                  <a:pt x="4346" y="806"/>
                  <a:pt x="4304" y="812"/>
                  <a:pt x="4304" y="812"/>
                </a:cubicBezTo>
                <a:lnTo>
                  <a:pt x="4281" y="848"/>
                </a:lnTo>
                <a:close/>
                <a:moveTo>
                  <a:pt x="4304" y="658"/>
                </a:moveTo>
                <a:lnTo>
                  <a:pt x="4304" y="658"/>
                </a:lnTo>
                <a:cubicBezTo>
                  <a:pt x="4334" y="658"/>
                  <a:pt x="4334" y="658"/>
                  <a:pt x="4334" y="658"/>
                </a:cubicBezTo>
                <a:cubicBezTo>
                  <a:pt x="4346" y="658"/>
                  <a:pt x="4340" y="634"/>
                  <a:pt x="4340" y="634"/>
                </a:cubicBezTo>
                <a:cubicBezTo>
                  <a:pt x="4340" y="599"/>
                  <a:pt x="4340" y="599"/>
                  <a:pt x="4340" y="599"/>
                </a:cubicBezTo>
                <a:cubicBezTo>
                  <a:pt x="4388" y="617"/>
                  <a:pt x="4388" y="617"/>
                  <a:pt x="4388" y="617"/>
                </a:cubicBezTo>
                <a:cubicBezTo>
                  <a:pt x="4388" y="617"/>
                  <a:pt x="4399" y="605"/>
                  <a:pt x="4399" y="593"/>
                </a:cubicBezTo>
                <a:cubicBezTo>
                  <a:pt x="4399" y="581"/>
                  <a:pt x="4435" y="593"/>
                  <a:pt x="4453" y="599"/>
                </a:cubicBezTo>
                <a:cubicBezTo>
                  <a:pt x="4465" y="605"/>
                  <a:pt x="4488" y="569"/>
                  <a:pt x="4488" y="569"/>
                </a:cubicBezTo>
                <a:cubicBezTo>
                  <a:pt x="4488" y="528"/>
                  <a:pt x="4488" y="528"/>
                  <a:pt x="4488" y="528"/>
                </a:cubicBezTo>
                <a:cubicBezTo>
                  <a:pt x="4429" y="510"/>
                  <a:pt x="4429" y="510"/>
                  <a:pt x="4429" y="510"/>
                </a:cubicBezTo>
                <a:cubicBezTo>
                  <a:pt x="4429" y="510"/>
                  <a:pt x="4417" y="510"/>
                  <a:pt x="4393" y="498"/>
                </a:cubicBezTo>
                <a:cubicBezTo>
                  <a:pt x="4376" y="474"/>
                  <a:pt x="4376" y="474"/>
                  <a:pt x="4376" y="474"/>
                </a:cubicBezTo>
                <a:cubicBezTo>
                  <a:pt x="4376" y="451"/>
                  <a:pt x="4376" y="451"/>
                  <a:pt x="4376" y="451"/>
                </a:cubicBezTo>
                <a:cubicBezTo>
                  <a:pt x="4340" y="427"/>
                  <a:pt x="4340" y="427"/>
                  <a:pt x="4340" y="427"/>
                </a:cubicBezTo>
                <a:cubicBezTo>
                  <a:pt x="4340" y="427"/>
                  <a:pt x="4328" y="451"/>
                  <a:pt x="4316" y="451"/>
                </a:cubicBezTo>
                <a:cubicBezTo>
                  <a:pt x="4304" y="445"/>
                  <a:pt x="4293" y="433"/>
                  <a:pt x="4293" y="421"/>
                </a:cubicBezTo>
                <a:cubicBezTo>
                  <a:pt x="4293" y="409"/>
                  <a:pt x="4275" y="403"/>
                  <a:pt x="4263" y="397"/>
                </a:cubicBezTo>
                <a:cubicBezTo>
                  <a:pt x="4257" y="391"/>
                  <a:pt x="4233" y="391"/>
                  <a:pt x="4204" y="379"/>
                </a:cubicBezTo>
                <a:cubicBezTo>
                  <a:pt x="4180" y="374"/>
                  <a:pt x="4174" y="350"/>
                  <a:pt x="4174" y="350"/>
                </a:cubicBezTo>
                <a:cubicBezTo>
                  <a:pt x="4144" y="326"/>
                  <a:pt x="4144" y="326"/>
                  <a:pt x="4144" y="326"/>
                </a:cubicBezTo>
                <a:cubicBezTo>
                  <a:pt x="4144" y="326"/>
                  <a:pt x="4109" y="297"/>
                  <a:pt x="4097" y="291"/>
                </a:cubicBezTo>
                <a:cubicBezTo>
                  <a:pt x="4085" y="291"/>
                  <a:pt x="4067" y="291"/>
                  <a:pt x="4067" y="291"/>
                </a:cubicBezTo>
                <a:cubicBezTo>
                  <a:pt x="4067" y="291"/>
                  <a:pt x="4008" y="297"/>
                  <a:pt x="4008" y="314"/>
                </a:cubicBezTo>
                <a:cubicBezTo>
                  <a:pt x="4049" y="314"/>
                  <a:pt x="4049" y="314"/>
                  <a:pt x="4049" y="314"/>
                </a:cubicBezTo>
                <a:cubicBezTo>
                  <a:pt x="4067" y="314"/>
                  <a:pt x="4061" y="320"/>
                  <a:pt x="4067" y="338"/>
                </a:cubicBezTo>
                <a:cubicBezTo>
                  <a:pt x="4067" y="350"/>
                  <a:pt x="4032" y="344"/>
                  <a:pt x="4032" y="344"/>
                </a:cubicBezTo>
                <a:cubicBezTo>
                  <a:pt x="3978" y="344"/>
                  <a:pt x="3978" y="344"/>
                  <a:pt x="3978" y="344"/>
                </a:cubicBezTo>
                <a:cubicBezTo>
                  <a:pt x="3955" y="350"/>
                  <a:pt x="3955" y="350"/>
                  <a:pt x="3955" y="350"/>
                </a:cubicBezTo>
                <a:cubicBezTo>
                  <a:pt x="3955" y="350"/>
                  <a:pt x="3978" y="368"/>
                  <a:pt x="3990" y="374"/>
                </a:cubicBezTo>
                <a:cubicBezTo>
                  <a:pt x="4008" y="379"/>
                  <a:pt x="3996" y="403"/>
                  <a:pt x="3996" y="403"/>
                </a:cubicBezTo>
                <a:cubicBezTo>
                  <a:pt x="3949" y="397"/>
                  <a:pt x="3949" y="397"/>
                  <a:pt x="3949" y="397"/>
                </a:cubicBezTo>
                <a:cubicBezTo>
                  <a:pt x="3919" y="403"/>
                  <a:pt x="3919" y="403"/>
                  <a:pt x="3919" y="403"/>
                </a:cubicBezTo>
                <a:cubicBezTo>
                  <a:pt x="3925" y="439"/>
                  <a:pt x="3925" y="439"/>
                  <a:pt x="3925" y="439"/>
                </a:cubicBezTo>
                <a:cubicBezTo>
                  <a:pt x="3895" y="457"/>
                  <a:pt x="3895" y="457"/>
                  <a:pt x="3895" y="457"/>
                </a:cubicBezTo>
                <a:cubicBezTo>
                  <a:pt x="3895" y="492"/>
                  <a:pt x="3895" y="492"/>
                  <a:pt x="3895" y="492"/>
                </a:cubicBezTo>
                <a:cubicBezTo>
                  <a:pt x="3937" y="492"/>
                  <a:pt x="3937" y="492"/>
                  <a:pt x="3937" y="492"/>
                </a:cubicBezTo>
                <a:cubicBezTo>
                  <a:pt x="3937" y="534"/>
                  <a:pt x="3937" y="534"/>
                  <a:pt x="3937" y="534"/>
                </a:cubicBezTo>
                <a:cubicBezTo>
                  <a:pt x="3978" y="557"/>
                  <a:pt x="3978" y="557"/>
                  <a:pt x="3978" y="557"/>
                </a:cubicBezTo>
                <a:cubicBezTo>
                  <a:pt x="4020" y="552"/>
                  <a:pt x="4020" y="552"/>
                  <a:pt x="4020" y="552"/>
                </a:cubicBezTo>
                <a:cubicBezTo>
                  <a:pt x="4061" y="540"/>
                  <a:pt x="4061" y="540"/>
                  <a:pt x="4061" y="540"/>
                </a:cubicBezTo>
                <a:cubicBezTo>
                  <a:pt x="4115" y="534"/>
                  <a:pt x="4115" y="534"/>
                  <a:pt x="4115" y="534"/>
                </a:cubicBezTo>
                <a:cubicBezTo>
                  <a:pt x="4138" y="563"/>
                  <a:pt x="4138" y="563"/>
                  <a:pt x="4138" y="563"/>
                </a:cubicBezTo>
                <a:cubicBezTo>
                  <a:pt x="4138" y="563"/>
                  <a:pt x="4103" y="575"/>
                  <a:pt x="4091" y="575"/>
                </a:cubicBezTo>
                <a:cubicBezTo>
                  <a:pt x="4044" y="575"/>
                  <a:pt x="4044" y="575"/>
                  <a:pt x="4044" y="575"/>
                </a:cubicBezTo>
                <a:cubicBezTo>
                  <a:pt x="4008" y="593"/>
                  <a:pt x="4008" y="593"/>
                  <a:pt x="4008" y="593"/>
                </a:cubicBezTo>
                <a:cubicBezTo>
                  <a:pt x="4056" y="623"/>
                  <a:pt x="4056" y="623"/>
                  <a:pt x="4056" y="623"/>
                </a:cubicBezTo>
                <a:cubicBezTo>
                  <a:pt x="4085" y="658"/>
                  <a:pt x="4085" y="658"/>
                  <a:pt x="4085" y="658"/>
                </a:cubicBezTo>
                <a:cubicBezTo>
                  <a:pt x="4168" y="676"/>
                  <a:pt x="4168" y="676"/>
                  <a:pt x="4168" y="676"/>
                </a:cubicBezTo>
                <a:cubicBezTo>
                  <a:pt x="4227" y="670"/>
                  <a:pt x="4227" y="670"/>
                  <a:pt x="4227" y="670"/>
                </a:cubicBezTo>
                <a:cubicBezTo>
                  <a:pt x="4287" y="682"/>
                  <a:pt x="4287" y="682"/>
                  <a:pt x="4287" y="682"/>
                </a:cubicBezTo>
                <a:lnTo>
                  <a:pt x="4304" y="658"/>
                </a:lnTo>
                <a:close/>
                <a:moveTo>
                  <a:pt x="4156" y="759"/>
                </a:moveTo>
                <a:lnTo>
                  <a:pt x="4156" y="759"/>
                </a:lnTo>
                <a:cubicBezTo>
                  <a:pt x="4133" y="800"/>
                  <a:pt x="4133" y="800"/>
                  <a:pt x="4133" y="800"/>
                </a:cubicBezTo>
                <a:cubicBezTo>
                  <a:pt x="4215" y="806"/>
                  <a:pt x="4215" y="806"/>
                  <a:pt x="4215" y="806"/>
                </a:cubicBezTo>
                <a:cubicBezTo>
                  <a:pt x="4263" y="789"/>
                  <a:pt x="4263" y="789"/>
                  <a:pt x="4263" y="789"/>
                </a:cubicBezTo>
                <a:cubicBezTo>
                  <a:pt x="4263" y="789"/>
                  <a:pt x="4233" y="753"/>
                  <a:pt x="4222" y="747"/>
                </a:cubicBezTo>
                <a:lnTo>
                  <a:pt x="4156" y="759"/>
                </a:lnTo>
                <a:close/>
                <a:moveTo>
                  <a:pt x="4204" y="1103"/>
                </a:moveTo>
                <a:lnTo>
                  <a:pt x="4204" y="1103"/>
                </a:lnTo>
                <a:cubicBezTo>
                  <a:pt x="4281" y="1097"/>
                  <a:pt x="4281" y="1097"/>
                  <a:pt x="4281" y="1097"/>
                </a:cubicBezTo>
                <a:cubicBezTo>
                  <a:pt x="4316" y="1073"/>
                  <a:pt x="4316" y="1073"/>
                  <a:pt x="4316" y="1073"/>
                </a:cubicBezTo>
                <a:cubicBezTo>
                  <a:pt x="4316" y="1073"/>
                  <a:pt x="4352" y="1103"/>
                  <a:pt x="4370" y="1109"/>
                </a:cubicBezTo>
                <a:cubicBezTo>
                  <a:pt x="4381" y="1121"/>
                  <a:pt x="4453" y="1115"/>
                  <a:pt x="4453" y="1115"/>
                </a:cubicBezTo>
                <a:cubicBezTo>
                  <a:pt x="4547" y="1115"/>
                  <a:pt x="4547" y="1115"/>
                  <a:pt x="4547" y="1115"/>
                </a:cubicBezTo>
                <a:cubicBezTo>
                  <a:pt x="4589" y="1103"/>
                  <a:pt x="4589" y="1103"/>
                  <a:pt x="4589" y="1103"/>
                </a:cubicBezTo>
                <a:cubicBezTo>
                  <a:pt x="4607" y="1085"/>
                  <a:pt x="4607" y="1085"/>
                  <a:pt x="4607" y="1085"/>
                </a:cubicBezTo>
                <a:cubicBezTo>
                  <a:pt x="4636" y="1109"/>
                  <a:pt x="4636" y="1109"/>
                  <a:pt x="4636" y="1109"/>
                </a:cubicBezTo>
                <a:cubicBezTo>
                  <a:pt x="4684" y="1103"/>
                  <a:pt x="4684" y="1103"/>
                  <a:pt x="4684" y="1103"/>
                </a:cubicBezTo>
                <a:cubicBezTo>
                  <a:pt x="4684" y="1103"/>
                  <a:pt x="4755" y="1097"/>
                  <a:pt x="4767" y="1097"/>
                </a:cubicBezTo>
                <a:cubicBezTo>
                  <a:pt x="4785" y="1097"/>
                  <a:pt x="4773" y="1073"/>
                  <a:pt x="4773" y="1061"/>
                </a:cubicBezTo>
                <a:cubicBezTo>
                  <a:pt x="4773" y="1050"/>
                  <a:pt x="4802" y="1044"/>
                  <a:pt x="4802" y="1044"/>
                </a:cubicBezTo>
                <a:cubicBezTo>
                  <a:pt x="4797" y="996"/>
                  <a:pt x="4797" y="996"/>
                  <a:pt x="4797" y="996"/>
                </a:cubicBezTo>
                <a:cubicBezTo>
                  <a:pt x="4725" y="978"/>
                  <a:pt x="4725" y="978"/>
                  <a:pt x="4725" y="978"/>
                </a:cubicBezTo>
                <a:cubicBezTo>
                  <a:pt x="4642" y="961"/>
                  <a:pt x="4642" y="961"/>
                  <a:pt x="4642" y="961"/>
                </a:cubicBezTo>
                <a:cubicBezTo>
                  <a:pt x="4583" y="978"/>
                  <a:pt x="4583" y="978"/>
                  <a:pt x="4583" y="978"/>
                </a:cubicBezTo>
                <a:cubicBezTo>
                  <a:pt x="4494" y="1002"/>
                  <a:pt x="4494" y="1002"/>
                  <a:pt x="4494" y="1002"/>
                </a:cubicBezTo>
                <a:cubicBezTo>
                  <a:pt x="4435" y="1008"/>
                  <a:pt x="4435" y="1008"/>
                  <a:pt x="4435" y="1008"/>
                </a:cubicBezTo>
                <a:cubicBezTo>
                  <a:pt x="4358" y="990"/>
                  <a:pt x="4358" y="990"/>
                  <a:pt x="4358" y="990"/>
                </a:cubicBezTo>
                <a:cubicBezTo>
                  <a:pt x="4293" y="996"/>
                  <a:pt x="4293" y="996"/>
                  <a:pt x="4293" y="996"/>
                </a:cubicBezTo>
                <a:cubicBezTo>
                  <a:pt x="4239" y="955"/>
                  <a:pt x="4239" y="955"/>
                  <a:pt x="4239" y="955"/>
                </a:cubicBezTo>
                <a:cubicBezTo>
                  <a:pt x="4233" y="907"/>
                  <a:pt x="4233" y="907"/>
                  <a:pt x="4233" y="907"/>
                </a:cubicBezTo>
                <a:cubicBezTo>
                  <a:pt x="4210" y="872"/>
                  <a:pt x="4210" y="872"/>
                  <a:pt x="4210" y="872"/>
                </a:cubicBezTo>
                <a:cubicBezTo>
                  <a:pt x="4138" y="872"/>
                  <a:pt x="4138" y="872"/>
                  <a:pt x="4138" y="872"/>
                </a:cubicBezTo>
                <a:cubicBezTo>
                  <a:pt x="4091" y="877"/>
                  <a:pt x="4091" y="877"/>
                  <a:pt x="4091" y="877"/>
                </a:cubicBezTo>
                <a:cubicBezTo>
                  <a:pt x="4091" y="877"/>
                  <a:pt x="4109" y="925"/>
                  <a:pt x="4109" y="937"/>
                </a:cubicBezTo>
                <a:cubicBezTo>
                  <a:pt x="4115" y="949"/>
                  <a:pt x="4144" y="990"/>
                  <a:pt x="4144" y="990"/>
                </a:cubicBezTo>
                <a:cubicBezTo>
                  <a:pt x="4115" y="1032"/>
                  <a:pt x="4115" y="1032"/>
                  <a:pt x="4115" y="1032"/>
                </a:cubicBezTo>
                <a:cubicBezTo>
                  <a:pt x="4150" y="1067"/>
                  <a:pt x="4150" y="1067"/>
                  <a:pt x="4150" y="1067"/>
                </a:cubicBezTo>
                <a:lnTo>
                  <a:pt x="4204" y="1103"/>
                </a:lnTo>
                <a:close/>
                <a:moveTo>
                  <a:pt x="3806" y="1115"/>
                </a:moveTo>
                <a:lnTo>
                  <a:pt x="3806" y="1115"/>
                </a:lnTo>
                <a:cubicBezTo>
                  <a:pt x="3848" y="1115"/>
                  <a:pt x="3848" y="1115"/>
                  <a:pt x="3848" y="1115"/>
                </a:cubicBezTo>
                <a:cubicBezTo>
                  <a:pt x="3830" y="1091"/>
                  <a:pt x="3830" y="1091"/>
                  <a:pt x="3830" y="1091"/>
                </a:cubicBezTo>
                <a:lnTo>
                  <a:pt x="3806" y="1115"/>
                </a:lnTo>
                <a:close/>
                <a:moveTo>
                  <a:pt x="3895" y="1044"/>
                </a:moveTo>
                <a:lnTo>
                  <a:pt x="3895" y="1044"/>
                </a:lnTo>
                <a:cubicBezTo>
                  <a:pt x="3937" y="1079"/>
                  <a:pt x="3937" y="1079"/>
                  <a:pt x="3937" y="1079"/>
                </a:cubicBezTo>
                <a:cubicBezTo>
                  <a:pt x="3978" y="1079"/>
                  <a:pt x="3978" y="1079"/>
                  <a:pt x="3978" y="1079"/>
                </a:cubicBezTo>
                <a:cubicBezTo>
                  <a:pt x="4020" y="1097"/>
                  <a:pt x="4020" y="1097"/>
                  <a:pt x="4020" y="1097"/>
                </a:cubicBezTo>
                <a:cubicBezTo>
                  <a:pt x="4049" y="1085"/>
                  <a:pt x="4049" y="1085"/>
                  <a:pt x="4049" y="1085"/>
                </a:cubicBezTo>
                <a:cubicBezTo>
                  <a:pt x="4061" y="1038"/>
                  <a:pt x="4061" y="1038"/>
                  <a:pt x="4061" y="1038"/>
                </a:cubicBezTo>
                <a:cubicBezTo>
                  <a:pt x="4026" y="1020"/>
                  <a:pt x="4026" y="1020"/>
                  <a:pt x="4026" y="1020"/>
                </a:cubicBezTo>
                <a:cubicBezTo>
                  <a:pt x="4002" y="984"/>
                  <a:pt x="4002" y="984"/>
                  <a:pt x="4002" y="984"/>
                </a:cubicBezTo>
                <a:cubicBezTo>
                  <a:pt x="3961" y="990"/>
                  <a:pt x="3961" y="990"/>
                  <a:pt x="3961" y="990"/>
                </a:cubicBezTo>
                <a:cubicBezTo>
                  <a:pt x="3907" y="1014"/>
                  <a:pt x="3907" y="1014"/>
                  <a:pt x="3907" y="1014"/>
                </a:cubicBezTo>
                <a:lnTo>
                  <a:pt x="3895" y="1044"/>
                </a:lnTo>
                <a:close/>
                <a:moveTo>
                  <a:pt x="4032" y="919"/>
                </a:moveTo>
                <a:lnTo>
                  <a:pt x="4032" y="919"/>
                </a:lnTo>
                <a:cubicBezTo>
                  <a:pt x="4067" y="889"/>
                  <a:pt x="4067" y="889"/>
                  <a:pt x="4067" y="889"/>
                </a:cubicBezTo>
                <a:cubicBezTo>
                  <a:pt x="4061" y="866"/>
                  <a:pt x="4061" y="866"/>
                  <a:pt x="4061" y="866"/>
                </a:cubicBezTo>
                <a:cubicBezTo>
                  <a:pt x="4026" y="830"/>
                  <a:pt x="4026" y="830"/>
                  <a:pt x="4026" y="830"/>
                </a:cubicBezTo>
                <a:cubicBezTo>
                  <a:pt x="3967" y="830"/>
                  <a:pt x="3967" y="830"/>
                  <a:pt x="3967" y="830"/>
                </a:cubicBezTo>
                <a:cubicBezTo>
                  <a:pt x="3937" y="818"/>
                  <a:pt x="3937" y="818"/>
                  <a:pt x="3937" y="818"/>
                </a:cubicBezTo>
                <a:cubicBezTo>
                  <a:pt x="3883" y="824"/>
                  <a:pt x="3883" y="824"/>
                  <a:pt x="3883" y="824"/>
                </a:cubicBezTo>
                <a:cubicBezTo>
                  <a:pt x="3878" y="866"/>
                  <a:pt x="3878" y="866"/>
                  <a:pt x="3878" y="866"/>
                </a:cubicBezTo>
                <a:cubicBezTo>
                  <a:pt x="3931" y="889"/>
                  <a:pt x="3931" y="889"/>
                  <a:pt x="3931" y="889"/>
                </a:cubicBezTo>
                <a:cubicBezTo>
                  <a:pt x="3978" y="919"/>
                  <a:pt x="3978" y="919"/>
                  <a:pt x="3978" y="919"/>
                </a:cubicBezTo>
                <a:lnTo>
                  <a:pt x="4032" y="919"/>
                </a:lnTo>
                <a:close/>
                <a:moveTo>
                  <a:pt x="3919" y="783"/>
                </a:moveTo>
                <a:lnTo>
                  <a:pt x="3919" y="783"/>
                </a:lnTo>
                <a:cubicBezTo>
                  <a:pt x="3984" y="783"/>
                  <a:pt x="3984" y="783"/>
                  <a:pt x="3984" y="783"/>
                </a:cubicBezTo>
                <a:cubicBezTo>
                  <a:pt x="4026" y="771"/>
                  <a:pt x="4026" y="771"/>
                  <a:pt x="4026" y="771"/>
                </a:cubicBezTo>
                <a:cubicBezTo>
                  <a:pt x="4067" y="765"/>
                  <a:pt x="4067" y="765"/>
                  <a:pt x="4067" y="765"/>
                </a:cubicBezTo>
                <a:cubicBezTo>
                  <a:pt x="4067" y="735"/>
                  <a:pt x="4067" y="735"/>
                  <a:pt x="4067" y="735"/>
                </a:cubicBezTo>
                <a:cubicBezTo>
                  <a:pt x="4008" y="735"/>
                  <a:pt x="4008" y="735"/>
                  <a:pt x="4008" y="735"/>
                </a:cubicBezTo>
                <a:cubicBezTo>
                  <a:pt x="3949" y="735"/>
                  <a:pt x="3949" y="735"/>
                  <a:pt x="3949" y="735"/>
                </a:cubicBezTo>
                <a:cubicBezTo>
                  <a:pt x="3919" y="759"/>
                  <a:pt x="3919" y="759"/>
                  <a:pt x="3919" y="759"/>
                </a:cubicBezTo>
                <a:lnTo>
                  <a:pt x="3919" y="783"/>
                </a:lnTo>
                <a:close/>
                <a:moveTo>
                  <a:pt x="3931" y="711"/>
                </a:moveTo>
                <a:lnTo>
                  <a:pt x="3931" y="711"/>
                </a:lnTo>
                <a:cubicBezTo>
                  <a:pt x="3972" y="706"/>
                  <a:pt x="3972" y="706"/>
                  <a:pt x="3972" y="706"/>
                </a:cubicBezTo>
                <a:cubicBezTo>
                  <a:pt x="3984" y="682"/>
                  <a:pt x="3984" y="682"/>
                  <a:pt x="3984" y="682"/>
                </a:cubicBezTo>
                <a:cubicBezTo>
                  <a:pt x="3937" y="646"/>
                  <a:pt x="3937" y="646"/>
                  <a:pt x="3937" y="646"/>
                </a:cubicBezTo>
                <a:cubicBezTo>
                  <a:pt x="3872" y="640"/>
                  <a:pt x="3872" y="640"/>
                  <a:pt x="3872" y="640"/>
                </a:cubicBezTo>
                <a:cubicBezTo>
                  <a:pt x="3812" y="605"/>
                  <a:pt x="3812" y="605"/>
                  <a:pt x="3812" y="605"/>
                </a:cubicBezTo>
                <a:cubicBezTo>
                  <a:pt x="3789" y="629"/>
                  <a:pt x="3789" y="629"/>
                  <a:pt x="3789" y="629"/>
                </a:cubicBezTo>
                <a:cubicBezTo>
                  <a:pt x="3812" y="658"/>
                  <a:pt x="3812" y="658"/>
                  <a:pt x="3812" y="658"/>
                </a:cubicBezTo>
                <a:cubicBezTo>
                  <a:pt x="3830" y="711"/>
                  <a:pt x="3830" y="711"/>
                  <a:pt x="3830" y="711"/>
                </a:cubicBezTo>
                <a:cubicBezTo>
                  <a:pt x="3878" y="718"/>
                  <a:pt x="3878" y="718"/>
                  <a:pt x="3878" y="718"/>
                </a:cubicBezTo>
                <a:lnTo>
                  <a:pt x="3931" y="711"/>
                </a:lnTo>
                <a:close/>
                <a:moveTo>
                  <a:pt x="3771" y="498"/>
                </a:moveTo>
                <a:lnTo>
                  <a:pt x="3771" y="498"/>
                </a:lnTo>
                <a:cubicBezTo>
                  <a:pt x="3753" y="457"/>
                  <a:pt x="3753" y="457"/>
                  <a:pt x="3753" y="457"/>
                </a:cubicBezTo>
                <a:cubicBezTo>
                  <a:pt x="3717" y="445"/>
                  <a:pt x="3717" y="445"/>
                  <a:pt x="3717" y="445"/>
                </a:cubicBezTo>
                <a:cubicBezTo>
                  <a:pt x="3682" y="445"/>
                  <a:pt x="3682" y="445"/>
                  <a:pt x="3682" y="445"/>
                </a:cubicBezTo>
                <a:cubicBezTo>
                  <a:pt x="3682" y="480"/>
                  <a:pt x="3682" y="480"/>
                  <a:pt x="3682" y="480"/>
                </a:cubicBezTo>
                <a:cubicBezTo>
                  <a:pt x="3723" y="480"/>
                  <a:pt x="3723" y="480"/>
                  <a:pt x="3723" y="480"/>
                </a:cubicBezTo>
                <a:cubicBezTo>
                  <a:pt x="3735" y="510"/>
                  <a:pt x="3735" y="510"/>
                  <a:pt x="3735" y="510"/>
                </a:cubicBezTo>
                <a:lnTo>
                  <a:pt x="3771" y="498"/>
                </a:lnTo>
                <a:close/>
                <a:moveTo>
                  <a:pt x="3729" y="741"/>
                </a:moveTo>
                <a:lnTo>
                  <a:pt x="3729" y="741"/>
                </a:lnTo>
                <a:cubicBezTo>
                  <a:pt x="3747" y="718"/>
                  <a:pt x="3747" y="718"/>
                  <a:pt x="3747" y="718"/>
                </a:cubicBezTo>
                <a:cubicBezTo>
                  <a:pt x="3735" y="682"/>
                  <a:pt x="3735" y="682"/>
                  <a:pt x="3735" y="682"/>
                </a:cubicBezTo>
                <a:cubicBezTo>
                  <a:pt x="3706" y="658"/>
                  <a:pt x="3706" y="658"/>
                  <a:pt x="3706" y="658"/>
                </a:cubicBezTo>
                <a:cubicBezTo>
                  <a:pt x="3694" y="629"/>
                  <a:pt x="3694" y="629"/>
                  <a:pt x="3694" y="629"/>
                </a:cubicBezTo>
                <a:cubicBezTo>
                  <a:pt x="3646" y="611"/>
                  <a:pt x="3646" y="611"/>
                  <a:pt x="3646" y="611"/>
                </a:cubicBezTo>
                <a:cubicBezTo>
                  <a:pt x="3617" y="587"/>
                  <a:pt x="3617" y="587"/>
                  <a:pt x="3617" y="587"/>
                </a:cubicBezTo>
                <a:cubicBezTo>
                  <a:pt x="3581" y="593"/>
                  <a:pt x="3581" y="593"/>
                  <a:pt x="3581" y="593"/>
                </a:cubicBezTo>
                <a:cubicBezTo>
                  <a:pt x="3551" y="569"/>
                  <a:pt x="3551" y="569"/>
                  <a:pt x="3551" y="569"/>
                </a:cubicBezTo>
                <a:cubicBezTo>
                  <a:pt x="3504" y="552"/>
                  <a:pt x="3504" y="552"/>
                  <a:pt x="3504" y="552"/>
                </a:cubicBezTo>
                <a:cubicBezTo>
                  <a:pt x="3474" y="557"/>
                  <a:pt x="3474" y="557"/>
                  <a:pt x="3474" y="557"/>
                </a:cubicBezTo>
                <a:cubicBezTo>
                  <a:pt x="3385" y="569"/>
                  <a:pt x="3385" y="569"/>
                  <a:pt x="3385" y="569"/>
                </a:cubicBezTo>
                <a:cubicBezTo>
                  <a:pt x="3409" y="599"/>
                  <a:pt x="3409" y="599"/>
                  <a:pt x="3409" y="599"/>
                </a:cubicBezTo>
                <a:cubicBezTo>
                  <a:pt x="3439" y="599"/>
                  <a:pt x="3439" y="599"/>
                  <a:pt x="3439" y="599"/>
                </a:cubicBezTo>
                <a:cubicBezTo>
                  <a:pt x="3468" y="611"/>
                  <a:pt x="3468" y="611"/>
                  <a:pt x="3468" y="611"/>
                </a:cubicBezTo>
                <a:cubicBezTo>
                  <a:pt x="3480" y="646"/>
                  <a:pt x="3480" y="646"/>
                  <a:pt x="3480" y="646"/>
                </a:cubicBezTo>
                <a:cubicBezTo>
                  <a:pt x="3427" y="646"/>
                  <a:pt x="3427" y="646"/>
                  <a:pt x="3427" y="646"/>
                </a:cubicBezTo>
                <a:cubicBezTo>
                  <a:pt x="3445" y="676"/>
                  <a:pt x="3445" y="676"/>
                  <a:pt x="3445" y="676"/>
                </a:cubicBezTo>
                <a:cubicBezTo>
                  <a:pt x="3480" y="676"/>
                  <a:pt x="3480" y="676"/>
                  <a:pt x="3480" y="676"/>
                </a:cubicBezTo>
                <a:cubicBezTo>
                  <a:pt x="3498" y="694"/>
                  <a:pt x="3498" y="694"/>
                  <a:pt x="3498" y="694"/>
                </a:cubicBezTo>
                <a:cubicBezTo>
                  <a:pt x="3534" y="682"/>
                  <a:pt x="3534" y="682"/>
                  <a:pt x="3534" y="682"/>
                </a:cubicBezTo>
                <a:cubicBezTo>
                  <a:pt x="3563" y="682"/>
                  <a:pt x="3563" y="682"/>
                  <a:pt x="3563" y="682"/>
                </a:cubicBezTo>
                <a:cubicBezTo>
                  <a:pt x="3629" y="688"/>
                  <a:pt x="3629" y="688"/>
                  <a:pt x="3629" y="688"/>
                </a:cubicBezTo>
                <a:cubicBezTo>
                  <a:pt x="3682" y="729"/>
                  <a:pt x="3682" y="729"/>
                  <a:pt x="3682" y="729"/>
                </a:cubicBezTo>
                <a:lnTo>
                  <a:pt x="3729" y="741"/>
                </a:lnTo>
                <a:close/>
                <a:moveTo>
                  <a:pt x="3623" y="747"/>
                </a:moveTo>
                <a:lnTo>
                  <a:pt x="3623" y="747"/>
                </a:lnTo>
                <a:cubicBezTo>
                  <a:pt x="3587" y="723"/>
                  <a:pt x="3587" y="723"/>
                  <a:pt x="3587" y="723"/>
                </a:cubicBezTo>
                <a:cubicBezTo>
                  <a:pt x="3534" y="723"/>
                  <a:pt x="3534" y="723"/>
                  <a:pt x="3534" y="723"/>
                </a:cubicBezTo>
                <a:cubicBezTo>
                  <a:pt x="3540" y="759"/>
                  <a:pt x="3540" y="759"/>
                  <a:pt x="3540" y="759"/>
                </a:cubicBezTo>
                <a:cubicBezTo>
                  <a:pt x="3587" y="759"/>
                  <a:pt x="3587" y="759"/>
                  <a:pt x="3587" y="759"/>
                </a:cubicBezTo>
                <a:lnTo>
                  <a:pt x="3623" y="747"/>
                </a:lnTo>
                <a:close/>
                <a:moveTo>
                  <a:pt x="3599" y="996"/>
                </a:moveTo>
                <a:lnTo>
                  <a:pt x="3599" y="996"/>
                </a:lnTo>
                <a:cubicBezTo>
                  <a:pt x="3635" y="984"/>
                  <a:pt x="3635" y="984"/>
                  <a:pt x="3635" y="984"/>
                </a:cubicBezTo>
                <a:cubicBezTo>
                  <a:pt x="3658" y="978"/>
                  <a:pt x="3658" y="978"/>
                  <a:pt x="3658" y="978"/>
                </a:cubicBezTo>
                <a:cubicBezTo>
                  <a:pt x="3682" y="1008"/>
                  <a:pt x="3682" y="1008"/>
                  <a:pt x="3682" y="1008"/>
                </a:cubicBezTo>
                <a:cubicBezTo>
                  <a:pt x="3706" y="1055"/>
                  <a:pt x="3706" y="1055"/>
                  <a:pt x="3706" y="1055"/>
                </a:cubicBezTo>
                <a:cubicBezTo>
                  <a:pt x="3729" y="1044"/>
                  <a:pt x="3729" y="1044"/>
                  <a:pt x="3729" y="1044"/>
                </a:cubicBezTo>
                <a:cubicBezTo>
                  <a:pt x="3783" y="1038"/>
                  <a:pt x="3783" y="1038"/>
                  <a:pt x="3783" y="1038"/>
                </a:cubicBezTo>
                <a:cubicBezTo>
                  <a:pt x="3812" y="1032"/>
                  <a:pt x="3812" y="1032"/>
                  <a:pt x="3812" y="1032"/>
                </a:cubicBezTo>
                <a:cubicBezTo>
                  <a:pt x="3818" y="1002"/>
                  <a:pt x="3818" y="1002"/>
                  <a:pt x="3818" y="1002"/>
                </a:cubicBezTo>
                <a:cubicBezTo>
                  <a:pt x="3818" y="955"/>
                  <a:pt x="3818" y="955"/>
                  <a:pt x="3818" y="955"/>
                </a:cubicBezTo>
                <a:cubicBezTo>
                  <a:pt x="3818" y="955"/>
                  <a:pt x="3824" y="943"/>
                  <a:pt x="3836" y="937"/>
                </a:cubicBezTo>
                <a:cubicBezTo>
                  <a:pt x="3848" y="925"/>
                  <a:pt x="3824" y="901"/>
                  <a:pt x="3824" y="901"/>
                </a:cubicBezTo>
                <a:cubicBezTo>
                  <a:pt x="3824" y="901"/>
                  <a:pt x="3795" y="877"/>
                  <a:pt x="3777" y="877"/>
                </a:cubicBezTo>
                <a:cubicBezTo>
                  <a:pt x="3765" y="877"/>
                  <a:pt x="3747" y="895"/>
                  <a:pt x="3747" y="895"/>
                </a:cubicBezTo>
                <a:cubicBezTo>
                  <a:pt x="3694" y="866"/>
                  <a:pt x="3694" y="866"/>
                  <a:pt x="3694" y="866"/>
                </a:cubicBezTo>
                <a:cubicBezTo>
                  <a:pt x="3646" y="866"/>
                  <a:pt x="3646" y="866"/>
                  <a:pt x="3646" y="866"/>
                </a:cubicBezTo>
                <a:cubicBezTo>
                  <a:pt x="3682" y="889"/>
                  <a:pt x="3682" y="889"/>
                  <a:pt x="3682" y="889"/>
                </a:cubicBezTo>
                <a:cubicBezTo>
                  <a:pt x="3682" y="889"/>
                  <a:pt x="3712" y="925"/>
                  <a:pt x="3723" y="943"/>
                </a:cubicBezTo>
                <a:cubicBezTo>
                  <a:pt x="3729" y="961"/>
                  <a:pt x="3688" y="949"/>
                  <a:pt x="3688" y="949"/>
                </a:cubicBezTo>
                <a:cubicBezTo>
                  <a:pt x="3629" y="889"/>
                  <a:pt x="3629" y="889"/>
                  <a:pt x="3629" y="889"/>
                </a:cubicBezTo>
                <a:cubicBezTo>
                  <a:pt x="3587" y="889"/>
                  <a:pt x="3587" y="889"/>
                  <a:pt x="3587" y="889"/>
                </a:cubicBezTo>
                <a:cubicBezTo>
                  <a:pt x="3587" y="925"/>
                  <a:pt x="3587" y="925"/>
                  <a:pt x="3587" y="925"/>
                </a:cubicBezTo>
                <a:cubicBezTo>
                  <a:pt x="3599" y="961"/>
                  <a:pt x="3599" y="961"/>
                  <a:pt x="3599" y="961"/>
                </a:cubicBezTo>
                <a:cubicBezTo>
                  <a:pt x="3551" y="931"/>
                  <a:pt x="3551" y="931"/>
                  <a:pt x="3551" y="931"/>
                </a:cubicBezTo>
                <a:cubicBezTo>
                  <a:pt x="3522" y="877"/>
                  <a:pt x="3522" y="877"/>
                  <a:pt x="3522" y="877"/>
                </a:cubicBezTo>
                <a:cubicBezTo>
                  <a:pt x="3451" y="848"/>
                  <a:pt x="3451" y="848"/>
                  <a:pt x="3451" y="848"/>
                </a:cubicBezTo>
                <a:cubicBezTo>
                  <a:pt x="3445" y="895"/>
                  <a:pt x="3445" y="895"/>
                  <a:pt x="3445" y="895"/>
                </a:cubicBezTo>
                <a:cubicBezTo>
                  <a:pt x="3468" y="925"/>
                  <a:pt x="3468" y="925"/>
                  <a:pt x="3468" y="925"/>
                </a:cubicBezTo>
                <a:cubicBezTo>
                  <a:pt x="3468" y="925"/>
                  <a:pt x="3528" y="966"/>
                  <a:pt x="3534" y="978"/>
                </a:cubicBezTo>
                <a:lnTo>
                  <a:pt x="3599" y="996"/>
                </a:lnTo>
                <a:close/>
                <a:moveTo>
                  <a:pt x="3433" y="1020"/>
                </a:moveTo>
                <a:lnTo>
                  <a:pt x="3433" y="1020"/>
                </a:lnTo>
                <a:cubicBezTo>
                  <a:pt x="3445" y="1050"/>
                  <a:pt x="3445" y="1050"/>
                  <a:pt x="3445" y="1050"/>
                </a:cubicBezTo>
                <a:cubicBezTo>
                  <a:pt x="3480" y="1050"/>
                  <a:pt x="3480" y="1050"/>
                  <a:pt x="3480" y="1050"/>
                </a:cubicBezTo>
                <a:cubicBezTo>
                  <a:pt x="3480" y="1050"/>
                  <a:pt x="3492" y="1032"/>
                  <a:pt x="3492" y="1026"/>
                </a:cubicBezTo>
                <a:cubicBezTo>
                  <a:pt x="3492" y="1014"/>
                  <a:pt x="3451" y="996"/>
                  <a:pt x="3451" y="1008"/>
                </a:cubicBezTo>
                <a:cubicBezTo>
                  <a:pt x="3457" y="1020"/>
                  <a:pt x="3433" y="1020"/>
                  <a:pt x="3433" y="1020"/>
                </a:cubicBezTo>
                <a:close/>
                <a:moveTo>
                  <a:pt x="3451" y="806"/>
                </a:moveTo>
                <a:lnTo>
                  <a:pt x="3451" y="806"/>
                </a:lnTo>
                <a:cubicBezTo>
                  <a:pt x="3415" y="759"/>
                  <a:pt x="3415" y="759"/>
                  <a:pt x="3415" y="759"/>
                </a:cubicBezTo>
                <a:cubicBezTo>
                  <a:pt x="3368" y="729"/>
                  <a:pt x="3368" y="729"/>
                  <a:pt x="3368" y="729"/>
                </a:cubicBezTo>
                <a:cubicBezTo>
                  <a:pt x="3368" y="729"/>
                  <a:pt x="3362" y="753"/>
                  <a:pt x="3374" y="771"/>
                </a:cubicBezTo>
                <a:cubicBezTo>
                  <a:pt x="3380" y="789"/>
                  <a:pt x="3421" y="818"/>
                  <a:pt x="3421" y="818"/>
                </a:cubicBezTo>
                <a:lnTo>
                  <a:pt x="3451" y="806"/>
                </a:lnTo>
                <a:close/>
                <a:moveTo>
                  <a:pt x="4939" y="1832"/>
                </a:moveTo>
                <a:lnTo>
                  <a:pt x="4939" y="1832"/>
                </a:lnTo>
                <a:cubicBezTo>
                  <a:pt x="4986" y="1838"/>
                  <a:pt x="4986" y="1838"/>
                  <a:pt x="4986" y="1838"/>
                </a:cubicBezTo>
                <a:cubicBezTo>
                  <a:pt x="5040" y="1826"/>
                  <a:pt x="5040" y="1826"/>
                  <a:pt x="5040" y="1826"/>
                </a:cubicBezTo>
                <a:cubicBezTo>
                  <a:pt x="5063" y="1785"/>
                  <a:pt x="5063" y="1785"/>
                  <a:pt x="5063" y="1785"/>
                </a:cubicBezTo>
                <a:cubicBezTo>
                  <a:pt x="5040" y="1743"/>
                  <a:pt x="5040" y="1743"/>
                  <a:pt x="5040" y="1743"/>
                </a:cubicBezTo>
                <a:cubicBezTo>
                  <a:pt x="5040" y="1743"/>
                  <a:pt x="4969" y="1743"/>
                  <a:pt x="4957" y="1743"/>
                </a:cubicBezTo>
                <a:cubicBezTo>
                  <a:pt x="4951" y="1743"/>
                  <a:pt x="4915" y="1797"/>
                  <a:pt x="4915" y="1797"/>
                </a:cubicBezTo>
                <a:lnTo>
                  <a:pt x="4939" y="1832"/>
                </a:lnTo>
                <a:close/>
                <a:moveTo>
                  <a:pt x="4020" y="1346"/>
                </a:moveTo>
                <a:lnTo>
                  <a:pt x="4020" y="1346"/>
                </a:lnTo>
                <a:cubicBezTo>
                  <a:pt x="4056" y="1322"/>
                  <a:pt x="4056" y="1322"/>
                  <a:pt x="4056" y="1322"/>
                </a:cubicBezTo>
                <a:cubicBezTo>
                  <a:pt x="4061" y="1281"/>
                  <a:pt x="4061" y="1281"/>
                  <a:pt x="4061" y="1281"/>
                </a:cubicBezTo>
                <a:cubicBezTo>
                  <a:pt x="4115" y="1293"/>
                  <a:pt x="4115" y="1293"/>
                  <a:pt x="4115" y="1293"/>
                </a:cubicBezTo>
                <a:cubicBezTo>
                  <a:pt x="4150" y="1269"/>
                  <a:pt x="4150" y="1269"/>
                  <a:pt x="4150" y="1269"/>
                </a:cubicBezTo>
                <a:cubicBezTo>
                  <a:pt x="4180" y="1221"/>
                  <a:pt x="4180" y="1221"/>
                  <a:pt x="4180" y="1221"/>
                </a:cubicBezTo>
                <a:cubicBezTo>
                  <a:pt x="4215" y="1186"/>
                  <a:pt x="4215" y="1186"/>
                  <a:pt x="4215" y="1186"/>
                </a:cubicBezTo>
                <a:cubicBezTo>
                  <a:pt x="4215" y="1186"/>
                  <a:pt x="4180" y="1162"/>
                  <a:pt x="4162" y="1162"/>
                </a:cubicBezTo>
                <a:cubicBezTo>
                  <a:pt x="4109" y="1162"/>
                  <a:pt x="4109" y="1162"/>
                  <a:pt x="4109" y="1162"/>
                </a:cubicBezTo>
                <a:cubicBezTo>
                  <a:pt x="4061" y="1144"/>
                  <a:pt x="4061" y="1144"/>
                  <a:pt x="4061" y="1144"/>
                </a:cubicBezTo>
                <a:cubicBezTo>
                  <a:pt x="4061" y="1144"/>
                  <a:pt x="3996" y="1144"/>
                  <a:pt x="3984" y="1144"/>
                </a:cubicBezTo>
                <a:cubicBezTo>
                  <a:pt x="3972" y="1144"/>
                  <a:pt x="3984" y="1168"/>
                  <a:pt x="3984" y="1186"/>
                </a:cubicBezTo>
                <a:cubicBezTo>
                  <a:pt x="3984" y="1198"/>
                  <a:pt x="3949" y="1210"/>
                  <a:pt x="3949" y="1210"/>
                </a:cubicBezTo>
                <a:cubicBezTo>
                  <a:pt x="3949" y="1281"/>
                  <a:pt x="3949" y="1281"/>
                  <a:pt x="3949" y="1281"/>
                </a:cubicBezTo>
                <a:cubicBezTo>
                  <a:pt x="3949" y="1281"/>
                  <a:pt x="3961" y="1346"/>
                  <a:pt x="3961" y="1358"/>
                </a:cubicBezTo>
                <a:lnTo>
                  <a:pt x="4020" y="1346"/>
                </a:lnTo>
                <a:close/>
                <a:moveTo>
                  <a:pt x="3765" y="1435"/>
                </a:moveTo>
                <a:lnTo>
                  <a:pt x="3765" y="1435"/>
                </a:lnTo>
                <a:cubicBezTo>
                  <a:pt x="3777" y="1435"/>
                  <a:pt x="3806" y="1405"/>
                  <a:pt x="3806" y="1405"/>
                </a:cubicBezTo>
                <a:cubicBezTo>
                  <a:pt x="3872" y="1399"/>
                  <a:pt x="3872" y="1399"/>
                  <a:pt x="3872" y="1399"/>
                </a:cubicBezTo>
                <a:cubicBezTo>
                  <a:pt x="3895" y="1352"/>
                  <a:pt x="3895" y="1352"/>
                  <a:pt x="3895" y="1352"/>
                </a:cubicBezTo>
                <a:cubicBezTo>
                  <a:pt x="3878" y="1316"/>
                  <a:pt x="3878" y="1316"/>
                  <a:pt x="3878" y="1316"/>
                </a:cubicBezTo>
                <a:cubicBezTo>
                  <a:pt x="3836" y="1281"/>
                  <a:pt x="3836" y="1281"/>
                  <a:pt x="3836" y="1281"/>
                </a:cubicBezTo>
                <a:cubicBezTo>
                  <a:pt x="3801" y="1263"/>
                  <a:pt x="3801" y="1263"/>
                  <a:pt x="3801" y="1263"/>
                </a:cubicBezTo>
                <a:cubicBezTo>
                  <a:pt x="3848" y="1239"/>
                  <a:pt x="3848" y="1239"/>
                  <a:pt x="3848" y="1239"/>
                </a:cubicBezTo>
                <a:cubicBezTo>
                  <a:pt x="3848" y="1239"/>
                  <a:pt x="3860" y="1227"/>
                  <a:pt x="3848" y="1210"/>
                </a:cubicBezTo>
                <a:cubicBezTo>
                  <a:pt x="3836" y="1198"/>
                  <a:pt x="3806" y="1174"/>
                  <a:pt x="3806" y="1174"/>
                </a:cubicBezTo>
                <a:cubicBezTo>
                  <a:pt x="3789" y="1150"/>
                  <a:pt x="3789" y="1150"/>
                  <a:pt x="3789" y="1150"/>
                </a:cubicBezTo>
                <a:cubicBezTo>
                  <a:pt x="3741" y="1156"/>
                  <a:pt x="3741" y="1156"/>
                  <a:pt x="3741" y="1156"/>
                </a:cubicBezTo>
                <a:cubicBezTo>
                  <a:pt x="3735" y="1186"/>
                  <a:pt x="3735" y="1186"/>
                  <a:pt x="3735" y="1186"/>
                </a:cubicBezTo>
                <a:cubicBezTo>
                  <a:pt x="3717" y="1186"/>
                  <a:pt x="3717" y="1186"/>
                  <a:pt x="3717" y="1186"/>
                </a:cubicBezTo>
                <a:cubicBezTo>
                  <a:pt x="3676" y="1174"/>
                  <a:pt x="3676" y="1174"/>
                  <a:pt x="3676" y="1174"/>
                </a:cubicBezTo>
                <a:cubicBezTo>
                  <a:pt x="3635" y="1186"/>
                  <a:pt x="3635" y="1186"/>
                  <a:pt x="3635" y="1186"/>
                </a:cubicBezTo>
                <a:cubicBezTo>
                  <a:pt x="3640" y="1215"/>
                  <a:pt x="3640" y="1215"/>
                  <a:pt x="3640" y="1215"/>
                </a:cubicBezTo>
                <a:cubicBezTo>
                  <a:pt x="3676" y="1251"/>
                  <a:pt x="3676" y="1251"/>
                  <a:pt x="3676" y="1251"/>
                </a:cubicBezTo>
                <a:cubicBezTo>
                  <a:pt x="3664" y="1287"/>
                  <a:pt x="3664" y="1287"/>
                  <a:pt x="3664" y="1287"/>
                </a:cubicBezTo>
                <a:cubicBezTo>
                  <a:pt x="3664" y="1287"/>
                  <a:pt x="3646" y="1304"/>
                  <a:pt x="3635" y="1299"/>
                </a:cubicBezTo>
                <a:cubicBezTo>
                  <a:pt x="3623" y="1293"/>
                  <a:pt x="3593" y="1269"/>
                  <a:pt x="3593" y="1269"/>
                </a:cubicBezTo>
                <a:cubicBezTo>
                  <a:pt x="3563" y="1269"/>
                  <a:pt x="3563" y="1269"/>
                  <a:pt x="3563" y="1269"/>
                </a:cubicBezTo>
                <a:cubicBezTo>
                  <a:pt x="3557" y="1304"/>
                  <a:pt x="3557" y="1304"/>
                  <a:pt x="3557" y="1304"/>
                </a:cubicBezTo>
                <a:cubicBezTo>
                  <a:pt x="3599" y="1328"/>
                  <a:pt x="3599" y="1328"/>
                  <a:pt x="3599" y="1328"/>
                </a:cubicBezTo>
                <a:cubicBezTo>
                  <a:pt x="3629" y="1346"/>
                  <a:pt x="3629" y="1346"/>
                  <a:pt x="3629" y="1346"/>
                </a:cubicBezTo>
                <a:cubicBezTo>
                  <a:pt x="3676" y="1358"/>
                  <a:pt x="3676" y="1358"/>
                  <a:pt x="3676" y="1358"/>
                </a:cubicBezTo>
                <a:cubicBezTo>
                  <a:pt x="3676" y="1358"/>
                  <a:pt x="3700" y="1393"/>
                  <a:pt x="3700" y="1405"/>
                </a:cubicBezTo>
                <a:cubicBezTo>
                  <a:pt x="3700" y="1417"/>
                  <a:pt x="3765" y="1435"/>
                  <a:pt x="3765" y="1435"/>
                </a:cubicBezTo>
                <a:close/>
                <a:moveTo>
                  <a:pt x="3445" y="1257"/>
                </a:moveTo>
                <a:lnTo>
                  <a:pt x="3445" y="1257"/>
                </a:lnTo>
                <a:cubicBezTo>
                  <a:pt x="3457" y="1215"/>
                  <a:pt x="3457" y="1215"/>
                  <a:pt x="3457" y="1215"/>
                </a:cubicBezTo>
                <a:cubicBezTo>
                  <a:pt x="3433" y="1192"/>
                  <a:pt x="3433" y="1192"/>
                  <a:pt x="3433" y="1192"/>
                </a:cubicBezTo>
                <a:cubicBezTo>
                  <a:pt x="3344" y="1180"/>
                  <a:pt x="3344" y="1180"/>
                  <a:pt x="3344" y="1180"/>
                </a:cubicBezTo>
                <a:cubicBezTo>
                  <a:pt x="3326" y="1204"/>
                  <a:pt x="3326" y="1204"/>
                  <a:pt x="3326" y="1204"/>
                </a:cubicBezTo>
                <a:cubicBezTo>
                  <a:pt x="3326" y="1204"/>
                  <a:pt x="3362" y="1233"/>
                  <a:pt x="3374" y="1239"/>
                </a:cubicBezTo>
                <a:cubicBezTo>
                  <a:pt x="3385" y="1239"/>
                  <a:pt x="3415" y="1281"/>
                  <a:pt x="3415" y="1281"/>
                </a:cubicBezTo>
                <a:lnTo>
                  <a:pt x="3445" y="1257"/>
                </a:lnTo>
                <a:close/>
                <a:moveTo>
                  <a:pt x="3261" y="1192"/>
                </a:moveTo>
                <a:lnTo>
                  <a:pt x="3261" y="1192"/>
                </a:lnTo>
                <a:cubicBezTo>
                  <a:pt x="3237" y="1210"/>
                  <a:pt x="3237" y="1210"/>
                  <a:pt x="3237" y="1210"/>
                </a:cubicBezTo>
                <a:cubicBezTo>
                  <a:pt x="3279" y="1215"/>
                  <a:pt x="3279" y="1215"/>
                  <a:pt x="3279" y="1215"/>
                </a:cubicBezTo>
                <a:cubicBezTo>
                  <a:pt x="3291" y="1186"/>
                  <a:pt x="3291" y="1186"/>
                  <a:pt x="3291" y="1186"/>
                </a:cubicBezTo>
                <a:lnTo>
                  <a:pt x="3261" y="1192"/>
                </a:lnTo>
                <a:close/>
                <a:moveTo>
                  <a:pt x="2982" y="670"/>
                </a:moveTo>
                <a:lnTo>
                  <a:pt x="2982" y="670"/>
                </a:lnTo>
                <a:cubicBezTo>
                  <a:pt x="3030" y="670"/>
                  <a:pt x="3030" y="670"/>
                  <a:pt x="3030" y="670"/>
                </a:cubicBezTo>
                <a:cubicBezTo>
                  <a:pt x="3101" y="670"/>
                  <a:pt x="3101" y="670"/>
                  <a:pt x="3101" y="670"/>
                </a:cubicBezTo>
                <a:cubicBezTo>
                  <a:pt x="3184" y="670"/>
                  <a:pt x="3184" y="670"/>
                  <a:pt x="3184" y="670"/>
                </a:cubicBezTo>
                <a:cubicBezTo>
                  <a:pt x="3184" y="670"/>
                  <a:pt x="3190" y="646"/>
                  <a:pt x="3172" y="640"/>
                </a:cubicBezTo>
                <a:cubicBezTo>
                  <a:pt x="3160" y="640"/>
                  <a:pt x="3119" y="623"/>
                  <a:pt x="3119" y="623"/>
                </a:cubicBezTo>
                <a:cubicBezTo>
                  <a:pt x="3065" y="629"/>
                  <a:pt x="3065" y="629"/>
                  <a:pt x="3065" y="629"/>
                </a:cubicBezTo>
                <a:cubicBezTo>
                  <a:pt x="3024" y="640"/>
                  <a:pt x="3024" y="640"/>
                  <a:pt x="3024" y="640"/>
                </a:cubicBezTo>
                <a:lnTo>
                  <a:pt x="2982" y="670"/>
                </a:lnTo>
                <a:close/>
                <a:moveTo>
                  <a:pt x="3036" y="800"/>
                </a:moveTo>
                <a:lnTo>
                  <a:pt x="3036" y="800"/>
                </a:lnTo>
                <a:cubicBezTo>
                  <a:pt x="3071" y="789"/>
                  <a:pt x="3071" y="789"/>
                  <a:pt x="3071" y="789"/>
                </a:cubicBezTo>
                <a:cubicBezTo>
                  <a:pt x="3131" y="783"/>
                  <a:pt x="3131" y="783"/>
                  <a:pt x="3131" y="783"/>
                </a:cubicBezTo>
                <a:cubicBezTo>
                  <a:pt x="3148" y="759"/>
                  <a:pt x="3148" y="759"/>
                  <a:pt x="3148" y="759"/>
                </a:cubicBezTo>
                <a:cubicBezTo>
                  <a:pt x="3119" y="735"/>
                  <a:pt x="3119" y="735"/>
                  <a:pt x="3119" y="735"/>
                </a:cubicBezTo>
                <a:cubicBezTo>
                  <a:pt x="3148" y="729"/>
                  <a:pt x="3148" y="729"/>
                  <a:pt x="3148" y="729"/>
                </a:cubicBezTo>
                <a:cubicBezTo>
                  <a:pt x="3166" y="706"/>
                  <a:pt x="3166" y="706"/>
                  <a:pt x="3166" y="706"/>
                </a:cubicBezTo>
                <a:cubicBezTo>
                  <a:pt x="3131" y="706"/>
                  <a:pt x="3131" y="706"/>
                  <a:pt x="3131" y="706"/>
                </a:cubicBezTo>
                <a:cubicBezTo>
                  <a:pt x="3059" y="706"/>
                  <a:pt x="3059" y="706"/>
                  <a:pt x="3059" y="706"/>
                </a:cubicBezTo>
                <a:cubicBezTo>
                  <a:pt x="3018" y="718"/>
                  <a:pt x="3018" y="718"/>
                  <a:pt x="3018" y="718"/>
                </a:cubicBezTo>
                <a:cubicBezTo>
                  <a:pt x="2976" y="741"/>
                  <a:pt x="2976" y="741"/>
                  <a:pt x="2976" y="741"/>
                </a:cubicBezTo>
                <a:cubicBezTo>
                  <a:pt x="3012" y="795"/>
                  <a:pt x="3012" y="795"/>
                  <a:pt x="3012" y="795"/>
                </a:cubicBezTo>
                <a:lnTo>
                  <a:pt x="3036" y="800"/>
                </a:lnTo>
                <a:close/>
                <a:moveTo>
                  <a:pt x="2941" y="747"/>
                </a:moveTo>
                <a:lnTo>
                  <a:pt x="2941" y="747"/>
                </a:lnTo>
                <a:cubicBezTo>
                  <a:pt x="2935" y="711"/>
                  <a:pt x="2935" y="711"/>
                  <a:pt x="2935" y="711"/>
                </a:cubicBezTo>
                <a:cubicBezTo>
                  <a:pt x="2887" y="694"/>
                  <a:pt x="2887" y="694"/>
                  <a:pt x="2887" y="694"/>
                </a:cubicBezTo>
                <a:cubicBezTo>
                  <a:pt x="2864" y="694"/>
                  <a:pt x="2864" y="694"/>
                  <a:pt x="2864" y="694"/>
                </a:cubicBezTo>
                <a:cubicBezTo>
                  <a:pt x="2876" y="723"/>
                  <a:pt x="2876" y="723"/>
                  <a:pt x="2876" y="723"/>
                </a:cubicBezTo>
                <a:cubicBezTo>
                  <a:pt x="2893" y="741"/>
                  <a:pt x="2893" y="741"/>
                  <a:pt x="2893" y="741"/>
                </a:cubicBezTo>
                <a:lnTo>
                  <a:pt x="2941" y="747"/>
                </a:lnTo>
                <a:close/>
                <a:moveTo>
                  <a:pt x="2881" y="889"/>
                </a:moveTo>
                <a:lnTo>
                  <a:pt x="2881" y="889"/>
                </a:lnTo>
                <a:cubicBezTo>
                  <a:pt x="2828" y="907"/>
                  <a:pt x="2828" y="907"/>
                  <a:pt x="2828" y="907"/>
                </a:cubicBezTo>
                <a:cubicBezTo>
                  <a:pt x="2799" y="949"/>
                  <a:pt x="2799" y="949"/>
                  <a:pt x="2799" y="949"/>
                </a:cubicBezTo>
                <a:cubicBezTo>
                  <a:pt x="2769" y="972"/>
                  <a:pt x="2769" y="972"/>
                  <a:pt x="2769" y="972"/>
                </a:cubicBezTo>
                <a:cubicBezTo>
                  <a:pt x="2739" y="1008"/>
                  <a:pt x="2739" y="1008"/>
                  <a:pt x="2739" y="1008"/>
                </a:cubicBezTo>
                <a:cubicBezTo>
                  <a:pt x="2745" y="1038"/>
                  <a:pt x="2745" y="1038"/>
                  <a:pt x="2745" y="1038"/>
                </a:cubicBezTo>
                <a:cubicBezTo>
                  <a:pt x="2804" y="1044"/>
                  <a:pt x="2804" y="1044"/>
                  <a:pt x="2804" y="1044"/>
                </a:cubicBezTo>
                <a:cubicBezTo>
                  <a:pt x="2864" y="1055"/>
                  <a:pt x="2864" y="1055"/>
                  <a:pt x="2864" y="1055"/>
                </a:cubicBezTo>
                <a:cubicBezTo>
                  <a:pt x="2911" y="1050"/>
                  <a:pt x="2911" y="1050"/>
                  <a:pt x="2911" y="1050"/>
                </a:cubicBezTo>
                <a:cubicBezTo>
                  <a:pt x="2953" y="1032"/>
                  <a:pt x="2953" y="1032"/>
                  <a:pt x="2953" y="1032"/>
                </a:cubicBezTo>
                <a:cubicBezTo>
                  <a:pt x="3030" y="1044"/>
                  <a:pt x="3030" y="1044"/>
                  <a:pt x="3030" y="1044"/>
                </a:cubicBezTo>
                <a:cubicBezTo>
                  <a:pt x="3077" y="1044"/>
                  <a:pt x="3077" y="1044"/>
                  <a:pt x="3077" y="1044"/>
                </a:cubicBezTo>
                <a:cubicBezTo>
                  <a:pt x="3059" y="1061"/>
                  <a:pt x="3018" y="1061"/>
                  <a:pt x="3018" y="1061"/>
                </a:cubicBezTo>
                <a:cubicBezTo>
                  <a:pt x="2965" y="1061"/>
                  <a:pt x="2965" y="1061"/>
                  <a:pt x="2965" y="1061"/>
                </a:cubicBezTo>
                <a:cubicBezTo>
                  <a:pt x="2929" y="1079"/>
                  <a:pt x="2929" y="1079"/>
                  <a:pt x="2929" y="1079"/>
                </a:cubicBezTo>
                <a:cubicBezTo>
                  <a:pt x="2935" y="1109"/>
                  <a:pt x="2935" y="1109"/>
                  <a:pt x="2935" y="1109"/>
                </a:cubicBezTo>
                <a:cubicBezTo>
                  <a:pt x="2965" y="1121"/>
                  <a:pt x="2965" y="1121"/>
                  <a:pt x="2965" y="1121"/>
                </a:cubicBezTo>
                <a:cubicBezTo>
                  <a:pt x="3036" y="1121"/>
                  <a:pt x="3036" y="1121"/>
                  <a:pt x="3036" y="1121"/>
                </a:cubicBezTo>
                <a:cubicBezTo>
                  <a:pt x="3107" y="1097"/>
                  <a:pt x="3107" y="1097"/>
                  <a:pt x="3107" y="1097"/>
                </a:cubicBezTo>
                <a:cubicBezTo>
                  <a:pt x="3154" y="1061"/>
                  <a:pt x="3154" y="1061"/>
                  <a:pt x="3154" y="1061"/>
                </a:cubicBezTo>
                <a:cubicBezTo>
                  <a:pt x="3208" y="1055"/>
                  <a:pt x="3208" y="1055"/>
                  <a:pt x="3208" y="1055"/>
                </a:cubicBezTo>
                <a:cubicBezTo>
                  <a:pt x="3273" y="1055"/>
                  <a:pt x="3273" y="1055"/>
                  <a:pt x="3273" y="1055"/>
                </a:cubicBezTo>
                <a:cubicBezTo>
                  <a:pt x="3344" y="1055"/>
                  <a:pt x="3344" y="1055"/>
                  <a:pt x="3344" y="1055"/>
                </a:cubicBezTo>
                <a:cubicBezTo>
                  <a:pt x="3368" y="1026"/>
                  <a:pt x="3368" y="1026"/>
                  <a:pt x="3368" y="1026"/>
                </a:cubicBezTo>
                <a:cubicBezTo>
                  <a:pt x="3385" y="961"/>
                  <a:pt x="3385" y="961"/>
                  <a:pt x="3385" y="961"/>
                </a:cubicBezTo>
                <a:cubicBezTo>
                  <a:pt x="3362" y="943"/>
                  <a:pt x="3362" y="943"/>
                  <a:pt x="3362" y="943"/>
                </a:cubicBezTo>
                <a:cubicBezTo>
                  <a:pt x="3332" y="943"/>
                  <a:pt x="3332" y="943"/>
                  <a:pt x="3332" y="943"/>
                </a:cubicBezTo>
                <a:cubicBezTo>
                  <a:pt x="3326" y="966"/>
                  <a:pt x="3326" y="966"/>
                  <a:pt x="3326" y="966"/>
                </a:cubicBezTo>
                <a:cubicBezTo>
                  <a:pt x="3285" y="955"/>
                  <a:pt x="3285" y="955"/>
                  <a:pt x="3285" y="955"/>
                </a:cubicBezTo>
                <a:cubicBezTo>
                  <a:pt x="3237" y="913"/>
                  <a:pt x="3237" y="913"/>
                  <a:pt x="3237" y="913"/>
                </a:cubicBezTo>
                <a:cubicBezTo>
                  <a:pt x="3237" y="884"/>
                  <a:pt x="3237" y="884"/>
                  <a:pt x="3237" y="884"/>
                </a:cubicBezTo>
                <a:cubicBezTo>
                  <a:pt x="3219" y="854"/>
                  <a:pt x="3219" y="854"/>
                  <a:pt x="3219" y="854"/>
                </a:cubicBezTo>
                <a:cubicBezTo>
                  <a:pt x="3178" y="854"/>
                  <a:pt x="3178" y="854"/>
                  <a:pt x="3178" y="854"/>
                </a:cubicBezTo>
                <a:cubicBezTo>
                  <a:pt x="3160" y="872"/>
                  <a:pt x="3160" y="872"/>
                  <a:pt x="3160" y="872"/>
                </a:cubicBezTo>
                <a:cubicBezTo>
                  <a:pt x="3131" y="877"/>
                  <a:pt x="3131" y="877"/>
                  <a:pt x="3131" y="877"/>
                </a:cubicBezTo>
                <a:cubicBezTo>
                  <a:pt x="3131" y="901"/>
                  <a:pt x="3131" y="901"/>
                  <a:pt x="3131" y="901"/>
                </a:cubicBezTo>
                <a:cubicBezTo>
                  <a:pt x="3166" y="925"/>
                  <a:pt x="3166" y="925"/>
                  <a:pt x="3166" y="925"/>
                </a:cubicBezTo>
                <a:cubicBezTo>
                  <a:pt x="3166" y="949"/>
                  <a:pt x="3160" y="966"/>
                  <a:pt x="3160" y="966"/>
                </a:cubicBezTo>
                <a:cubicBezTo>
                  <a:pt x="3202" y="972"/>
                  <a:pt x="3202" y="972"/>
                  <a:pt x="3202" y="972"/>
                </a:cubicBezTo>
                <a:cubicBezTo>
                  <a:pt x="3202" y="972"/>
                  <a:pt x="3213" y="996"/>
                  <a:pt x="3202" y="996"/>
                </a:cubicBezTo>
                <a:cubicBezTo>
                  <a:pt x="3190" y="1002"/>
                  <a:pt x="3166" y="1002"/>
                  <a:pt x="3166" y="1002"/>
                </a:cubicBezTo>
                <a:cubicBezTo>
                  <a:pt x="3107" y="1002"/>
                  <a:pt x="3107" y="1002"/>
                  <a:pt x="3107" y="1002"/>
                </a:cubicBezTo>
                <a:cubicBezTo>
                  <a:pt x="3071" y="978"/>
                  <a:pt x="3071" y="978"/>
                  <a:pt x="3071" y="978"/>
                </a:cubicBezTo>
                <a:cubicBezTo>
                  <a:pt x="3036" y="931"/>
                  <a:pt x="3036" y="931"/>
                  <a:pt x="3036" y="931"/>
                </a:cubicBezTo>
                <a:cubicBezTo>
                  <a:pt x="2988" y="913"/>
                  <a:pt x="2988" y="913"/>
                  <a:pt x="2988" y="913"/>
                </a:cubicBezTo>
                <a:cubicBezTo>
                  <a:pt x="2953" y="913"/>
                  <a:pt x="2953" y="913"/>
                  <a:pt x="2953" y="913"/>
                </a:cubicBezTo>
                <a:cubicBezTo>
                  <a:pt x="2911" y="895"/>
                  <a:pt x="2911" y="895"/>
                  <a:pt x="2911" y="895"/>
                </a:cubicBezTo>
                <a:lnTo>
                  <a:pt x="2881" y="889"/>
                </a:lnTo>
                <a:close/>
                <a:moveTo>
                  <a:pt x="2899" y="836"/>
                </a:moveTo>
                <a:lnTo>
                  <a:pt x="2899" y="836"/>
                </a:lnTo>
                <a:cubicBezTo>
                  <a:pt x="2905" y="860"/>
                  <a:pt x="2905" y="860"/>
                  <a:pt x="2905" y="860"/>
                </a:cubicBezTo>
                <a:cubicBezTo>
                  <a:pt x="2965" y="866"/>
                  <a:pt x="2965" y="866"/>
                  <a:pt x="2965" y="866"/>
                </a:cubicBezTo>
                <a:cubicBezTo>
                  <a:pt x="2965" y="836"/>
                  <a:pt x="2965" y="836"/>
                  <a:pt x="2965" y="836"/>
                </a:cubicBezTo>
                <a:cubicBezTo>
                  <a:pt x="2965" y="836"/>
                  <a:pt x="2899" y="848"/>
                  <a:pt x="2899" y="836"/>
                </a:cubicBezTo>
                <a:close/>
                <a:moveTo>
                  <a:pt x="2668" y="955"/>
                </a:moveTo>
                <a:lnTo>
                  <a:pt x="2668" y="955"/>
                </a:lnTo>
                <a:cubicBezTo>
                  <a:pt x="2644" y="990"/>
                  <a:pt x="2644" y="990"/>
                  <a:pt x="2644" y="990"/>
                </a:cubicBezTo>
                <a:cubicBezTo>
                  <a:pt x="2698" y="1002"/>
                  <a:pt x="2698" y="1002"/>
                  <a:pt x="2698" y="1002"/>
                </a:cubicBezTo>
                <a:cubicBezTo>
                  <a:pt x="2721" y="943"/>
                  <a:pt x="2721" y="943"/>
                  <a:pt x="2721" y="943"/>
                </a:cubicBezTo>
                <a:lnTo>
                  <a:pt x="2668" y="955"/>
                </a:lnTo>
                <a:close/>
                <a:moveTo>
                  <a:pt x="2763" y="884"/>
                </a:moveTo>
                <a:lnTo>
                  <a:pt x="2763" y="884"/>
                </a:lnTo>
                <a:cubicBezTo>
                  <a:pt x="2810" y="872"/>
                  <a:pt x="2810" y="872"/>
                  <a:pt x="2810" y="872"/>
                </a:cubicBezTo>
                <a:cubicBezTo>
                  <a:pt x="2822" y="812"/>
                  <a:pt x="2822" y="812"/>
                  <a:pt x="2822" y="812"/>
                </a:cubicBezTo>
                <a:cubicBezTo>
                  <a:pt x="2840" y="777"/>
                  <a:pt x="2840" y="777"/>
                  <a:pt x="2840" y="777"/>
                </a:cubicBezTo>
                <a:cubicBezTo>
                  <a:pt x="2781" y="765"/>
                  <a:pt x="2781" y="765"/>
                  <a:pt x="2781" y="765"/>
                </a:cubicBezTo>
                <a:cubicBezTo>
                  <a:pt x="2745" y="795"/>
                  <a:pt x="2745" y="795"/>
                  <a:pt x="2745" y="795"/>
                </a:cubicBezTo>
                <a:cubicBezTo>
                  <a:pt x="2680" y="795"/>
                  <a:pt x="2680" y="795"/>
                  <a:pt x="2680" y="795"/>
                </a:cubicBezTo>
                <a:cubicBezTo>
                  <a:pt x="2638" y="789"/>
                  <a:pt x="2638" y="789"/>
                  <a:pt x="2638" y="789"/>
                </a:cubicBezTo>
                <a:cubicBezTo>
                  <a:pt x="2638" y="789"/>
                  <a:pt x="2609" y="836"/>
                  <a:pt x="2597" y="848"/>
                </a:cubicBezTo>
                <a:cubicBezTo>
                  <a:pt x="2591" y="860"/>
                  <a:pt x="2555" y="889"/>
                  <a:pt x="2555" y="889"/>
                </a:cubicBezTo>
                <a:cubicBezTo>
                  <a:pt x="2502" y="889"/>
                  <a:pt x="2502" y="889"/>
                  <a:pt x="2502" y="889"/>
                </a:cubicBezTo>
                <a:cubicBezTo>
                  <a:pt x="2455" y="913"/>
                  <a:pt x="2455" y="913"/>
                  <a:pt x="2455" y="913"/>
                </a:cubicBezTo>
                <a:cubicBezTo>
                  <a:pt x="2478" y="949"/>
                  <a:pt x="2478" y="949"/>
                  <a:pt x="2478" y="949"/>
                </a:cubicBezTo>
                <a:cubicBezTo>
                  <a:pt x="2532" y="966"/>
                  <a:pt x="2532" y="966"/>
                  <a:pt x="2532" y="966"/>
                </a:cubicBezTo>
                <a:cubicBezTo>
                  <a:pt x="2555" y="937"/>
                  <a:pt x="2555" y="937"/>
                  <a:pt x="2555" y="937"/>
                </a:cubicBezTo>
                <a:cubicBezTo>
                  <a:pt x="2591" y="961"/>
                  <a:pt x="2591" y="961"/>
                  <a:pt x="2591" y="961"/>
                </a:cubicBezTo>
                <a:cubicBezTo>
                  <a:pt x="2621" y="943"/>
                  <a:pt x="2621" y="943"/>
                  <a:pt x="2621" y="943"/>
                </a:cubicBezTo>
                <a:cubicBezTo>
                  <a:pt x="2626" y="919"/>
                  <a:pt x="2626" y="919"/>
                  <a:pt x="2626" y="919"/>
                </a:cubicBezTo>
                <a:cubicBezTo>
                  <a:pt x="2662" y="919"/>
                  <a:pt x="2662" y="919"/>
                  <a:pt x="2662" y="919"/>
                </a:cubicBezTo>
                <a:cubicBezTo>
                  <a:pt x="2674" y="884"/>
                  <a:pt x="2674" y="884"/>
                  <a:pt x="2674" y="884"/>
                </a:cubicBezTo>
                <a:cubicBezTo>
                  <a:pt x="2710" y="860"/>
                  <a:pt x="2710" y="860"/>
                  <a:pt x="2710" y="860"/>
                </a:cubicBezTo>
                <a:cubicBezTo>
                  <a:pt x="2733" y="895"/>
                  <a:pt x="2733" y="895"/>
                  <a:pt x="2733" y="895"/>
                </a:cubicBezTo>
                <a:lnTo>
                  <a:pt x="2763" y="884"/>
                </a:lnTo>
                <a:close/>
                <a:moveTo>
                  <a:pt x="2799" y="1631"/>
                </a:moveTo>
                <a:lnTo>
                  <a:pt x="2799" y="1631"/>
                </a:lnTo>
                <a:cubicBezTo>
                  <a:pt x="2876" y="1636"/>
                  <a:pt x="2876" y="1636"/>
                  <a:pt x="2876" y="1636"/>
                </a:cubicBezTo>
                <a:cubicBezTo>
                  <a:pt x="2935" y="1636"/>
                  <a:pt x="2935" y="1636"/>
                  <a:pt x="2935" y="1636"/>
                </a:cubicBezTo>
                <a:cubicBezTo>
                  <a:pt x="2965" y="1690"/>
                  <a:pt x="2965" y="1690"/>
                  <a:pt x="2965" y="1690"/>
                </a:cubicBezTo>
                <a:cubicBezTo>
                  <a:pt x="3006" y="1714"/>
                  <a:pt x="3006" y="1714"/>
                  <a:pt x="3006" y="1714"/>
                </a:cubicBezTo>
                <a:cubicBezTo>
                  <a:pt x="3083" y="1714"/>
                  <a:pt x="3083" y="1714"/>
                  <a:pt x="3083" y="1714"/>
                </a:cubicBezTo>
                <a:cubicBezTo>
                  <a:pt x="3154" y="1708"/>
                  <a:pt x="3154" y="1708"/>
                  <a:pt x="3154" y="1708"/>
                </a:cubicBezTo>
                <a:cubicBezTo>
                  <a:pt x="3202" y="1684"/>
                  <a:pt x="3202" y="1684"/>
                  <a:pt x="3202" y="1684"/>
                </a:cubicBezTo>
                <a:cubicBezTo>
                  <a:pt x="3255" y="1666"/>
                  <a:pt x="3255" y="1666"/>
                  <a:pt x="3255" y="1666"/>
                </a:cubicBezTo>
                <a:cubicBezTo>
                  <a:pt x="3302" y="1642"/>
                  <a:pt x="3302" y="1642"/>
                  <a:pt x="3302" y="1642"/>
                </a:cubicBezTo>
                <a:cubicBezTo>
                  <a:pt x="3332" y="1625"/>
                  <a:pt x="3332" y="1625"/>
                  <a:pt x="3332" y="1625"/>
                </a:cubicBezTo>
                <a:cubicBezTo>
                  <a:pt x="3356" y="1642"/>
                  <a:pt x="3356" y="1642"/>
                  <a:pt x="3356" y="1642"/>
                </a:cubicBezTo>
                <a:cubicBezTo>
                  <a:pt x="3385" y="1636"/>
                  <a:pt x="3385" y="1636"/>
                  <a:pt x="3385" y="1636"/>
                </a:cubicBezTo>
                <a:cubicBezTo>
                  <a:pt x="3468" y="1678"/>
                  <a:pt x="3468" y="1678"/>
                  <a:pt x="3468" y="1678"/>
                </a:cubicBezTo>
                <a:cubicBezTo>
                  <a:pt x="3522" y="1678"/>
                  <a:pt x="3522" y="1678"/>
                  <a:pt x="3522" y="1678"/>
                </a:cubicBezTo>
                <a:cubicBezTo>
                  <a:pt x="3569" y="1672"/>
                  <a:pt x="3569" y="1672"/>
                  <a:pt x="3569" y="1672"/>
                </a:cubicBezTo>
                <a:cubicBezTo>
                  <a:pt x="3587" y="1636"/>
                  <a:pt x="3587" y="1636"/>
                  <a:pt x="3587" y="1636"/>
                </a:cubicBezTo>
                <a:cubicBezTo>
                  <a:pt x="3551" y="1607"/>
                  <a:pt x="3551" y="1607"/>
                  <a:pt x="3551" y="1607"/>
                </a:cubicBezTo>
                <a:cubicBezTo>
                  <a:pt x="3581" y="1601"/>
                  <a:pt x="3581" y="1601"/>
                  <a:pt x="3581" y="1601"/>
                </a:cubicBezTo>
                <a:cubicBezTo>
                  <a:pt x="3629" y="1595"/>
                  <a:pt x="3629" y="1595"/>
                  <a:pt x="3629" y="1595"/>
                </a:cubicBezTo>
                <a:cubicBezTo>
                  <a:pt x="3640" y="1571"/>
                  <a:pt x="3640" y="1571"/>
                  <a:pt x="3640" y="1571"/>
                </a:cubicBezTo>
                <a:cubicBezTo>
                  <a:pt x="3593" y="1542"/>
                  <a:pt x="3593" y="1542"/>
                  <a:pt x="3593" y="1542"/>
                </a:cubicBezTo>
                <a:cubicBezTo>
                  <a:pt x="3498" y="1506"/>
                  <a:pt x="3498" y="1506"/>
                  <a:pt x="3498" y="1506"/>
                </a:cubicBezTo>
                <a:cubicBezTo>
                  <a:pt x="3451" y="1459"/>
                  <a:pt x="3451" y="1459"/>
                  <a:pt x="3451" y="1459"/>
                </a:cubicBezTo>
                <a:cubicBezTo>
                  <a:pt x="3462" y="1411"/>
                  <a:pt x="3462" y="1411"/>
                  <a:pt x="3462" y="1411"/>
                </a:cubicBezTo>
                <a:cubicBezTo>
                  <a:pt x="3415" y="1382"/>
                  <a:pt x="3415" y="1382"/>
                  <a:pt x="3415" y="1382"/>
                </a:cubicBezTo>
                <a:cubicBezTo>
                  <a:pt x="3409" y="1316"/>
                  <a:pt x="3409" y="1316"/>
                  <a:pt x="3409" y="1316"/>
                </a:cubicBezTo>
                <a:cubicBezTo>
                  <a:pt x="3374" y="1269"/>
                  <a:pt x="3374" y="1269"/>
                  <a:pt x="3374" y="1269"/>
                </a:cubicBezTo>
                <a:cubicBezTo>
                  <a:pt x="3314" y="1245"/>
                  <a:pt x="3314" y="1245"/>
                  <a:pt x="3314" y="1245"/>
                </a:cubicBezTo>
                <a:cubicBezTo>
                  <a:pt x="3261" y="1245"/>
                  <a:pt x="3261" y="1245"/>
                  <a:pt x="3261" y="1245"/>
                </a:cubicBezTo>
                <a:cubicBezTo>
                  <a:pt x="3261" y="1293"/>
                  <a:pt x="3261" y="1293"/>
                  <a:pt x="3261" y="1293"/>
                </a:cubicBezTo>
                <a:cubicBezTo>
                  <a:pt x="3267" y="1328"/>
                  <a:pt x="3267" y="1328"/>
                  <a:pt x="3267" y="1328"/>
                </a:cubicBezTo>
                <a:cubicBezTo>
                  <a:pt x="3297" y="1376"/>
                  <a:pt x="3297" y="1376"/>
                  <a:pt x="3297" y="1376"/>
                </a:cubicBezTo>
                <a:cubicBezTo>
                  <a:pt x="3279" y="1393"/>
                  <a:pt x="3279" y="1393"/>
                  <a:pt x="3279" y="1393"/>
                </a:cubicBezTo>
                <a:cubicBezTo>
                  <a:pt x="3255" y="1393"/>
                  <a:pt x="3255" y="1393"/>
                  <a:pt x="3255" y="1393"/>
                </a:cubicBezTo>
                <a:cubicBezTo>
                  <a:pt x="3231" y="1370"/>
                  <a:pt x="3231" y="1370"/>
                  <a:pt x="3231" y="1370"/>
                </a:cubicBezTo>
                <a:cubicBezTo>
                  <a:pt x="3225" y="1340"/>
                  <a:pt x="3225" y="1340"/>
                  <a:pt x="3225" y="1340"/>
                </a:cubicBezTo>
                <a:cubicBezTo>
                  <a:pt x="3213" y="1310"/>
                  <a:pt x="3213" y="1310"/>
                  <a:pt x="3213" y="1310"/>
                </a:cubicBezTo>
                <a:cubicBezTo>
                  <a:pt x="3172" y="1263"/>
                  <a:pt x="3172" y="1263"/>
                  <a:pt x="3172" y="1263"/>
                </a:cubicBezTo>
                <a:cubicBezTo>
                  <a:pt x="3125" y="1263"/>
                  <a:pt x="3125" y="1263"/>
                  <a:pt x="3125" y="1263"/>
                </a:cubicBezTo>
                <a:cubicBezTo>
                  <a:pt x="3136" y="1293"/>
                  <a:pt x="3136" y="1293"/>
                  <a:pt x="3136" y="1293"/>
                </a:cubicBezTo>
                <a:cubicBezTo>
                  <a:pt x="3154" y="1316"/>
                  <a:pt x="3154" y="1316"/>
                  <a:pt x="3154" y="1316"/>
                </a:cubicBezTo>
                <a:cubicBezTo>
                  <a:pt x="3107" y="1316"/>
                  <a:pt x="3107" y="1316"/>
                  <a:pt x="3107" y="1316"/>
                </a:cubicBezTo>
                <a:cubicBezTo>
                  <a:pt x="3107" y="1340"/>
                  <a:pt x="3107" y="1340"/>
                  <a:pt x="3107" y="1340"/>
                </a:cubicBezTo>
                <a:cubicBezTo>
                  <a:pt x="3065" y="1346"/>
                  <a:pt x="3065" y="1346"/>
                  <a:pt x="3065" y="1346"/>
                </a:cubicBezTo>
                <a:cubicBezTo>
                  <a:pt x="3071" y="1322"/>
                  <a:pt x="3071" y="1322"/>
                  <a:pt x="3071" y="1322"/>
                </a:cubicBezTo>
                <a:cubicBezTo>
                  <a:pt x="3083" y="1287"/>
                  <a:pt x="3083" y="1287"/>
                  <a:pt x="3083" y="1287"/>
                </a:cubicBezTo>
                <a:cubicBezTo>
                  <a:pt x="3047" y="1287"/>
                  <a:pt x="3047" y="1287"/>
                  <a:pt x="3047" y="1287"/>
                </a:cubicBezTo>
                <a:cubicBezTo>
                  <a:pt x="3006" y="1269"/>
                  <a:pt x="3006" y="1269"/>
                  <a:pt x="3006" y="1269"/>
                </a:cubicBezTo>
                <a:cubicBezTo>
                  <a:pt x="2965" y="1275"/>
                  <a:pt x="2965" y="1275"/>
                  <a:pt x="2965" y="1275"/>
                </a:cubicBezTo>
                <a:cubicBezTo>
                  <a:pt x="2958" y="1304"/>
                  <a:pt x="2958" y="1304"/>
                  <a:pt x="2958" y="1304"/>
                </a:cubicBezTo>
                <a:cubicBezTo>
                  <a:pt x="2923" y="1299"/>
                  <a:pt x="2923" y="1299"/>
                  <a:pt x="2923" y="1299"/>
                </a:cubicBezTo>
                <a:cubicBezTo>
                  <a:pt x="2935" y="1281"/>
                  <a:pt x="2935" y="1281"/>
                  <a:pt x="2935" y="1281"/>
                </a:cubicBezTo>
                <a:cubicBezTo>
                  <a:pt x="2923" y="1239"/>
                  <a:pt x="2923" y="1239"/>
                  <a:pt x="2923" y="1239"/>
                </a:cubicBezTo>
                <a:cubicBezTo>
                  <a:pt x="2899" y="1233"/>
                  <a:pt x="2899" y="1233"/>
                  <a:pt x="2899" y="1233"/>
                </a:cubicBezTo>
                <a:cubicBezTo>
                  <a:pt x="2852" y="1233"/>
                  <a:pt x="2852" y="1233"/>
                  <a:pt x="2852" y="1233"/>
                </a:cubicBezTo>
                <a:cubicBezTo>
                  <a:pt x="2816" y="1263"/>
                  <a:pt x="2816" y="1263"/>
                  <a:pt x="2816" y="1263"/>
                </a:cubicBezTo>
                <a:cubicBezTo>
                  <a:pt x="2781" y="1275"/>
                  <a:pt x="2781" y="1275"/>
                  <a:pt x="2781" y="1275"/>
                </a:cubicBezTo>
                <a:cubicBezTo>
                  <a:pt x="2733" y="1287"/>
                  <a:pt x="2733" y="1287"/>
                  <a:pt x="2733" y="1287"/>
                </a:cubicBezTo>
                <a:cubicBezTo>
                  <a:pt x="2698" y="1310"/>
                  <a:pt x="2698" y="1310"/>
                  <a:pt x="2698" y="1310"/>
                </a:cubicBezTo>
                <a:cubicBezTo>
                  <a:pt x="2704" y="1352"/>
                  <a:pt x="2704" y="1352"/>
                  <a:pt x="2704" y="1352"/>
                </a:cubicBezTo>
                <a:cubicBezTo>
                  <a:pt x="2656" y="1382"/>
                  <a:pt x="2656" y="1382"/>
                  <a:pt x="2656" y="1382"/>
                </a:cubicBezTo>
                <a:cubicBezTo>
                  <a:pt x="2656" y="1405"/>
                  <a:pt x="2656" y="1405"/>
                  <a:pt x="2656" y="1405"/>
                </a:cubicBezTo>
                <a:cubicBezTo>
                  <a:pt x="2692" y="1405"/>
                  <a:pt x="2692" y="1405"/>
                  <a:pt x="2692" y="1405"/>
                </a:cubicBezTo>
                <a:cubicBezTo>
                  <a:pt x="2715" y="1423"/>
                  <a:pt x="2715" y="1423"/>
                  <a:pt x="2715" y="1423"/>
                </a:cubicBezTo>
                <a:cubicBezTo>
                  <a:pt x="2757" y="1411"/>
                  <a:pt x="2757" y="1411"/>
                  <a:pt x="2757" y="1411"/>
                </a:cubicBezTo>
                <a:cubicBezTo>
                  <a:pt x="2810" y="1405"/>
                  <a:pt x="2810" y="1405"/>
                  <a:pt x="2810" y="1405"/>
                </a:cubicBezTo>
                <a:cubicBezTo>
                  <a:pt x="2846" y="1429"/>
                  <a:pt x="2846" y="1429"/>
                  <a:pt x="2846" y="1429"/>
                </a:cubicBezTo>
                <a:cubicBezTo>
                  <a:pt x="2792" y="1447"/>
                  <a:pt x="2792" y="1447"/>
                  <a:pt x="2792" y="1447"/>
                </a:cubicBezTo>
                <a:cubicBezTo>
                  <a:pt x="2745" y="1459"/>
                  <a:pt x="2745" y="1459"/>
                  <a:pt x="2745" y="1459"/>
                </a:cubicBezTo>
                <a:cubicBezTo>
                  <a:pt x="2721" y="1482"/>
                  <a:pt x="2721" y="1482"/>
                  <a:pt x="2721" y="1482"/>
                </a:cubicBezTo>
                <a:cubicBezTo>
                  <a:pt x="2787" y="1506"/>
                  <a:pt x="2787" y="1506"/>
                  <a:pt x="2787" y="1506"/>
                </a:cubicBezTo>
                <a:cubicBezTo>
                  <a:pt x="2846" y="1506"/>
                  <a:pt x="2846" y="1506"/>
                  <a:pt x="2846" y="1506"/>
                </a:cubicBezTo>
                <a:cubicBezTo>
                  <a:pt x="2917" y="1500"/>
                  <a:pt x="2917" y="1500"/>
                  <a:pt x="2917" y="1500"/>
                </a:cubicBezTo>
                <a:cubicBezTo>
                  <a:pt x="2976" y="1500"/>
                  <a:pt x="2976" y="1500"/>
                  <a:pt x="2976" y="1500"/>
                </a:cubicBezTo>
                <a:cubicBezTo>
                  <a:pt x="2976" y="1500"/>
                  <a:pt x="3012" y="1518"/>
                  <a:pt x="3024" y="1518"/>
                </a:cubicBezTo>
                <a:cubicBezTo>
                  <a:pt x="3036" y="1524"/>
                  <a:pt x="3018" y="1548"/>
                  <a:pt x="3018" y="1548"/>
                </a:cubicBezTo>
                <a:cubicBezTo>
                  <a:pt x="2917" y="1548"/>
                  <a:pt x="2917" y="1548"/>
                  <a:pt x="2917" y="1548"/>
                </a:cubicBezTo>
                <a:cubicBezTo>
                  <a:pt x="2828" y="1548"/>
                  <a:pt x="2828" y="1548"/>
                  <a:pt x="2828" y="1548"/>
                </a:cubicBezTo>
                <a:cubicBezTo>
                  <a:pt x="2763" y="1571"/>
                  <a:pt x="2763" y="1571"/>
                  <a:pt x="2763" y="1571"/>
                </a:cubicBezTo>
                <a:lnTo>
                  <a:pt x="2799" y="1631"/>
                </a:lnTo>
                <a:close/>
                <a:moveTo>
                  <a:pt x="3279" y="1743"/>
                </a:moveTo>
                <a:lnTo>
                  <a:pt x="3279" y="1743"/>
                </a:lnTo>
                <a:cubicBezTo>
                  <a:pt x="3326" y="1720"/>
                  <a:pt x="3326" y="1720"/>
                  <a:pt x="3326" y="1720"/>
                </a:cubicBezTo>
                <a:cubicBezTo>
                  <a:pt x="3368" y="1714"/>
                  <a:pt x="3368" y="1714"/>
                  <a:pt x="3368" y="1714"/>
                </a:cubicBezTo>
                <a:cubicBezTo>
                  <a:pt x="3374" y="1672"/>
                  <a:pt x="3374" y="1672"/>
                  <a:pt x="3374" y="1672"/>
                </a:cubicBezTo>
                <a:cubicBezTo>
                  <a:pt x="3297" y="1696"/>
                  <a:pt x="3297" y="1696"/>
                  <a:pt x="3297" y="1696"/>
                </a:cubicBezTo>
                <a:cubicBezTo>
                  <a:pt x="3219" y="1731"/>
                  <a:pt x="3219" y="1731"/>
                  <a:pt x="3219" y="1731"/>
                </a:cubicBezTo>
                <a:lnTo>
                  <a:pt x="3279" y="1743"/>
                </a:lnTo>
                <a:close/>
                <a:moveTo>
                  <a:pt x="2484" y="1435"/>
                </a:moveTo>
                <a:lnTo>
                  <a:pt x="2484" y="1435"/>
                </a:lnTo>
                <a:cubicBezTo>
                  <a:pt x="2544" y="1435"/>
                  <a:pt x="2544" y="1435"/>
                  <a:pt x="2544" y="1435"/>
                </a:cubicBezTo>
                <a:cubicBezTo>
                  <a:pt x="2579" y="1405"/>
                  <a:pt x="2579" y="1405"/>
                  <a:pt x="2579" y="1405"/>
                </a:cubicBezTo>
                <a:cubicBezTo>
                  <a:pt x="2591" y="1352"/>
                  <a:pt x="2591" y="1352"/>
                  <a:pt x="2591" y="1352"/>
                </a:cubicBezTo>
                <a:cubicBezTo>
                  <a:pt x="2591" y="1352"/>
                  <a:pt x="2644" y="1328"/>
                  <a:pt x="2644" y="1316"/>
                </a:cubicBezTo>
                <a:cubicBezTo>
                  <a:pt x="2650" y="1304"/>
                  <a:pt x="2686" y="1281"/>
                  <a:pt x="2686" y="1281"/>
                </a:cubicBezTo>
                <a:cubicBezTo>
                  <a:pt x="2787" y="1239"/>
                  <a:pt x="2787" y="1239"/>
                  <a:pt x="2787" y="1239"/>
                </a:cubicBezTo>
                <a:cubicBezTo>
                  <a:pt x="2852" y="1221"/>
                  <a:pt x="2852" y="1221"/>
                  <a:pt x="2852" y="1221"/>
                </a:cubicBezTo>
                <a:cubicBezTo>
                  <a:pt x="2846" y="1186"/>
                  <a:pt x="2846" y="1186"/>
                  <a:pt x="2846" y="1186"/>
                </a:cubicBezTo>
                <a:cubicBezTo>
                  <a:pt x="2763" y="1138"/>
                  <a:pt x="2763" y="1138"/>
                  <a:pt x="2763" y="1138"/>
                </a:cubicBezTo>
                <a:cubicBezTo>
                  <a:pt x="2721" y="1132"/>
                  <a:pt x="2721" y="1132"/>
                  <a:pt x="2721" y="1132"/>
                </a:cubicBezTo>
                <a:cubicBezTo>
                  <a:pt x="2662" y="1156"/>
                  <a:pt x="2662" y="1156"/>
                  <a:pt x="2662" y="1156"/>
                </a:cubicBezTo>
                <a:cubicBezTo>
                  <a:pt x="2603" y="1132"/>
                  <a:pt x="2603" y="1132"/>
                  <a:pt x="2603" y="1132"/>
                </a:cubicBezTo>
                <a:cubicBezTo>
                  <a:pt x="2538" y="1109"/>
                  <a:pt x="2538" y="1109"/>
                  <a:pt x="2538" y="1109"/>
                </a:cubicBezTo>
                <a:cubicBezTo>
                  <a:pt x="2460" y="1109"/>
                  <a:pt x="2460" y="1109"/>
                  <a:pt x="2460" y="1109"/>
                </a:cubicBezTo>
                <a:cubicBezTo>
                  <a:pt x="2360" y="1115"/>
                  <a:pt x="2360" y="1115"/>
                  <a:pt x="2360" y="1115"/>
                </a:cubicBezTo>
                <a:cubicBezTo>
                  <a:pt x="2360" y="1144"/>
                  <a:pt x="2360" y="1144"/>
                  <a:pt x="2360" y="1144"/>
                </a:cubicBezTo>
                <a:cubicBezTo>
                  <a:pt x="2378" y="1192"/>
                  <a:pt x="2378" y="1192"/>
                  <a:pt x="2378" y="1192"/>
                </a:cubicBezTo>
                <a:cubicBezTo>
                  <a:pt x="2360" y="1269"/>
                  <a:pt x="2360" y="1269"/>
                  <a:pt x="2360" y="1269"/>
                </a:cubicBezTo>
                <a:cubicBezTo>
                  <a:pt x="2277" y="1370"/>
                  <a:pt x="2277" y="1370"/>
                  <a:pt x="2277" y="1370"/>
                </a:cubicBezTo>
                <a:cubicBezTo>
                  <a:pt x="2378" y="1399"/>
                  <a:pt x="2378" y="1399"/>
                  <a:pt x="2378" y="1399"/>
                </a:cubicBezTo>
                <a:cubicBezTo>
                  <a:pt x="2431" y="1476"/>
                  <a:pt x="2431" y="1476"/>
                  <a:pt x="2431" y="1476"/>
                </a:cubicBezTo>
                <a:lnTo>
                  <a:pt x="2484" y="1435"/>
                </a:lnTo>
                <a:close/>
                <a:moveTo>
                  <a:pt x="107" y="2466"/>
                </a:moveTo>
                <a:lnTo>
                  <a:pt x="107" y="2466"/>
                </a:lnTo>
                <a:cubicBezTo>
                  <a:pt x="89" y="2425"/>
                  <a:pt x="89" y="2425"/>
                  <a:pt x="89" y="2425"/>
                </a:cubicBezTo>
                <a:cubicBezTo>
                  <a:pt x="41" y="2425"/>
                  <a:pt x="41" y="2425"/>
                  <a:pt x="41" y="2425"/>
                </a:cubicBezTo>
                <a:cubicBezTo>
                  <a:pt x="24" y="2443"/>
                  <a:pt x="24" y="2443"/>
                  <a:pt x="24" y="2443"/>
                </a:cubicBezTo>
                <a:cubicBezTo>
                  <a:pt x="30" y="2478"/>
                  <a:pt x="30" y="2478"/>
                  <a:pt x="30" y="2478"/>
                </a:cubicBezTo>
                <a:cubicBezTo>
                  <a:pt x="83" y="2478"/>
                  <a:pt x="83" y="2478"/>
                  <a:pt x="83" y="2478"/>
                </a:cubicBezTo>
                <a:lnTo>
                  <a:pt x="107" y="2466"/>
                </a:lnTo>
                <a:close/>
                <a:moveTo>
                  <a:pt x="1061" y="2407"/>
                </a:moveTo>
                <a:lnTo>
                  <a:pt x="1061" y="2407"/>
                </a:lnTo>
                <a:cubicBezTo>
                  <a:pt x="1061" y="2407"/>
                  <a:pt x="1049" y="2395"/>
                  <a:pt x="1049" y="2384"/>
                </a:cubicBezTo>
                <a:cubicBezTo>
                  <a:pt x="1049" y="2372"/>
                  <a:pt x="1079" y="2372"/>
                  <a:pt x="1079" y="2372"/>
                </a:cubicBezTo>
                <a:cubicBezTo>
                  <a:pt x="1150" y="2378"/>
                  <a:pt x="1150" y="2378"/>
                  <a:pt x="1150" y="2378"/>
                </a:cubicBezTo>
                <a:cubicBezTo>
                  <a:pt x="1210" y="2419"/>
                  <a:pt x="1210" y="2419"/>
                  <a:pt x="1210" y="2419"/>
                </a:cubicBezTo>
                <a:cubicBezTo>
                  <a:pt x="1275" y="2455"/>
                  <a:pt x="1275" y="2455"/>
                  <a:pt x="1275" y="2455"/>
                </a:cubicBezTo>
                <a:cubicBezTo>
                  <a:pt x="1346" y="2473"/>
                  <a:pt x="1346" y="2473"/>
                  <a:pt x="1346" y="2473"/>
                </a:cubicBezTo>
                <a:cubicBezTo>
                  <a:pt x="1405" y="2455"/>
                  <a:pt x="1405" y="2455"/>
                  <a:pt x="1405" y="2455"/>
                </a:cubicBezTo>
                <a:cubicBezTo>
                  <a:pt x="1453" y="2478"/>
                  <a:pt x="1453" y="2478"/>
                  <a:pt x="1453" y="2478"/>
                </a:cubicBezTo>
                <a:cubicBezTo>
                  <a:pt x="1494" y="2478"/>
                  <a:pt x="1494" y="2478"/>
                  <a:pt x="1494" y="2478"/>
                </a:cubicBezTo>
                <a:cubicBezTo>
                  <a:pt x="1542" y="2514"/>
                  <a:pt x="1542" y="2514"/>
                  <a:pt x="1542" y="2514"/>
                </a:cubicBezTo>
                <a:cubicBezTo>
                  <a:pt x="1613" y="2550"/>
                  <a:pt x="1613" y="2550"/>
                  <a:pt x="1613" y="2550"/>
                </a:cubicBezTo>
                <a:cubicBezTo>
                  <a:pt x="1648" y="2585"/>
                  <a:pt x="1648" y="2585"/>
                  <a:pt x="1648" y="2585"/>
                </a:cubicBezTo>
                <a:cubicBezTo>
                  <a:pt x="1648" y="2585"/>
                  <a:pt x="1696" y="2603"/>
                  <a:pt x="1708" y="2603"/>
                </a:cubicBezTo>
                <a:cubicBezTo>
                  <a:pt x="1719" y="2603"/>
                  <a:pt x="1731" y="2591"/>
                  <a:pt x="1731" y="2591"/>
                </a:cubicBezTo>
                <a:cubicBezTo>
                  <a:pt x="1779" y="2615"/>
                  <a:pt x="1779" y="2615"/>
                  <a:pt x="1779" y="2615"/>
                </a:cubicBezTo>
                <a:cubicBezTo>
                  <a:pt x="1802" y="2656"/>
                  <a:pt x="1802" y="2656"/>
                  <a:pt x="1802" y="2656"/>
                </a:cubicBezTo>
                <a:cubicBezTo>
                  <a:pt x="1874" y="2674"/>
                  <a:pt x="1874" y="2674"/>
                  <a:pt x="1874" y="2674"/>
                </a:cubicBezTo>
                <a:cubicBezTo>
                  <a:pt x="1862" y="2710"/>
                  <a:pt x="1862" y="2710"/>
                  <a:pt x="1862" y="2710"/>
                </a:cubicBezTo>
                <a:cubicBezTo>
                  <a:pt x="1921" y="2733"/>
                  <a:pt x="1921" y="2733"/>
                  <a:pt x="1921" y="2733"/>
                </a:cubicBezTo>
                <a:cubicBezTo>
                  <a:pt x="1909" y="2769"/>
                  <a:pt x="1909" y="2769"/>
                  <a:pt x="1909" y="2769"/>
                </a:cubicBezTo>
                <a:cubicBezTo>
                  <a:pt x="1951" y="2787"/>
                  <a:pt x="1951" y="2787"/>
                  <a:pt x="1951" y="2787"/>
                </a:cubicBezTo>
                <a:cubicBezTo>
                  <a:pt x="1992" y="2793"/>
                  <a:pt x="1992" y="2793"/>
                  <a:pt x="1992" y="2793"/>
                </a:cubicBezTo>
                <a:cubicBezTo>
                  <a:pt x="1992" y="2828"/>
                  <a:pt x="1992" y="2828"/>
                  <a:pt x="1992" y="2828"/>
                </a:cubicBezTo>
                <a:cubicBezTo>
                  <a:pt x="2028" y="2876"/>
                  <a:pt x="2028" y="2876"/>
                  <a:pt x="2028" y="2876"/>
                </a:cubicBezTo>
                <a:cubicBezTo>
                  <a:pt x="2034" y="2923"/>
                  <a:pt x="2034" y="2923"/>
                  <a:pt x="2034" y="2923"/>
                </a:cubicBezTo>
                <a:cubicBezTo>
                  <a:pt x="2051" y="2965"/>
                  <a:pt x="2051" y="2965"/>
                  <a:pt x="2051" y="2965"/>
                </a:cubicBezTo>
                <a:cubicBezTo>
                  <a:pt x="2105" y="2971"/>
                  <a:pt x="2105" y="2971"/>
                  <a:pt x="2105" y="2971"/>
                </a:cubicBezTo>
                <a:cubicBezTo>
                  <a:pt x="2117" y="3030"/>
                  <a:pt x="2117" y="3030"/>
                  <a:pt x="2117" y="3030"/>
                </a:cubicBezTo>
                <a:cubicBezTo>
                  <a:pt x="2170" y="3077"/>
                  <a:pt x="2170" y="3077"/>
                  <a:pt x="2170" y="3077"/>
                </a:cubicBezTo>
                <a:cubicBezTo>
                  <a:pt x="2182" y="3113"/>
                  <a:pt x="2182" y="3113"/>
                  <a:pt x="2182" y="3113"/>
                </a:cubicBezTo>
                <a:cubicBezTo>
                  <a:pt x="2241" y="3142"/>
                  <a:pt x="2241" y="3142"/>
                  <a:pt x="2241" y="3142"/>
                </a:cubicBezTo>
                <a:cubicBezTo>
                  <a:pt x="2294" y="3166"/>
                  <a:pt x="2294" y="3166"/>
                  <a:pt x="2294" y="3166"/>
                </a:cubicBezTo>
                <a:cubicBezTo>
                  <a:pt x="2336" y="3178"/>
                  <a:pt x="2336" y="3178"/>
                  <a:pt x="2336" y="3178"/>
                </a:cubicBezTo>
                <a:cubicBezTo>
                  <a:pt x="2348" y="3208"/>
                  <a:pt x="2348" y="3208"/>
                  <a:pt x="2348" y="3208"/>
                </a:cubicBezTo>
                <a:cubicBezTo>
                  <a:pt x="2407" y="3243"/>
                  <a:pt x="2407" y="3243"/>
                  <a:pt x="2407" y="3243"/>
                </a:cubicBezTo>
                <a:cubicBezTo>
                  <a:pt x="2449" y="3273"/>
                  <a:pt x="2449" y="3273"/>
                  <a:pt x="2449" y="3273"/>
                </a:cubicBezTo>
                <a:cubicBezTo>
                  <a:pt x="2472" y="3344"/>
                  <a:pt x="2472" y="3344"/>
                  <a:pt x="2472" y="3344"/>
                </a:cubicBezTo>
                <a:cubicBezTo>
                  <a:pt x="2472" y="3397"/>
                  <a:pt x="2472" y="3397"/>
                  <a:pt x="2472" y="3397"/>
                </a:cubicBezTo>
                <a:cubicBezTo>
                  <a:pt x="2437" y="3362"/>
                  <a:pt x="2437" y="3362"/>
                  <a:pt x="2437" y="3362"/>
                </a:cubicBezTo>
                <a:cubicBezTo>
                  <a:pt x="2401" y="3320"/>
                  <a:pt x="2401" y="3320"/>
                  <a:pt x="2401" y="3320"/>
                </a:cubicBezTo>
                <a:cubicBezTo>
                  <a:pt x="2395" y="3291"/>
                  <a:pt x="2395" y="3291"/>
                  <a:pt x="2395" y="3291"/>
                </a:cubicBezTo>
                <a:cubicBezTo>
                  <a:pt x="2348" y="3261"/>
                  <a:pt x="2348" y="3261"/>
                  <a:pt x="2348" y="3261"/>
                </a:cubicBezTo>
                <a:cubicBezTo>
                  <a:pt x="2318" y="3249"/>
                  <a:pt x="2318" y="3249"/>
                  <a:pt x="2318" y="3249"/>
                </a:cubicBezTo>
                <a:cubicBezTo>
                  <a:pt x="2312" y="3202"/>
                  <a:pt x="2312" y="3202"/>
                  <a:pt x="2312" y="3202"/>
                </a:cubicBezTo>
                <a:cubicBezTo>
                  <a:pt x="2271" y="3202"/>
                  <a:pt x="2271" y="3202"/>
                  <a:pt x="2271" y="3202"/>
                </a:cubicBezTo>
                <a:cubicBezTo>
                  <a:pt x="2241" y="3184"/>
                  <a:pt x="2241" y="3184"/>
                  <a:pt x="2241" y="3184"/>
                </a:cubicBezTo>
                <a:cubicBezTo>
                  <a:pt x="2212" y="3172"/>
                  <a:pt x="2212" y="3172"/>
                  <a:pt x="2212" y="3172"/>
                </a:cubicBezTo>
                <a:cubicBezTo>
                  <a:pt x="2182" y="3160"/>
                  <a:pt x="2182" y="3160"/>
                  <a:pt x="2182" y="3160"/>
                </a:cubicBezTo>
                <a:cubicBezTo>
                  <a:pt x="2152" y="3166"/>
                  <a:pt x="2152" y="3166"/>
                  <a:pt x="2152" y="3166"/>
                </a:cubicBezTo>
                <a:cubicBezTo>
                  <a:pt x="2182" y="3202"/>
                  <a:pt x="2182" y="3202"/>
                  <a:pt x="2182" y="3202"/>
                </a:cubicBezTo>
                <a:cubicBezTo>
                  <a:pt x="2217" y="3225"/>
                  <a:pt x="2217" y="3225"/>
                  <a:pt x="2217" y="3225"/>
                </a:cubicBezTo>
                <a:cubicBezTo>
                  <a:pt x="2253" y="3261"/>
                  <a:pt x="2253" y="3261"/>
                  <a:pt x="2253" y="3261"/>
                </a:cubicBezTo>
                <a:cubicBezTo>
                  <a:pt x="2330" y="3309"/>
                  <a:pt x="2330" y="3309"/>
                  <a:pt x="2330" y="3309"/>
                </a:cubicBezTo>
                <a:cubicBezTo>
                  <a:pt x="2354" y="3362"/>
                  <a:pt x="2354" y="3362"/>
                  <a:pt x="2354" y="3362"/>
                </a:cubicBezTo>
                <a:cubicBezTo>
                  <a:pt x="2383" y="3433"/>
                  <a:pt x="2383" y="3433"/>
                  <a:pt x="2383" y="3433"/>
                </a:cubicBezTo>
                <a:cubicBezTo>
                  <a:pt x="2383" y="3486"/>
                  <a:pt x="2383" y="3486"/>
                  <a:pt x="2383" y="3486"/>
                </a:cubicBezTo>
                <a:cubicBezTo>
                  <a:pt x="2378" y="3563"/>
                  <a:pt x="2378" y="3563"/>
                  <a:pt x="2378" y="3563"/>
                </a:cubicBezTo>
                <a:cubicBezTo>
                  <a:pt x="2378" y="3646"/>
                  <a:pt x="2378" y="3646"/>
                  <a:pt x="2378" y="3646"/>
                </a:cubicBezTo>
                <a:cubicBezTo>
                  <a:pt x="2348" y="3664"/>
                  <a:pt x="2348" y="3664"/>
                  <a:pt x="2348" y="3664"/>
                </a:cubicBezTo>
                <a:cubicBezTo>
                  <a:pt x="2348" y="3718"/>
                  <a:pt x="2348" y="3718"/>
                  <a:pt x="2348" y="3718"/>
                </a:cubicBezTo>
                <a:cubicBezTo>
                  <a:pt x="2383" y="3777"/>
                  <a:pt x="2383" y="3777"/>
                  <a:pt x="2383" y="3777"/>
                </a:cubicBezTo>
                <a:cubicBezTo>
                  <a:pt x="2372" y="3830"/>
                  <a:pt x="2372" y="3830"/>
                  <a:pt x="2372" y="3830"/>
                </a:cubicBezTo>
                <a:cubicBezTo>
                  <a:pt x="2378" y="3872"/>
                  <a:pt x="2378" y="3872"/>
                  <a:pt x="2378" y="3872"/>
                </a:cubicBezTo>
                <a:cubicBezTo>
                  <a:pt x="2401" y="3907"/>
                  <a:pt x="2401" y="3907"/>
                  <a:pt x="2401" y="3907"/>
                </a:cubicBezTo>
                <a:cubicBezTo>
                  <a:pt x="2401" y="3961"/>
                  <a:pt x="2401" y="3961"/>
                  <a:pt x="2401" y="3961"/>
                </a:cubicBezTo>
                <a:cubicBezTo>
                  <a:pt x="2431" y="4008"/>
                  <a:pt x="2431" y="4008"/>
                  <a:pt x="2431" y="4008"/>
                </a:cubicBezTo>
                <a:cubicBezTo>
                  <a:pt x="2472" y="4044"/>
                  <a:pt x="2472" y="4044"/>
                  <a:pt x="2472" y="4044"/>
                </a:cubicBezTo>
                <a:cubicBezTo>
                  <a:pt x="2496" y="4121"/>
                  <a:pt x="2496" y="4121"/>
                  <a:pt x="2496" y="4121"/>
                </a:cubicBezTo>
                <a:cubicBezTo>
                  <a:pt x="2538" y="4156"/>
                  <a:pt x="2538" y="4156"/>
                  <a:pt x="2538" y="4156"/>
                </a:cubicBezTo>
                <a:cubicBezTo>
                  <a:pt x="2544" y="4192"/>
                  <a:pt x="2544" y="4192"/>
                  <a:pt x="2544" y="4192"/>
                </a:cubicBezTo>
                <a:cubicBezTo>
                  <a:pt x="2579" y="4239"/>
                  <a:pt x="2579" y="4239"/>
                  <a:pt x="2579" y="4239"/>
                </a:cubicBezTo>
                <a:cubicBezTo>
                  <a:pt x="2633" y="4239"/>
                  <a:pt x="2633" y="4239"/>
                  <a:pt x="2633" y="4239"/>
                </a:cubicBezTo>
                <a:cubicBezTo>
                  <a:pt x="2668" y="4269"/>
                  <a:pt x="2668" y="4269"/>
                  <a:pt x="2668" y="4269"/>
                </a:cubicBezTo>
                <a:cubicBezTo>
                  <a:pt x="2721" y="4299"/>
                  <a:pt x="2721" y="4299"/>
                  <a:pt x="2721" y="4299"/>
                </a:cubicBezTo>
                <a:cubicBezTo>
                  <a:pt x="2763" y="4340"/>
                  <a:pt x="2763" y="4340"/>
                  <a:pt x="2763" y="4340"/>
                </a:cubicBezTo>
                <a:cubicBezTo>
                  <a:pt x="2775" y="4387"/>
                  <a:pt x="2775" y="4387"/>
                  <a:pt x="2775" y="4387"/>
                </a:cubicBezTo>
                <a:cubicBezTo>
                  <a:pt x="2799" y="4435"/>
                  <a:pt x="2799" y="4435"/>
                  <a:pt x="2799" y="4435"/>
                </a:cubicBezTo>
                <a:cubicBezTo>
                  <a:pt x="2822" y="4512"/>
                  <a:pt x="2822" y="4512"/>
                  <a:pt x="2822" y="4512"/>
                </a:cubicBezTo>
                <a:cubicBezTo>
                  <a:pt x="2858" y="4548"/>
                  <a:pt x="2858" y="4548"/>
                  <a:pt x="2858" y="4548"/>
                </a:cubicBezTo>
                <a:cubicBezTo>
                  <a:pt x="2899" y="4589"/>
                  <a:pt x="2899" y="4589"/>
                  <a:pt x="2899" y="4589"/>
                </a:cubicBezTo>
                <a:cubicBezTo>
                  <a:pt x="2911" y="4619"/>
                  <a:pt x="2911" y="4619"/>
                  <a:pt x="2911" y="4619"/>
                </a:cubicBezTo>
                <a:cubicBezTo>
                  <a:pt x="2876" y="4642"/>
                  <a:pt x="2876" y="4642"/>
                  <a:pt x="2876" y="4642"/>
                </a:cubicBezTo>
                <a:cubicBezTo>
                  <a:pt x="2899" y="4672"/>
                  <a:pt x="2899" y="4672"/>
                  <a:pt x="2899" y="4672"/>
                </a:cubicBezTo>
                <a:cubicBezTo>
                  <a:pt x="2941" y="4708"/>
                  <a:pt x="2941" y="4708"/>
                  <a:pt x="2941" y="4708"/>
                </a:cubicBezTo>
                <a:cubicBezTo>
                  <a:pt x="2994" y="4737"/>
                  <a:pt x="2994" y="4737"/>
                  <a:pt x="2994" y="4737"/>
                </a:cubicBezTo>
                <a:cubicBezTo>
                  <a:pt x="3030" y="4779"/>
                  <a:pt x="3030" y="4779"/>
                  <a:pt x="3030" y="4779"/>
                </a:cubicBezTo>
                <a:cubicBezTo>
                  <a:pt x="3024" y="4809"/>
                  <a:pt x="3024" y="4809"/>
                  <a:pt x="3024" y="4809"/>
                </a:cubicBezTo>
                <a:cubicBezTo>
                  <a:pt x="3030" y="4832"/>
                  <a:pt x="3030" y="4832"/>
                  <a:pt x="3030" y="4832"/>
                </a:cubicBezTo>
                <a:cubicBezTo>
                  <a:pt x="3077" y="4850"/>
                  <a:pt x="3077" y="4850"/>
                  <a:pt x="3077" y="4850"/>
                </a:cubicBezTo>
                <a:cubicBezTo>
                  <a:pt x="3113" y="4886"/>
                  <a:pt x="3113" y="4886"/>
                  <a:pt x="3113" y="4886"/>
                </a:cubicBezTo>
                <a:cubicBezTo>
                  <a:pt x="3142" y="4915"/>
                  <a:pt x="3142" y="4915"/>
                  <a:pt x="3142" y="4915"/>
                </a:cubicBezTo>
                <a:cubicBezTo>
                  <a:pt x="3148" y="4951"/>
                  <a:pt x="3148" y="4951"/>
                  <a:pt x="3148" y="4951"/>
                </a:cubicBezTo>
                <a:cubicBezTo>
                  <a:pt x="3172" y="4939"/>
                  <a:pt x="3172" y="4939"/>
                  <a:pt x="3172" y="4939"/>
                </a:cubicBezTo>
                <a:cubicBezTo>
                  <a:pt x="3178" y="4897"/>
                  <a:pt x="3178" y="4897"/>
                  <a:pt x="3178" y="4897"/>
                </a:cubicBezTo>
                <a:cubicBezTo>
                  <a:pt x="3160" y="4856"/>
                  <a:pt x="3160" y="4856"/>
                  <a:pt x="3160" y="4856"/>
                </a:cubicBezTo>
                <a:cubicBezTo>
                  <a:pt x="3119" y="4838"/>
                  <a:pt x="3119" y="4838"/>
                  <a:pt x="3119" y="4838"/>
                </a:cubicBezTo>
                <a:cubicBezTo>
                  <a:pt x="3113" y="4803"/>
                  <a:pt x="3113" y="4803"/>
                  <a:pt x="3113" y="4803"/>
                </a:cubicBezTo>
                <a:cubicBezTo>
                  <a:pt x="3071" y="4773"/>
                  <a:pt x="3071" y="4773"/>
                  <a:pt x="3071" y="4773"/>
                </a:cubicBezTo>
                <a:cubicBezTo>
                  <a:pt x="3053" y="4726"/>
                  <a:pt x="3053" y="4726"/>
                  <a:pt x="3053" y="4726"/>
                </a:cubicBezTo>
                <a:cubicBezTo>
                  <a:pt x="3036" y="4678"/>
                  <a:pt x="3036" y="4678"/>
                  <a:pt x="3036" y="4678"/>
                </a:cubicBezTo>
                <a:cubicBezTo>
                  <a:pt x="3000" y="4642"/>
                  <a:pt x="3000" y="4642"/>
                  <a:pt x="3000" y="4642"/>
                </a:cubicBezTo>
                <a:cubicBezTo>
                  <a:pt x="2988" y="4595"/>
                  <a:pt x="2988" y="4595"/>
                  <a:pt x="2988" y="4595"/>
                </a:cubicBezTo>
                <a:cubicBezTo>
                  <a:pt x="2953" y="4583"/>
                  <a:pt x="2953" y="4583"/>
                  <a:pt x="2953" y="4583"/>
                </a:cubicBezTo>
                <a:cubicBezTo>
                  <a:pt x="2929" y="4524"/>
                  <a:pt x="2929" y="4524"/>
                  <a:pt x="2929" y="4524"/>
                </a:cubicBezTo>
                <a:cubicBezTo>
                  <a:pt x="2887" y="4476"/>
                  <a:pt x="2887" y="4476"/>
                  <a:pt x="2887" y="4476"/>
                </a:cubicBezTo>
                <a:cubicBezTo>
                  <a:pt x="2881" y="4417"/>
                  <a:pt x="2881" y="4417"/>
                  <a:pt x="2881" y="4417"/>
                </a:cubicBezTo>
                <a:cubicBezTo>
                  <a:pt x="2917" y="4411"/>
                  <a:pt x="2917" y="4411"/>
                  <a:pt x="2917" y="4411"/>
                </a:cubicBezTo>
                <a:cubicBezTo>
                  <a:pt x="2965" y="4429"/>
                  <a:pt x="2965" y="4429"/>
                  <a:pt x="2965" y="4429"/>
                </a:cubicBezTo>
                <a:cubicBezTo>
                  <a:pt x="2994" y="4465"/>
                  <a:pt x="2994" y="4465"/>
                  <a:pt x="2994" y="4465"/>
                </a:cubicBezTo>
                <a:cubicBezTo>
                  <a:pt x="2994" y="4518"/>
                  <a:pt x="2994" y="4518"/>
                  <a:pt x="2994" y="4518"/>
                </a:cubicBezTo>
                <a:cubicBezTo>
                  <a:pt x="3047" y="4589"/>
                  <a:pt x="3047" y="4589"/>
                  <a:pt x="3047" y="4589"/>
                </a:cubicBezTo>
                <a:cubicBezTo>
                  <a:pt x="3101" y="4648"/>
                  <a:pt x="3101" y="4648"/>
                  <a:pt x="3101" y="4648"/>
                </a:cubicBezTo>
                <a:cubicBezTo>
                  <a:pt x="3148" y="4690"/>
                  <a:pt x="3148" y="4690"/>
                  <a:pt x="3148" y="4690"/>
                </a:cubicBezTo>
                <a:cubicBezTo>
                  <a:pt x="3184" y="4731"/>
                  <a:pt x="3184" y="4731"/>
                  <a:pt x="3184" y="4731"/>
                </a:cubicBezTo>
                <a:cubicBezTo>
                  <a:pt x="3190" y="4773"/>
                  <a:pt x="3190" y="4773"/>
                  <a:pt x="3190" y="4773"/>
                </a:cubicBezTo>
                <a:cubicBezTo>
                  <a:pt x="3243" y="4803"/>
                  <a:pt x="3243" y="4803"/>
                  <a:pt x="3243" y="4803"/>
                </a:cubicBezTo>
                <a:cubicBezTo>
                  <a:pt x="3279" y="4844"/>
                  <a:pt x="3279" y="4844"/>
                  <a:pt x="3279" y="4844"/>
                </a:cubicBezTo>
                <a:cubicBezTo>
                  <a:pt x="3308" y="4892"/>
                  <a:pt x="3308" y="4892"/>
                  <a:pt x="3308" y="4892"/>
                </a:cubicBezTo>
                <a:cubicBezTo>
                  <a:pt x="3368" y="4957"/>
                  <a:pt x="3368" y="4957"/>
                  <a:pt x="3368" y="4957"/>
                </a:cubicBezTo>
                <a:cubicBezTo>
                  <a:pt x="3391" y="5010"/>
                  <a:pt x="3391" y="5010"/>
                  <a:pt x="3391" y="5010"/>
                </a:cubicBezTo>
                <a:cubicBezTo>
                  <a:pt x="3421" y="5034"/>
                  <a:pt x="3421" y="5034"/>
                  <a:pt x="3421" y="5034"/>
                </a:cubicBezTo>
                <a:cubicBezTo>
                  <a:pt x="3391" y="5052"/>
                  <a:pt x="3391" y="5052"/>
                  <a:pt x="3391" y="5052"/>
                </a:cubicBezTo>
                <a:cubicBezTo>
                  <a:pt x="3385" y="5087"/>
                  <a:pt x="3385" y="5087"/>
                  <a:pt x="3385" y="5087"/>
                </a:cubicBezTo>
                <a:cubicBezTo>
                  <a:pt x="3451" y="5141"/>
                  <a:pt x="3451" y="5141"/>
                  <a:pt x="3451" y="5141"/>
                </a:cubicBezTo>
                <a:cubicBezTo>
                  <a:pt x="3504" y="5182"/>
                  <a:pt x="3504" y="5182"/>
                  <a:pt x="3504" y="5182"/>
                </a:cubicBezTo>
                <a:cubicBezTo>
                  <a:pt x="3569" y="5200"/>
                  <a:pt x="3569" y="5200"/>
                  <a:pt x="3569" y="5200"/>
                </a:cubicBezTo>
                <a:cubicBezTo>
                  <a:pt x="3640" y="5241"/>
                  <a:pt x="3640" y="5241"/>
                  <a:pt x="3640" y="5241"/>
                </a:cubicBezTo>
                <a:cubicBezTo>
                  <a:pt x="3717" y="5277"/>
                  <a:pt x="3717" y="5277"/>
                  <a:pt x="3717" y="5277"/>
                </a:cubicBezTo>
                <a:cubicBezTo>
                  <a:pt x="3806" y="5318"/>
                  <a:pt x="3806" y="5318"/>
                  <a:pt x="3806" y="5318"/>
                </a:cubicBezTo>
                <a:cubicBezTo>
                  <a:pt x="3878" y="5342"/>
                  <a:pt x="3878" y="5342"/>
                  <a:pt x="3878" y="5342"/>
                </a:cubicBezTo>
                <a:cubicBezTo>
                  <a:pt x="3925" y="5336"/>
                  <a:pt x="3925" y="5336"/>
                  <a:pt x="3925" y="5336"/>
                </a:cubicBezTo>
                <a:cubicBezTo>
                  <a:pt x="3937" y="5312"/>
                  <a:pt x="3937" y="5312"/>
                  <a:pt x="3937" y="5312"/>
                </a:cubicBezTo>
                <a:cubicBezTo>
                  <a:pt x="3990" y="5307"/>
                  <a:pt x="3990" y="5307"/>
                  <a:pt x="3990" y="5307"/>
                </a:cubicBezTo>
                <a:cubicBezTo>
                  <a:pt x="4044" y="5336"/>
                  <a:pt x="4044" y="5336"/>
                  <a:pt x="4044" y="5336"/>
                </a:cubicBezTo>
                <a:cubicBezTo>
                  <a:pt x="4109" y="5384"/>
                  <a:pt x="4109" y="5384"/>
                  <a:pt x="4109" y="5384"/>
                </a:cubicBezTo>
                <a:cubicBezTo>
                  <a:pt x="4144" y="5425"/>
                  <a:pt x="4144" y="5425"/>
                  <a:pt x="4144" y="5425"/>
                </a:cubicBezTo>
                <a:cubicBezTo>
                  <a:pt x="4192" y="5425"/>
                  <a:pt x="4192" y="5425"/>
                  <a:pt x="4192" y="5425"/>
                </a:cubicBezTo>
                <a:cubicBezTo>
                  <a:pt x="4215" y="5425"/>
                  <a:pt x="4215" y="5425"/>
                  <a:pt x="4215" y="5425"/>
                </a:cubicBezTo>
                <a:cubicBezTo>
                  <a:pt x="4245" y="5437"/>
                  <a:pt x="4245" y="5437"/>
                  <a:pt x="4245" y="5437"/>
                </a:cubicBezTo>
                <a:cubicBezTo>
                  <a:pt x="4275" y="5478"/>
                  <a:pt x="4275" y="5478"/>
                  <a:pt x="4275" y="5478"/>
                </a:cubicBezTo>
                <a:cubicBezTo>
                  <a:pt x="4340" y="5496"/>
                  <a:pt x="4340" y="5496"/>
                  <a:pt x="4340" y="5496"/>
                </a:cubicBezTo>
                <a:cubicBezTo>
                  <a:pt x="4340" y="5473"/>
                  <a:pt x="4340" y="5473"/>
                  <a:pt x="4340" y="5473"/>
                </a:cubicBezTo>
                <a:cubicBezTo>
                  <a:pt x="4376" y="5490"/>
                  <a:pt x="4376" y="5490"/>
                  <a:pt x="4376" y="5490"/>
                </a:cubicBezTo>
                <a:cubicBezTo>
                  <a:pt x="4411" y="5538"/>
                  <a:pt x="4411" y="5538"/>
                  <a:pt x="4411" y="5538"/>
                </a:cubicBezTo>
                <a:cubicBezTo>
                  <a:pt x="4411" y="5538"/>
                  <a:pt x="4459" y="5591"/>
                  <a:pt x="4470" y="5603"/>
                </a:cubicBezTo>
                <a:cubicBezTo>
                  <a:pt x="4482" y="5609"/>
                  <a:pt x="4465" y="5651"/>
                  <a:pt x="4465" y="5651"/>
                </a:cubicBezTo>
                <a:cubicBezTo>
                  <a:pt x="4488" y="5674"/>
                  <a:pt x="4488" y="5674"/>
                  <a:pt x="4488" y="5674"/>
                </a:cubicBezTo>
                <a:cubicBezTo>
                  <a:pt x="4512" y="5662"/>
                  <a:pt x="4512" y="5662"/>
                  <a:pt x="4512" y="5662"/>
                </a:cubicBezTo>
                <a:cubicBezTo>
                  <a:pt x="4547" y="5680"/>
                  <a:pt x="4547" y="5680"/>
                  <a:pt x="4547" y="5680"/>
                </a:cubicBezTo>
                <a:cubicBezTo>
                  <a:pt x="4595" y="5728"/>
                  <a:pt x="4595" y="5728"/>
                  <a:pt x="4595" y="5728"/>
                </a:cubicBezTo>
                <a:cubicBezTo>
                  <a:pt x="4595" y="5728"/>
                  <a:pt x="4631" y="5757"/>
                  <a:pt x="4648" y="5739"/>
                </a:cubicBezTo>
                <a:cubicBezTo>
                  <a:pt x="4731" y="5787"/>
                  <a:pt x="4731" y="5787"/>
                  <a:pt x="4731" y="5787"/>
                </a:cubicBezTo>
                <a:cubicBezTo>
                  <a:pt x="4779" y="5805"/>
                  <a:pt x="4779" y="5805"/>
                  <a:pt x="4779" y="5805"/>
                </a:cubicBezTo>
                <a:cubicBezTo>
                  <a:pt x="4773" y="5757"/>
                  <a:pt x="4773" y="5757"/>
                  <a:pt x="4773" y="5757"/>
                </a:cubicBezTo>
                <a:cubicBezTo>
                  <a:pt x="4797" y="5728"/>
                  <a:pt x="4797" y="5728"/>
                  <a:pt x="4797" y="5728"/>
                </a:cubicBezTo>
                <a:cubicBezTo>
                  <a:pt x="4880" y="5733"/>
                  <a:pt x="4880" y="5733"/>
                  <a:pt x="4880" y="5733"/>
                </a:cubicBezTo>
                <a:cubicBezTo>
                  <a:pt x="4886" y="5763"/>
                  <a:pt x="4886" y="5763"/>
                  <a:pt x="4886" y="5763"/>
                </a:cubicBezTo>
                <a:cubicBezTo>
                  <a:pt x="4909" y="5763"/>
                  <a:pt x="4909" y="5763"/>
                  <a:pt x="4909" y="5763"/>
                </a:cubicBezTo>
                <a:cubicBezTo>
                  <a:pt x="4927" y="5728"/>
                  <a:pt x="4927" y="5728"/>
                  <a:pt x="4927" y="5728"/>
                </a:cubicBezTo>
                <a:cubicBezTo>
                  <a:pt x="4897" y="5692"/>
                  <a:pt x="4897" y="5692"/>
                  <a:pt x="4897" y="5692"/>
                </a:cubicBezTo>
                <a:cubicBezTo>
                  <a:pt x="4814" y="5692"/>
                  <a:pt x="4814" y="5692"/>
                  <a:pt x="4814" y="5692"/>
                </a:cubicBezTo>
                <a:cubicBezTo>
                  <a:pt x="4761" y="5686"/>
                  <a:pt x="4761" y="5686"/>
                  <a:pt x="4761" y="5686"/>
                </a:cubicBezTo>
                <a:cubicBezTo>
                  <a:pt x="4678" y="5680"/>
                  <a:pt x="4678" y="5680"/>
                  <a:pt x="4678" y="5680"/>
                </a:cubicBezTo>
                <a:cubicBezTo>
                  <a:pt x="4642" y="5656"/>
                  <a:pt x="4642" y="5656"/>
                  <a:pt x="4642" y="5656"/>
                </a:cubicBezTo>
                <a:cubicBezTo>
                  <a:pt x="4589" y="5603"/>
                  <a:pt x="4589" y="5603"/>
                  <a:pt x="4589" y="5603"/>
                </a:cubicBezTo>
                <a:cubicBezTo>
                  <a:pt x="4595" y="5562"/>
                  <a:pt x="4595" y="5562"/>
                  <a:pt x="4595" y="5562"/>
                </a:cubicBezTo>
                <a:cubicBezTo>
                  <a:pt x="4595" y="5502"/>
                  <a:pt x="4595" y="5502"/>
                  <a:pt x="4595" y="5502"/>
                </a:cubicBezTo>
                <a:cubicBezTo>
                  <a:pt x="4613" y="5431"/>
                  <a:pt x="4613" y="5431"/>
                  <a:pt x="4613" y="5431"/>
                </a:cubicBezTo>
                <a:cubicBezTo>
                  <a:pt x="4613" y="5384"/>
                  <a:pt x="4613" y="5384"/>
                  <a:pt x="4613" y="5384"/>
                </a:cubicBezTo>
                <a:cubicBezTo>
                  <a:pt x="4583" y="5342"/>
                  <a:pt x="4583" y="5342"/>
                  <a:pt x="4583" y="5342"/>
                </a:cubicBezTo>
                <a:cubicBezTo>
                  <a:pt x="4536" y="5318"/>
                  <a:pt x="4536" y="5318"/>
                  <a:pt x="4536" y="5318"/>
                </a:cubicBezTo>
                <a:cubicBezTo>
                  <a:pt x="4459" y="5324"/>
                  <a:pt x="4459" y="5324"/>
                  <a:pt x="4459" y="5324"/>
                </a:cubicBezTo>
                <a:cubicBezTo>
                  <a:pt x="4405" y="5312"/>
                  <a:pt x="4405" y="5312"/>
                  <a:pt x="4405" y="5312"/>
                </a:cubicBezTo>
                <a:cubicBezTo>
                  <a:pt x="4340" y="5336"/>
                  <a:pt x="4340" y="5336"/>
                  <a:pt x="4340" y="5336"/>
                </a:cubicBezTo>
                <a:cubicBezTo>
                  <a:pt x="4304" y="5312"/>
                  <a:pt x="4304" y="5312"/>
                  <a:pt x="4304" y="5312"/>
                </a:cubicBezTo>
                <a:cubicBezTo>
                  <a:pt x="4340" y="5283"/>
                  <a:pt x="4340" y="5283"/>
                  <a:pt x="4340" y="5283"/>
                </a:cubicBezTo>
                <a:cubicBezTo>
                  <a:pt x="4340" y="5230"/>
                  <a:pt x="4340" y="5230"/>
                  <a:pt x="4340" y="5230"/>
                </a:cubicBezTo>
                <a:cubicBezTo>
                  <a:pt x="4352" y="5200"/>
                  <a:pt x="4352" y="5200"/>
                  <a:pt x="4352" y="5200"/>
                </a:cubicBezTo>
                <a:cubicBezTo>
                  <a:pt x="4376" y="5146"/>
                  <a:pt x="4376" y="5146"/>
                  <a:pt x="4376" y="5146"/>
                </a:cubicBezTo>
                <a:cubicBezTo>
                  <a:pt x="4376" y="5093"/>
                  <a:pt x="4376" y="5093"/>
                  <a:pt x="4376" y="5093"/>
                </a:cubicBezTo>
                <a:cubicBezTo>
                  <a:pt x="4411" y="5069"/>
                  <a:pt x="4411" y="5069"/>
                  <a:pt x="4411" y="5069"/>
                </a:cubicBezTo>
                <a:cubicBezTo>
                  <a:pt x="4417" y="5028"/>
                  <a:pt x="4417" y="5028"/>
                  <a:pt x="4417" y="5028"/>
                </a:cubicBezTo>
                <a:cubicBezTo>
                  <a:pt x="4388" y="5010"/>
                  <a:pt x="4388" y="5010"/>
                  <a:pt x="4388" y="5010"/>
                </a:cubicBezTo>
                <a:cubicBezTo>
                  <a:pt x="4304" y="5016"/>
                  <a:pt x="4304" y="5016"/>
                  <a:pt x="4304" y="5016"/>
                </a:cubicBezTo>
                <a:cubicBezTo>
                  <a:pt x="4251" y="5022"/>
                  <a:pt x="4251" y="5022"/>
                  <a:pt x="4251" y="5022"/>
                </a:cubicBezTo>
                <a:cubicBezTo>
                  <a:pt x="4227" y="5063"/>
                  <a:pt x="4227" y="5063"/>
                  <a:pt x="4227" y="5063"/>
                </a:cubicBezTo>
                <a:cubicBezTo>
                  <a:pt x="4204" y="5123"/>
                  <a:pt x="4204" y="5123"/>
                  <a:pt x="4204" y="5123"/>
                </a:cubicBezTo>
                <a:cubicBezTo>
                  <a:pt x="4180" y="5176"/>
                  <a:pt x="4180" y="5176"/>
                  <a:pt x="4180" y="5176"/>
                </a:cubicBezTo>
                <a:cubicBezTo>
                  <a:pt x="4133" y="5182"/>
                  <a:pt x="4133" y="5182"/>
                  <a:pt x="4133" y="5182"/>
                </a:cubicBezTo>
                <a:cubicBezTo>
                  <a:pt x="4067" y="5200"/>
                  <a:pt x="4067" y="5200"/>
                  <a:pt x="4067" y="5200"/>
                </a:cubicBezTo>
                <a:cubicBezTo>
                  <a:pt x="3996" y="5206"/>
                  <a:pt x="3996" y="5206"/>
                  <a:pt x="3996" y="5206"/>
                </a:cubicBezTo>
                <a:cubicBezTo>
                  <a:pt x="3967" y="5170"/>
                  <a:pt x="3967" y="5170"/>
                  <a:pt x="3967" y="5170"/>
                </a:cubicBezTo>
                <a:cubicBezTo>
                  <a:pt x="3907" y="5141"/>
                  <a:pt x="3907" y="5141"/>
                  <a:pt x="3907" y="5141"/>
                </a:cubicBezTo>
                <a:cubicBezTo>
                  <a:pt x="3890" y="5093"/>
                  <a:pt x="3890" y="5093"/>
                  <a:pt x="3890" y="5093"/>
                </a:cubicBezTo>
                <a:cubicBezTo>
                  <a:pt x="3848" y="5034"/>
                  <a:pt x="3848" y="5034"/>
                  <a:pt x="3848" y="5034"/>
                </a:cubicBezTo>
                <a:cubicBezTo>
                  <a:pt x="3824" y="4933"/>
                  <a:pt x="3824" y="4933"/>
                  <a:pt x="3824" y="4933"/>
                </a:cubicBezTo>
                <a:cubicBezTo>
                  <a:pt x="3818" y="4856"/>
                  <a:pt x="3818" y="4856"/>
                  <a:pt x="3818" y="4856"/>
                </a:cubicBezTo>
                <a:cubicBezTo>
                  <a:pt x="3848" y="4803"/>
                  <a:pt x="3848" y="4803"/>
                  <a:pt x="3848" y="4803"/>
                </a:cubicBezTo>
                <a:cubicBezTo>
                  <a:pt x="3860" y="4731"/>
                  <a:pt x="3860" y="4731"/>
                  <a:pt x="3860" y="4731"/>
                </a:cubicBezTo>
                <a:cubicBezTo>
                  <a:pt x="3830" y="4666"/>
                  <a:pt x="3830" y="4666"/>
                  <a:pt x="3830" y="4666"/>
                </a:cubicBezTo>
                <a:cubicBezTo>
                  <a:pt x="3883" y="4601"/>
                  <a:pt x="3883" y="4601"/>
                  <a:pt x="3883" y="4601"/>
                </a:cubicBezTo>
                <a:cubicBezTo>
                  <a:pt x="3925" y="4595"/>
                  <a:pt x="3925" y="4595"/>
                  <a:pt x="3925" y="4595"/>
                </a:cubicBezTo>
                <a:cubicBezTo>
                  <a:pt x="3967" y="4565"/>
                  <a:pt x="3967" y="4565"/>
                  <a:pt x="3967" y="4565"/>
                </a:cubicBezTo>
                <a:cubicBezTo>
                  <a:pt x="4014" y="4524"/>
                  <a:pt x="4014" y="4524"/>
                  <a:pt x="4014" y="4524"/>
                </a:cubicBezTo>
                <a:cubicBezTo>
                  <a:pt x="4073" y="4530"/>
                  <a:pt x="4073" y="4530"/>
                  <a:pt x="4073" y="4530"/>
                </a:cubicBezTo>
                <a:cubicBezTo>
                  <a:pt x="4115" y="4548"/>
                  <a:pt x="4115" y="4548"/>
                  <a:pt x="4115" y="4548"/>
                </a:cubicBezTo>
                <a:cubicBezTo>
                  <a:pt x="4150" y="4530"/>
                  <a:pt x="4150" y="4530"/>
                  <a:pt x="4150" y="4530"/>
                </a:cubicBezTo>
                <a:cubicBezTo>
                  <a:pt x="4180" y="4571"/>
                  <a:pt x="4180" y="4571"/>
                  <a:pt x="4180" y="4571"/>
                </a:cubicBezTo>
                <a:cubicBezTo>
                  <a:pt x="4227" y="4571"/>
                  <a:pt x="4227" y="4571"/>
                  <a:pt x="4227" y="4571"/>
                </a:cubicBezTo>
                <a:cubicBezTo>
                  <a:pt x="4269" y="4565"/>
                  <a:pt x="4269" y="4565"/>
                  <a:pt x="4269" y="4565"/>
                </a:cubicBezTo>
                <a:cubicBezTo>
                  <a:pt x="4263" y="4536"/>
                  <a:pt x="4263" y="4536"/>
                  <a:pt x="4263" y="4536"/>
                </a:cubicBezTo>
                <a:cubicBezTo>
                  <a:pt x="4275" y="4494"/>
                  <a:pt x="4275" y="4494"/>
                  <a:pt x="4275" y="4494"/>
                </a:cubicBezTo>
                <a:cubicBezTo>
                  <a:pt x="4340" y="4488"/>
                  <a:pt x="4340" y="4488"/>
                  <a:pt x="4340" y="4488"/>
                </a:cubicBezTo>
                <a:cubicBezTo>
                  <a:pt x="4381" y="4482"/>
                  <a:pt x="4381" y="4482"/>
                  <a:pt x="4381" y="4482"/>
                </a:cubicBezTo>
                <a:cubicBezTo>
                  <a:pt x="4459" y="4494"/>
                  <a:pt x="4459" y="4494"/>
                  <a:pt x="4459" y="4494"/>
                </a:cubicBezTo>
                <a:cubicBezTo>
                  <a:pt x="4494" y="4530"/>
                  <a:pt x="4494" y="4530"/>
                  <a:pt x="4494" y="4530"/>
                </a:cubicBezTo>
                <a:cubicBezTo>
                  <a:pt x="4518" y="4530"/>
                  <a:pt x="4518" y="4530"/>
                  <a:pt x="4518" y="4530"/>
                </a:cubicBezTo>
                <a:cubicBezTo>
                  <a:pt x="4536" y="4506"/>
                  <a:pt x="4536" y="4506"/>
                  <a:pt x="4536" y="4506"/>
                </a:cubicBezTo>
                <a:cubicBezTo>
                  <a:pt x="4559" y="4500"/>
                  <a:pt x="4559" y="4500"/>
                  <a:pt x="4559" y="4500"/>
                </a:cubicBezTo>
                <a:cubicBezTo>
                  <a:pt x="4595" y="4536"/>
                  <a:pt x="4595" y="4536"/>
                  <a:pt x="4595" y="4536"/>
                </a:cubicBezTo>
                <a:cubicBezTo>
                  <a:pt x="4631" y="4577"/>
                  <a:pt x="4631" y="4577"/>
                  <a:pt x="4631" y="4577"/>
                </a:cubicBezTo>
                <a:cubicBezTo>
                  <a:pt x="4631" y="4631"/>
                  <a:pt x="4631" y="4631"/>
                  <a:pt x="4631" y="4631"/>
                </a:cubicBezTo>
                <a:cubicBezTo>
                  <a:pt x="4648" y="4654"/>
                  <a:pt x="4648" y="4654"/>
                  <a:pt x="4648" y="4654"/>
                </a:cubicBezTo>
                <a:cubicBezTo>
                  <a:pt x="4654" y="4690"/>
                  <a:pt x="4654" y="4690"/>
                  <a:pt x="4654" y="4690"/>
                </a:cubicBezTo>
                <a:cubicBezTo>
                  <a:pt x="4684" y="4714"/>
                  <a:pt x="4684" y="4714"/>
                  <a:pt x="4684" y="4714"/>
                </a:cubicBezTo>
                <a:cubicBezTo>
                  <a:pt x="4696" y="4743"/>
                  <a:pt x="4696" y="4743"/>
                  <a:pt x="4696" y="4743"/>
                </a:cubicBezTo>
                <a:cubicBezTo>
                  <a:pt x="4725" y="4761"/>
                  <a:pt x="4725" y="4761"/>
                  <a:pt x="4725" y="4761"/>
                </a:cubicBezTo>
                <a:cubicBezTo>
                  <a:pt x="4731" y="4803"/>
                  <a:pt x="4731" y="4803"/>
                  <a:pt x="4731" y="4803"/>
                </a:cubicBezTo>
                <a:cubicBezTo>
                  <a:pt x="4761" y="4809"/>
                  <a:pt x="4761" y="4809"/>
                  <a:pt x="4761" y="4809"/>
                </a:cubicBezTo>
                <a:cubicBezTo>
                  <a:pt x="4779" y="4785"/>
                  <a:pt x="4779" y="4785"/>
                  <a:pt x="4779" y="4785"/>
                </a:cubicBezTo>
                <a:cubicBezTo>
                  <a:pt x="4791" y="4743"/>
                  <a:pt x="4791" y="4743"/>
                  <a:pt x="4791" y="4743"/>
                </a:cubicBezTo>
                <a:cubicBezTo>
                  <a:pt x="4773" y="4696"/>
                  <a:pt x="4773" y="4696"/>
                  <a:pt x="4773" y="4696"/>
                </a:cubicBezTo>
                <a:cubicBezTo>
                  <a:pt x="4755" y="4619"/>
                  <a:pt x="4755" y="4619"/>
                  <a:pt x="4755" y="4619"/>
                </a:cubicBezTo>
                <a:cubicBezTo>
                  <a:pt x="4720" y="4554"/>
                  <a:pt x="4720" y="4554"/>
                  <a:pt x="4720" y="4554"/>
                </a:cubicBezTo>
                <a:cubicBezTo>
                  <a:pt x="4720" y="4471"/>
                  <a:pt x="4720" y="4471"/>
                  <a:pt x="4720" y="4471"/>
                </a:cubicBezTo>
                <a:cubicBezTo>
                  <a:pt x="4720" y="4459"/>
                  <a:pt x="4737" y="4411"/>
                  <a:pt x="4737" y="4411"/>
                </a:cubicBezTo>
                <a:cubicBezTo>
                  <a:pt x="4773" y="4346"/>
                  <a:pt x="4773" y="4346"/>
                  <a:pt x="4773" y="4346"/>
                </a:cubicBezTo>
                <a:cubicBezTo>
                  <a:pt x="4820" y="4328"/>
                  <a:pt x="4820" y="4328"/>
                  <a:pt x="4820" y="4328"/>
                </a:cubicBezTo>
                <a:cubicBezTo>
                  <a:pt x="4880" y="4275"/>
                  <a:pt x="4880" y="4275"/>
                  <a:pt x="4880" y="4275"/>
                </a:cubicBezTo>
                <a:cubicBezTo>
                  <a:pt x="4933" y="4239"/>
                  <a:pt x="4933" y="4239"/>
                  <a:pt x="4933" y="4239"/>
                </a:cubicBezTo>
                <a:cubicBezTo>
                  <a:pt x="4980" y="4221"/>
                  <a:pt x="4980" y="4221"/>
                  <a:pt x="4980" y="4221"/>
                </a:cubicBezTo>
                <a:cubicBezTo>
                  <a:pt x="4992" y="4186"/>
                  <a:pt x="4992" y="4186"/>
                  <a:pt x="4992" y="4186"/>
                </a:cubicBezTo>
                <a:cubicBezTo>
                  <a:pt x="5034" y="4162"/>
                  <a:pt x="5034" y="4162"/>
                  <a:pt x="5034" y="4162"/>
                </a:cubicBezTo>
                <a:cubicBezTo>
                  <a:pt x="4998" y="4097"/>
                  <a:pt x="4998" y="4097"/>
                  <a:pt x="4998" y="4097"/>
                </a:cubicBezTo>
                <a:cubicBezTo>
                  <a:pt x="4969" y="4067"/>
                  <a:pt x="4969" y="4067"/>
                  <a:pt x="4969" y="4067"/>
                </a:cubicBezTo>
                <a:cubicBezTo>
                  <a:pt x="4980" y="4038"/>
                  <a:pt x="4980" y="4038"/>
                  <a:pt x="4980" y="4038"/>
                </a:cubicBezTo>
                <a:cubicBezTo>
                  <a:pt x="4957" y="4002"/>
                  <a:pt x="4957" y="4002"/>
                  <a:pt x="4957" y="4002"/>
                </a:cubicBezTo>
                <a:cubicBezTo>
                  <a:pt x="4998" y="3984"/>
                  <a:pt x="4998" y="3984"/>
                  <a:pt x="4998" y="3984"/>
                </a:cubicBezTo>
                <a:cubicBezTo>
                  <a:pt x="5034" y="4032"/>
                  <a:pt x="5034" y="4032"/>
                  <a:pt x="5034" y="4032"/>
                </a:cubicBezTo>
                <a:cubicBezTo>
                  <a:pt x="5052" y="3984"/>
                  <a:pt x="5052" y="3984"/>
                  <a:pt x="5052" y="3984"/>
                </a:cubicBezTo>
                <a:cubicBezTo>
                  <a:pt x="5075" y="3943"/>
                  <a:pt x="5075" y="3943"/>
                  <a:pt x="5075" y="3943"/>
                </a:cubicBezTo>
                <a:cubicBezTo>
                  <a:pt x="5105" y="3919"/>
                  <a:pt x="5105" y="3919"/>
                  <a:pt x="5105" y="3919"/>
                </a:cubicBezTo>
                <a:cubicBezTo>
                  <a:pt x="5129" y="3830"/>
                  <a:pt x="5129" y="3830"/>
                  <a:pt x="5129" y="3830"/>
                </a:cubicBezTo>
                <a:cubicBezTo>
                  <a:pt x="5206" y="3830"/>
                  <a:pt x="5206" y="3830"/>
                  <a:pt x="5206" y="3830"/>
                </a:cubicBezTo>
                <a:cubicBezTo>
                  <a:pt x="5253" y="3807"/>
                  <a:pt x="5253" y="3807"/>
                  <a:pt x="5253" y="3807"/>
                </a:cubicBezTo>
                <a:cubicBezTo>
                  <a:pt x="5312" y="3801"/>
                  <a:pt x="5312" y="3801"/>
                  <a:pt x="5312" y="3801"/>
                </a:cubicBezTo>
                <a:cubicBezTo>
                  <a:pt x="5295" y="3765"/>
                  <a:pt x="5295" y="3765"/>
                  <a:pt x="5295" y="3765"/>
                </a:cubicBezTo>
                <a:cubicBezTo>
                  <a:pt x="5295" y="3694"/>
                  <a:pt x="5295" y="3694"/>
                  <a:pt x="5295" y="3694"/>
                </a:cubicBezTo>
                <a:cubicBezTo>
                  <a:pt x="5336" y="3641"/>
                  <a:pt x="5336" y="3641"/>
                  <a:pt x="5336" y="3641"/>
                </a:cubicBezTo>
                <a:cubicBezTo>
                  <a:pt x="5378" y="3641"/>
                  <a:pt x="5378" y="3641"/>
                  <a:pt x="5378" y="3641"/>
                </a:cubicBezTo>
                <a:cubicBezTo>
                  <a:pt x="5395" y="3605"/>
                  <a:pt x="5395" y="3605"/>
                  <a:pt x="5395" y="3605"/>
                </a:cubicBezTo>
                <a:cubicBezTo>
                  <a:pt x="5455" y="3611"/>
                  <a:pt x="5455" y="3611"/>
                  <a:pt x="5455" y="3611"/>
                </a:cubicBezTo>
                <a:cubicBezTo>
                  <a:pt x="5508" y="3575"/>
                  <a:pt x="5508" y="3575"/>
                  <a:pt x="5508" y="3575"/>
                </a:cubicBezTo>
                <a:cubicBezTo>
                  <a:pt x="5544" y="3534"/>
                  <a:pt x="5544" y="3534"/>
                  <a:pt x="5544" y="3534"/>
                </a:cubicBezTo>
                <a:cubicBezTo>
                  <a:pt x="5609" y="3528"/>
                  <a:pt x="5609" y="3528"/>
                  <a:pt x="5609" y="3528"/>
                </a:cubicBezTo>
                <a:cubicBezTo>
                  <a:pt x="5609" y="3528"/>
                  <a:pt x="5668" y="3540"/>
                  <a:pt x="5680" y="3546"/>
                </a:cubicBezTo>
                <a:cubicBezTo>
                  <a:pt x="5692" y="3546"/>
                  <a:pt x="5662" y="3569"/>
                  <a:pt x="5662" y="3569"/>
                </a:cubicBezTo>
                <a:cubicBezTo>
                  <a:pt x="5585" y="3569"/>
                  <a:pt x="5585" y="3569"/>
                  <a:pt x="5585" y="3569"/>
                </a:cubicBezTo>
                <a:cubicBezTo>
                  <a:pt x="5585" y="3569"/>
                  <a:pt x="5561" y="3587"/>
                  <a:pt x="5550" y="3593"/>
                </a:cubicBezTo>
                <a:cubicBezTo>
                  <a:pt x="5538" y="3599"/>
                  <a:pt x="5550" y="3646"/>
                  <a:pt x="5550" y="3646"/>
                </a:cubicBezTo>
                <a:cubicBezTo>
                  <a:pt x="5579" y="3658"/>
                  <a:pt x="5579" y="3658"/>
                  <a:pt x="5579" y="3658"/>
                </a:cubicBezTo>
                <a:cubicBezTo>
                  <a:pt x="5615" y="3629"/>
                  <a:pt x="5615" y="3629"/>
                  <a:pt x="5615" y="3629"/>
                </a:cubicBezTo>
                <a:cubicBezTo>
                  <a:pt x="5638" y="3611"/>
                  <a:pt x="5638" y="3611"/>
                  <a:pt x="5638" y="3611"/>
                </a:cubicBezTo>
                <a:cubicBezTo>
                  <a:pt x="5686" y="3599"/>
                  <a:pt x="5686" y="3599"/>
                  <a:pt x="5686" y="3599"/>
                </a:cubicBezTo>
                <a:cubicBezTo>
                  <a:pt x="5739" y="3575"/>
                  <a:pt x="5739" y="3575"/>
                  <a:pt x="5739" y="3575"/>
                </a:cubicBezTo>
                <a:cubicBezTo>
                  <a:pt x="5793" y="3563"/>
                  <a:pt x="5793" y="3563"/>
                  <a:pt x="5793" y="3563"/>
                </a:cubicBezTo>
                <a:cubicBezTo>
                  <a:pt x="5828" y="3510"/>
                  <a:pt x="5828" y="3510"/>
                  <a:pt x="5828" y="3510"/>
                </a:cubicBezTo>
                <a:cubicBezTo>
                  <a:pt x="5870" y="3480"/>
                  <a:pt x="5870" y="3480"/>
                  <a:pt x="5870" y="3480"/>
                </a:cubicBezTo>
                <a:cubicBezTo>
                  <a:pt x="5876" y="3439"/>
                  <a:pt x="5876" y="3439"/>
                  <a:pt x="5876" y="3439"/>
                </a:cubicBezTo>
                <a:cubicBezTo>
                  <a:pt x="5822" y="3451"/>
                  <a:pt x="5822" y="3451"/>
                  <a:pt x="5822" y="3451"/>
                </a:cubicBezTo>
                <a:cubicBezTo>
                  <a:pt x="5787" y="3510"/>
                  <a:pt x="5787" y="3510"/>
                  <a:pt x="5787" y="3510"/>
                </a:cubicBezTo>
                <a:cubicBezTo>
                  <a:pt x="5722" y="3516"/>
                  <a:pt x="5722" y="3516"/>
                  <a:pt x="5722" y="3516"/>
                </a:cubicBezTo>
                <a:cubicBezTo>
                  <a:pt x="5668" y="3492"/>
                  <a:pt x="5668" y="3492"/>
                  <a:pt x="5668" y="3492"/>
                </a:cubicBezTo>
                <a:cubicBezTo>
                  <a:pt x="5615" y="3445"/>
                  <a:pt x="5615" y="3445"/>
                  <a:pt x="5615" y="3445"/>
                </a:cubicBezTo>
                <a:cubicBezTo>
                  <a:pt x="5585" y="3374"/>
                  <a:pt x="5585" y="3374"/>
                  <a:pt x="5585" y="3374"/>
                </a:cubicBezTo>
                <a:cubicBezTo>
                  <a:pt x="5638" y="3338"/>
                  <a:pt x="5638" y="3338"/>
                  <a:pt x="5638" y="3338"/>
                </a:cubicBezTo>
                <a:cubicBezTo>
                  <a:pt x="5633" y="3273"/>
                  <a:pt x="5633" y="3273"/>
                  <a:pt x="5633" y="3273"/>
                </a:cubicBezTo>
                <a:cubicBezTo>
                  <a:pt x="5561" y="3267"/>
                  <a:pt x="5561" y="3267"/>
                  <a:pt x="5561" y="3267"/>
                </a:cubicBezTo>
                <a:cubicBezTo>
                  <a:pt x="5484" y="3291"/>
                  <a:pt x="5484" y="3291"/>
                  <a:pt x="5484" y="3291"/>
                </a:cubicBezTo>
                <a:cubicBezTo>
                  <a:pt x="5401" y="3344"/>
                  <a:pt x="5401" y="3344"/>
                  <a:pt x="5401" y="3344"/>
                </a:cubicBezTo>
                <a:cubicBezTo>
                  <a:pt x="5318" y="3421"/>
                  <a:pt x="5318" y="3421"/>
                  <a:pt x="5318" y="3421"/>
                </a:cubicBezTo>
                <a:cubicBezTo>
                  <a:pt x="5253" y="3468"/>
                  <a:pt x="5253" y="3468"/>
                  <a:pt x="5253" y="3468"/>
                </a:cubicBezTo>
                <a:cubicBezTo>
                  <a:pt x="5277" y="3421"/>
                  <a:pt x="5277" y="3421"/>
                  <a:pt x="5277" y="3421"/>
                </a:cubicBezTo>
                <a:cubicBezTo>
                  <a:pt x="5318" y="3380"/>
                  <a:pt x="5318" y="3380"/>
                  <a:pt x="5318" y="3380"/>
                </a:cubicBezTo>
                <a:cubicBezTo>
                  <a:pt x="5342" y="3356"/>
                  <a:pt x="5342" y="3356"/>
                  <a:pt x="5342" y="3356"/>
                </a:cubicBezTo>
                <a:cubicBezTo>
                  <a:pt x="5277" y="3338"/>
                  <a:pt x="5277" y="3338"/>
                  <a:pt x="5277" y="3338"/>
                </a:cubicBezTo>
                <a:cubicBezTo>
                  <a:pt x="5360" y="3338"/>
                  <a:pt x="5360" y="3338"/>
                  <a:pt x="5360" y="3338"/>
                </a:cubicBezTo>
                <a:cubicBezTo>
                  <a:pt x="5378" y="3297"/>
                  <a:pt x="5378" y="3297"/>
                  <a:pt x="5378" y="3297"/>
                </a:cubicBezTo>
                <a:cubicBezTo>
                  <a:pt x="5425" y="3261"/>
                  <a:pt x="5425" y="3261"/>
                  <a:pt x="5425" y="3261"/>
                </a:cubicBezTo>
                <a:cubicBezTo>
                  <a:pt x="5479" y="3261"/>
                  <a:pt x="5479" y="3261"/>
                  <a:pt x="5479" y="3261"/>
                </a:cubicBezTo>
                <a:cubicBezTo>
                  <a:pt x="5502" y="3214"/>
                  <a:pt x="5502" y="3214"/>
                  <a:pt x="5502" y="3214"/>
                </a:cubicBezTo>
                <a:cubicBezTo>
                  <a:pt x="5550" y="3196"/>
                  <a:pt x="5550" y="3196"/>
                  <a:pt x="5550" y="3196"/>
                </a:cubicBezTo>
                <a:cubicBezTo>
                  <a:pt x="5621" y="3196"/>
                  <a:pt x="5621" y="3196"/>
                  <a:pt x="5621" y="3196"/>
                </a:cubicBezTo>
                <a:cubicBezTo>
                  <a:pt x="5745" y="3190"/>
                  <a:pt x="5745" y="3190"/>
                  <a:pt x="5745" y="3190"/>
                </a:cubicBezTo>
                <a:cubicBezTo>
                  <a:pt x="5811" y="3202"/>
                  <a:pt x="5811" y="3202"/>
                  <a:pt x="5811" y="3202"/>
                </a:cubicBezTo>
                <a:cubicBezTo>
                  <a:pt x="5864" y="3202"/>
                  <a:pt x="5864" y="3202"/>
                  <a:pt x="5864" y="3202"/>
                </a:cubicBezTo>
                <a:cubicBezTo>
                  <a:pt x="5917" y="3166"/>
                  <a:pt x="5917" y="3166"/>
                  <a:pt x="5917" y="3166"/>
                </a:cubicBezTo>
                <a:cubicBezTo>
                  <a:pt x="5959" y="3113"/>
                  <a:pt x="5959" y="3113"/>
                  <a:pt x="5959" y="3113"/>
                </a:cubicBezTo>
                <a:cubicBezTo>
                  <a:pt x="6042" y="3107"/>
                  <a:pt x="6042" y="3107"/>
                  <a:pt x="6042" y="3107"/>
                </a:cubicBezTo>
                <a:cubicBezTo>
                  <a:pt x="6089" y="3089"/>
                  <a:pt x="6089" y="3089"/>
                  <a:pt x="6089" y="3089"/>
                </a:cubicBezTo>
                <a:cubicBezTo>
                  <a:pt x="6113" y="3065"/>
                  <a:pt x="6113" y="3065"/>
                  <a:pt x="6113" y="3065"/>
                </a:cubicBezTo>
                <a:cubicBezTo>
                  <a:pt x="6083" y="3042"/>
                  <a:pt x="6083" y="3042"/>
                  <a:pt x="6083" y="3042"/>
                </a:cubicBezTo>
                <a:cubicBezTo>
                  <a:pt x="6101" y="3018"/>
                  <a:pt x="6101" y="3018"/>
                  <a:pt x="6101" y="3018"/>
                </a:cubicBezTo>
                <a:cubicBezTo>
                  <a:pt x="6107" y="2971"/>
                  <a:pt x="6107" y="2971"/>
                  <a:pt x="6107" y="2971"/>
                </a:cubicBezTo>
                <a:cubicBezTo>
                  <a:pt x="6042" y="2959"/>
                  <a:pt x="6042" y="2959"/>
                  <a:pt x="6042" y="2959"/>
                </a:cubicBezTo>
                <a:cubicBezTo>
                  <a:pt x="6036" y="2935"/>
                  <a:pt x="6036" y="2935"/>
                  <a:pt x="6036" y="2935"/>
                </a:cubicBezTo>
                <a:cubicBezTo>
                  <a:pt x="5965" y="2935"/>
                  <a:pt x="5965" y="2935"/>
                  <a:pt x="5965" y="2935"/>
                </a:cubicBezTo>
                <a:cubicBezTo>
                  <a:pt x="5917" y="2959"/>
                  <a:pt x="5917" y="2959"/>
                  <a:pt x="5917" y="2959"/>
                </a:cubicBezTo>
                <a:cubicBezTo>
                  <a:pt x="5882" y="2982"/>
                  <a:pt x="5882" y="2982"/>
                  <a:pt x="5882" y="2982"/>
                </a:cubicBezTo>
                <a:cubicBezTo>
                  <a:pt x="5852" y="2971"/>
                  <a:pt x="5852" y="2971"/>
                  <a:pt x="5852" y="2971"/>
                </a:cubicBezTo>
                <a:cubicBezTo>
                  <a:pt x="5864" y="2941"/>
                  <a:pt x="5864" y="2941"/>
                  <a:pt x="5864" y="2941"/>
                </a:cubicBezTo>
                <a:cubicBezTo>
                  <a:pt x="5923" y="2917"/>
                  <a:pt x="5923" y="2917"/>
                  <a:pt x="5923" y="2917"/>
                </a:cubicBezTo>
                <a:cubicBezTo>
                  <a:pt x="5994" y="2899"/>
                  <a:pt x="5994" y="2899"/>
                  <a:pt x="5994" y="2899"/>
                </a:cubicBezTo>
                <a:cubicBezTo>
                  <a:pt x="6030" y="2876"/>
                  <a:pt x="6030" y="2876"/>
                  <a:pt x="6030" y="2876"/>
                </a:cubicBezTo>
                <a:cubicBezTo>
                  <a:pt x="5982" y="2870"/>
                  <a:pt x="5982" y="2870"/>
                  <a:pt x="5982" y="2870"/>
                </a:cubicBezTo>
                <a:cubicBezTo>
                  <a:pt x="5935" y="2846"/>
                  <a:pt x="5935" y="2846"/>
                  <a:pt x="5935" y="2846"/>
                </a:cubicBezTo>
                <a:cubicBezTo>
                  <a:pt x="5876" y="2828"/>
                  <a:pt x="5876" y="2828"/>
                  <a:pt x="5876" y="2828"/>
                </a:cubicBezTo>
                <a:cubicBezTo>
                  <a:pt x="5840" y="2799"/>
                  <a:pt x="5840" y="2799"/>
                  <a:pt x="5840" y="2799"/>
                </a:cubicBezTo>
                <a:cubicBezTo>
                  <a:pt x="5799" y="2763"/>
                  <a:pt x="5799" y="2763"/>
                  <a:pt x="5799" y="2763"/>
                </a:cubicBezTo>
                <a:cubicBezTo>
                  <a:pt x="5781" y="2727"/>
                  <a:pt x="5781" y="2727"/>
                  <a:pt x="5781" y="2727"/>
                </a:cubicBezTo>
                <a:cubicBezTo>
                  <a:pt x="5804" y="2727"/>
                  <a:pt x="5804" y="2727"/>
                  <a:pt x="5804" y="2727"/>
                </a:cubicBezTo>
                <a:cubicBezTo>
                  <a:pt x="5811" y="2704"/>
                  <a:pt x="5811" y="2704"/>
                  <a:pt x="5811" y="2704"/>
                </a:cubicBezTo>
                <a:cubicBezTo>
                  <a:pt x="5775" y="2650"/>
                  <a:pt x="5775" y="2650"/>
                  <a:pt x="5775" y="2650"/>
                </a:cubicBezTo>
                <a:cubicBezTo>
                  <a:pt x="5727" y="2585"/>
                  <a:pt x="5727" y="2585"/>
                  <a:pt x="5727" y="2585"/>
                </a:cubicBezTo>
                <a:cubicBezTo>
                  <a:pt x="5656" y="2484"/>
                  <a:pt x="5656" y="2484"/>
                  <a:pt x="5656" y="2484"/>
                </a:cubicBezTo>
                <a:cubicBezTo>
                  <a:pt x="5633" y="2431"/>
                  <a:pt x="5633" y="2431"/>
                  <a:pt x="5633" y="2431"/>
                </a:cubicBezTo>
                <a:cubicBezTo>
                  <a:pt x="5579" y="2496"/>
                  <a:pt x="5579" y="2496"/>
                  <a:pt x="5579" y="2496"/>
                </a:cubicBezTo>
                <a:cubicBezTo>
                  <a:pt x="5579" y="2550"/>
                  <a:pt x="5579" y="2550"/>
                  <a:pt x="5579" y="2550"/>
                </a:cubicBezTo>
                <a:cubicBezTo>
                  <a:pt x="5526" y="2573"/>
                  <a:pt x="5526" y="2573"/>
                  <a:pt x="5526" y="2573"/>
                </a:cubicBezTo>
                <a:cubicBezTo>
                  <a:pt x="5496" y="2609"/>
                  <a:pt x="5496" y="2609"/>
                  <a:pt x="5496" y="2609"/>
                </a:cubicBezTo>
                <a:cubicBezTo>
                  <a:pt x="5443" y="2603"/>
                  <a:pt x="5443" y="2603"/>
                  <a:pt x="5443" y="2603"/>
                </a:cubicBezTo>
                <a:cubicBezTo>
                  <a:pt x="5431" y="2573"/>
                  <a:pt x="5431" y="2573"/>
                  <a:pt x="5431" y="2573"/>
                </a:cubicBezTo>
                <a:cubicBezTo>
                  <a:pt x="5395" y="2544"/>
                  <a:pt x="5395" y="2544"/>
                  <a:pt x="5395" y="2544"/>
                </a:cubicBezTo>
                <a:cubicBezTo>
                  <a:pt x="5342" y="2555"/>
                  <a:pt x="5342" y="2555"/>
                  <a:pt x="5342" y="2555"/>
                </a:cubicBezTo>
                <a:cubicBezTo>
                  <a:pt x="5360" y="2496"/>
                  <a:pt x="5360" y="2496"/>
                  <a:pt x="5360" y="2496"/>
                </a:cubicBezTo>
                <a:cubicBezTo>
                  <a:pt x="5360" y="2419"/>
                  <a:pt x="5360" y="2419"/>
                  <a:pt x="5360" y="2419"/>
                </a:cubicBezTo>
                <a:cubicBezTo>
                  <a:pt x="5354" y="2372"/>
                  <a:pt x="5354" y="2372"/>
                  <a:pt x="5354" y="2372"/>
                </a:cubicBezTo>
                <a:cubicBezTo>
                  <a:pt x="5295" y="2372"/>
                  <a:pt x="5295" y="2372"/>
                  <a:pt x="5295" y="2372"/>
                </a:cubicBezTo>
                <a:cubicBezTo>
                  <a:pt x="5247" y="2342"/>
                  <a:pt x="5247" y="2342"/>
                  <a:pt x="5247" y="2342"/>
                </a:cubicBezTo>
                <a:cubicBezTo>
                  <a:pt x="5200" y="2295"/>
                  <a:pt x="5200" y="2295"/>
                  <a:pt x="5200" y="2295"/>
                </a:cubicBezTo>
                <a:cubicBezTo>
                  <a:pt x="5117" y="2247"/>
                  <a:pt x="5117" y="2247"/>
                  <a:pt x="5117" y="2247"/>
                </a:cubicBezTo>
                <a:cubicBezTo>
                  <a:pt x="5093" y="2265"/>
                  <a:pt x="5093" y="2265"/>
                  <a:pt x="5093" y="2265"/>
                </a:cubicBezTo>
                <a:cubicBezTo>
                  <a:pt x="5022" y="2265"/>
                  <a:pt x="5022" y="2265"/>
                  <a:pt x="5022" y="2265"/>
                </a:cubicBezTo>
                <a:cubicBezTo>
                  <a:pt x="4992" y="2247"/>
                  <a:pt x="4992" y="2247"/>
                  <a:pt x="4992" y="2247"/>
                </a:cubicBezTo>
                <a:cubicBezTo>
                  <a:pt x="4915" y="2247"/>
                  <a:pt x="4915" y="2247"/>
                  <a:pt x="4915" y="2247"/>
                </a:cubicBezTo>
                <a:cubicBezTo>
                  <a:pt x="4886" y="2277"/>
                  <a:pt x="4886" y="2277"/>
                  <a:pt x="4886" y="2277"/>
                </a:cubicBezTo>
                <a:cubicBezTo>
                  <a:pt x="4915" y="2324"/>
                  <a:pt x="4915" y="2324"/>
                  <a:pt x="4915" y="2324"/>
                </a:cubicBezTo>
                <a:cubicBezTo>
                  <a:pt x="4903" y="2384"/>
                  <a:pt x="4903" y="2384"/>
                  <a:pt x="4903" y="2384"/>
                </a:cubicBezTo>
                <a:cubicBezTo>
                  <a:pt x="4909" y="2425"/>
                  <a:pt x="4909" y="2425"/>
                  <a:pt x="4909" y="2425"/>
                </a:cubicBezTo>
                <a:cubicBezTo>
                  <a:pt x="4939" y="2478"/>
                  <a:pt x="4939" y="2478"/>
                  <a:pt x="4939" y="2478"/>
                </a:cubicBezTo>
                <a:cubicBezTo>
                  <a:pt x="4897" y="2478"/>
                  <a:pt x="4897" y="2478"/>
                  <a:pt x="4897" y="2478"/>
                </a:cubicBezTo>
                <a:cubicBezTo>
                  <a:pt x="4897" y="2532"/>
                  <a:pt x="4897" y="2532"/>
                  <a:pt x="4897" y="2532"/>
                </a:cubicBezTo>
                <a:cubicBezTo>
                  <a:pt x="4874" y="2561"/>
                  <a:pt x="4874" y="2561"/>
                  <a:pt x="4874" y="2561"/>
                </a:cubicBezTo>
                <a:cubicBezTo>
                  <a:pt x="4909" y="2579"/>
                  <a:pt x="4909" y="2579"/>
                  <a:pt x="4909" y="2579"/>
                </a:cubicBezTo>
                <a:cubicBezTo>
                  <a:pt x="4957" y="2621"/>
                  <a:pt x="4957" y="2621"/>
                  <a:pt x="4957" y="2621"/>
                </a:cubicBezTo>
                <a:cubicBezTo>
                  <a:pt x="4974" y="2686"/>
                  <a:pt x="4974" y="2686"/>
                  <a:pt x="4974" y="2686"/>
                </a:cubicBezTo>
                <a:cubicBezTo>
                  <a:pt x="4974" y="2757"/>
                  <a:pt x="4974" y="2757"/>
                  <a:pt x="4974" y="2757"/>
                </a:cubicBezTo>
                <a:cubicBezTo>
                  <a:pt x="4939" y="2810"/>
                  <a:pt x="4939" y="2810"/>
                  <a:pt x="4939" y="2810"/>
                </a:cubicBezTo>
                <a:cubicBezTo>
                  <a:pt x="4886" y="2852"/>
                  <a:pt x="4886" y="2852"/>
                  <a:pt x="4886" y="2852"/>
                </a:cubicBezTo>
                <a:cubicBezTo>
                  <a:pt x="4814" y="2858"/>
                  <a:pt x="4814" y="2858"/>
                  <a:pt x="4814" y="2858"/>
                </a:cubicBezTo>
                <a:cubicBezTo>
                  <a:pt x="4856" y="2923"/>
                  <a:pt x="4856" y="2923"/>
                  <a:pt x="4856" y="2923"/>
                </a:cubicBezTo>
                <a:cubicBezTo>
                  <a:pt x="4856" y="3000"/>
                  <a:pt x="4856" y="3000"/>
                  <a:pt x="4856" y="3000"/>
                </a:cubicBezTo>
                <a:cubicBezTo>
                  <a:pt x="4874" y="3048"/>
                  <a:pt x="4874" y="3048"/>
                  <a:pt x="4874" y="3048"/>
                </a:cubicBezTo>
                <a:cubicBezTo>
                  <a:pt x="4862" y="3083"/>
                  <a:pt x="4862" y="3083"/>
                  <a:pt x="4862" y="3083"/>
                </a:cubicBezTo>
                <a:cubicBezTo>
                  <a:pt x="4832" y="3131"/>
                  <a:pt x="4832" y="3131"/>
                  <a:pt x="4832" y="3131"/>
                </a:cubicBezTo>
                <a:cubicBezTo>
                  <a:pt x="4761" y="3137"/>
                  <a:pt x="4761" y="3137"/>
                  <a:pt x="4761" y="3137"/>
                </a:cubicBezTo>
                <a:cubicBezTo>
                  <a:pt x="4725" y="3071"/>
                  <a:pt x="4725" y="3071"/>
                  <a:pt x="4725" y="3071"/>
                </a:cubicBezTo>
                <a:cubicBezTo>
                  <a:pt x="4672" y="3018"/>
                  <a:pt x="4672" y="3018"/>
                  <a:pt x="4672" y="3018"/>
                </a:cubicBezTo>
                <a:cubicBezTo>
                  <a:pt x="4672" y="2965"/>
                  <a:pt x="4672" y="2965"/>
                  <a:pt x="4672" y="2965"/>
                </a:cubicBezTo>
                <a:cubicBezTo>
                  <a:pt x="4660" y="2899"/>
                  <a:pt x="4660" y="2899"/>
                  <a:pt x="4660" y="2899"/>
                </a:cubicBezTo>
                <a:cubicBezTo>
                  <a:pt x="4666" y="2840"/>
                  <a:pt x="4666" y="2840"/>
                  <a:pt x="4666" y="2840"/>
                </a:cubicBezTo>
                <a:cubicBezTo>
                  <a:pt x="4577" y="2828"/>
                  <a:pt x="4577" y="2828"/>
                  <a:pt x="4577" y="2828"/>
                </a:cubicBezTo>
                <a:cubicBezTo>
                  <a:pt x="4512" y="2828"/>
                  <a:pt x="4512" y="2828"/>
                  <a:pt x="4512" y="2828"/>
                </a:cubicBezTo>
                <a:cubicBezTo>
                  <a:pt x="4482" y="2805"/>
                  <a:pt x="4482" y="2805"/>
                  <a:pt x="4482" y="2805"/>
                </a:cubicBezTo>
                <a:cubicBezTo>
                  <a:pt x="4399" y="2787"/>
                  <a:pt x="4399" y="2787"/>
                  <a:pt x="4399" y="2787"/>
                </a:cubicBezTo>
                <a:cubicBezTo>
                  <a:pt x="4364" y="2751"/>
                  <a:pt x="4364" y="2751"/>
                  <a:pt x="4364" y="2751"/>
                </a:cubicBezTo>
                <a:cubicBezTo>
                  <a:pt x="4293" y="2716"/>
                  <a:pt x="4293" y="2716"/>
                  <a:pt x="4293" y="2716"/>
                </a:cubicBezTo>
                <a:cubicBezTo>
                  <a:pt x="4222" y="2674"/>
                  <a:pt x="4222" y="2674"/>
                  <a:pt x="4222" y="2674"/>
                </a:cubicBezTo>
                <a:cubicBezTo>
                  <a:pt x="4121" y="2698"/>
                  <a:pt x="4121" y="2698"/>
                  <a:pt x="4121" y="2698"/>
                </a:cubicBezTo>
                <a:cubicBezTo>
                  <a:pt x="4103" y="2662"/>
                  <a:pt x="4103" y="2662"/>
                  <a:pt x="4103" y="2662"/>
                </a:cubicBezTo>
                <a:cubicBezTo>
                  <a:pt x="4061" y="2573"/>
                  <a:pt x="4061" y="2573"/>
                  <a:pt x="4061" y="2573"/>
                </a:cubicBezTo>
                <a:cubicBezTo>
                  <a:pt x="4014" y="2555"/>
                  <a:pt x="4014" y="2555"/>
                  <a:pt x="4014" y="2555"/>
                </a:cubicBezTo>
                <a:cubicBezTo>
                  <a:pt x="3978" y="2520"/>
                  <a:pt x="3978" y="2520"/>
                  <a:pt x="3978" y="2520"/>
                </a:cubicBezTo>
                <a:cubicBezTo>
                  <a:pt x="3990" y="2413"/>
                  <a:pt x="3990" y="2413"/>
                  <a:pt x="3990" y="2413"/>
                </a:cubicBezTo>
                <a:cubicBezTo>
                  <a:pt x="4038" y="2336"/>
                  <a:pt x="4038" y="2336"/>
                  <a:pt x="4038" y="2336"/>
                </a:cubicBezTo>
                <a:cubicBezTo>
                  <a:pt x="4091" y="2265"/>
                  <a:pt x="4091" y="2265"/>
                  <a:pt x="4091" y="2265"/>
                </a:cubicBezTo>
                <a:cubicBezTo>
                  <a:pt x="4150" y="2235"/>
                  <a:pt x="4150" y="2235"/>
                  <a:pt x="4150" y="2235"/>
                </a:cubicBezTo>
                <a:cubicBezTo>
                  <a:pt x="4198" y="2200"/>
                  <a:pt x="4198" y="2200"/>
                  <a:pt x="4198" y="2200"/>
                </a:cubicBezTo>
                <a:cubicBezTo>
                  <a:pt x="4180" y="2158"/>
                  <a:pt x="4180" y="2158"/>
                  <a:pt x="4180" y="2158"/>
                </a:cubicBezTo>
                <a:cubicBezTo>
                  <a:pt x="4103" y="2141"/>
                  <a:pt x="4103" y="2141"/>
                  <a:pt x="4103" y="2141"/>
                </a:cubicBezTo>
                <a:cubicBezTo>
                  <a:pt x="4014" y="2111"/>
                  <a:pt x="4014" y="2111"/>
                  <a:pt x="4014" y="2111"/>
                </a:cubicBezTo>
                <a:cubicBezTo>
                  <a:pt x="4115" y="2129"/>
                  <a:pt x="4115" y="2129"/>
                  <a:pt x="4115" y="2129"/>
                </a:cubicBezTo>
                <a:cubicBezTo>
                  <a:pt x="4198" y="2146"/>
                  <a:pt x="4198" y="2146"/>
                  <a:pt x="4198" y="2146"/>
                </a:cubicBezTo>
                <a:cubicBezTo>
                  <a:pt x="4239" y="2141"/>
                  <a:pt x="4239" y="2141"/>
                  <a:pt x="4239" y="2141"/>
                </a:cubicBezTo>
                <a:cubicBezTo>
                  <a:pt x="4245" y="2099"/>
                  <a:pt x="4245" y="2099"/>
                  <a:pt x="4245" y="2099"/>
                </a:cubicBezTo>
                <a:cubicBezTo>
                  <a:pt x="4316" y="2117"/>
                  <a:pt x="4316" y="2117"/>
                  <a:pt x="4316" y="2117"/>
                </a:cubicBezTo>
                <a:cubicBezTo>
                  <a:pt x="4352" y="2111"/>
                  <a:pt x="4352" y="2111"/>
                  <a:pt x="4352" y="2111"/>
                </a:cubicBezTo>
                <a:cubicBezTo>
                  <a:pt x="4358" y="2075"/>
                  <a:pt x="4358" y="2075"/>
                  <a:pt x="4358" y="2075"/>
                </a:cubicBezTo>
                <a:cubicBezTo>
                  <a:pt x="4381" y="2063"/>
                  <a:pt x="4381" y="2063"/>
                  <a:pt x="4381" y="2063"/>
                </a:cubicBezTo>
                <a:cubicBezTo>
                  <a:pt x="4399" y="2016"/>
                  <a:pt x="4399" y="2016"/>
                  <a:pt x="4399" y="2016"/>
                </a:cubicBezTo>
                <a:cubicBezTo>
                  <a:pt x="4346" y="2010"/>
                  <a:pt x="4346" y="2010"/>
                  <a:pt x="4346" y="2010"/>
                </a:cubicBezTo>
                <a:cubicBezTo>
                  <a:pt x="4287" y="2004"/>
                  <a:pt x="4287" y="2004"/>
                  <a:pt x="4287" y="2004"/>
                </a:cubicBezTo>
                <a:cubicBezTo>
                  <a:pt x="4263" y="1980"/>
                  <a:pt x="4263" y="1980"/>
                  <a:pt x="4263" y="1980"/>
                </a:cubicBezTo>
                <a:cubicBezTo>
                  <a:pt x="4192" y="1951"/>
                  <a:pt x="4192" y="1951"/>
                  <a:pt x="4192" y="1951"/>
                </a:cubicBezTo>
                <a:cubicBezTo>
                  <a:pt x="4239" y="1957"/>
                  <a:pt x="4239" y="1957"/>
                  <a:pt x="4239" y="1957"/>
                </a:cubicBezTo>
                <a:cubicBezTo>
                  <a:pt x="4316" y="1975"/>
                  <a:pt x="4316" y="1975"/>
                  <a:pt x="4316" y="1975"/>
                </a:cubicBezTo>
                <a:cubicBezTo>
                  <a:pt x="4370" y="1992"/>
                  <a:pt x="4370" y="1992"/>
                  <a:pt x="4370" y="1992"/>
                </a:cubicBezTo>
                <a:cubicBezTo>
                  <a:pt x="4417" y="1975"/>
                  <a:pt x="4417" y="1975"/>
                  <a:pt x="4417" y="1975"/>
                </a:cubicBezTo>
                <a:cubicBezTo>
                  <a:pt x="4453" y="1933"/>
                  <a:pt x="4453" y="1933"/>
                  <a:pt x="4453" y="1933"/>
                </a:cubicBezTo>
                <a:cubicBezTo>
                  <a:pt x="4417" y="1897"/>
                  <a:pt x="4417" y="1897"/>
                  <a:pt x="4417" y="1897"/>
                </a:cubicBezTo>
                <a:cubicBezTo>
                  <a:pt x="4470" y="1897"/>
                  <a:pt x="4470" y="1897"/>
                  <a:pt x="4470" y="1897"/>
                </a:cubicBezTo>
                <a:cubicBezTo>
                  <a:pt x="4500" y="1927"/>
                  <a:pt x="4500" y="1927"/>
                  <a:pt x="4500" y="1927"/>
                </a:cubicBezTo>
                <a:cubicBezTo>
                  <a:pt x="4476" y="1963"/>
                  <a:pt x="4476" y="1963"/>
                  <a:pt x="4476" y="1963"/>
                </a:cubicBezTo>
                <a:cubicBezTo>
                  <a:pt x="4453" y="2028"/>
                  <a:pt x="4453" y="2028"/>
                  <a:pt x="4453" y="2028"/>
                </a:cubicBezTo>
                <a:cubicBezTo>
                  <a:pt x="4453" y="2105"/>
                  <a:pt x="4453" y="2105"/>
                  <a:pt x="4453" y="2105"/>
                </a:cubicBezTo>
                <a:cubicBezTo>
                  <a:pt x="4399" y="2117"/>
                  <a:pt x="4399" y="2117"/>
                  <a:pt x="4399" y="2117"/>
                </a:cubicBezTo>
                <a:cubicBezTo>
                  <a:pt x="4417" y="2152"/>
                  <a:pt x="4417" y="2152"/>
                  <a:pt x="4417" y="2152"/>
                </a:cubicBezTo>
                <a:cubicBezTo>
                  <a:pt x="4470" y="2158"/>
                  <a:pt x="4470" y="2158"/>
                  <a:pt x="4470" y="2158"/>
                </a:cubicBezTo>
                <a:cubicBezTo>
                  <a:pt x="4470" y="2188"/>
                  <a:pt x="4470" y="2188"/>
                  <a:pt x="4470" y="2188"/>
                </a:cubicBezTo>
                <a:cubicBezTo>
                  <a:pt x="4470" y="2188"/>
                  <a:pt x="4524" y="2200"/>
                  <a:pt x="4542" y="2182"/>
                </a:cubicBezTo>
                <a:cubicBezTo>
                  <a:pt x="4559" y="2141"/>
                  <a:pt x="4559" y="2141"/>
                  <a:pt x="4559" y="2141"/>
                </a:cubicBezTo>
                <a:cubicBezTo>
                  <a:pt x="4631" y="2146"/>
                  <a:pt x="4631" y="2146"/>
                  <a:pt x="4631" y="2146"/>
                </a:cubicBezTo>
                <a:cubicBezTo>
                  <a:pt x="4666" y="2152"/>
                  <a:pt x="4666" y="2152"/>
                  <a:pt x="4666" y="2152"/>
                </a:cubicBezTo>
                <a:cubicBezTo>
                  <a:pt x="4702" y="2170"/>
                  <a:pt x="4702" y="2170"/>
                  <a:pt x="4702" y="2170"/>
                </a:cubicBezTo>
                <a:cubicBezTo>
                  <a:pt x="4755" y="2170"/>
                  <a:pt x="4755" y="2170"/>
                  <a:pt x="4755" y="2170"/>
                </a:cubicBezTo>
                <a:cubicBezTo>
                  <a:pt x="4761" y="2123"/>
                  <a:pt x="4761" y="2123"/>
                  <a:pt x="4761" y="2123"/>
                </a:cubicBezTo>
                <a:cubicBezTo>
                  <a:pt x="4708" y="2111"/>
                  <a:pt x="4708" y="2111"/>
                  <a:pt x="4708" y="2111"/>
                </a:cubicBezTo>
                <a:cubicBezTo>
                  <a:pt x="4684" y="2057"/>
                  <a:pt x="4684" y="2057"/>
                  <a:pt x="4684" y="2057"/>
                </a:cubicBezTo>
                <a:cubicBezTo>
                  <a:pt x="4619" y="2052"/>
                  <a:pt x="4619" y="2052"/>
                  <a:pt x="4619" y="2052"/>
                </a:cubicBezTo>
                <a:cubicBezTo>
                  <a:pt x="4565" y="2010"/>
                  <a:pt x="4565" y="2010"/>
                  <a:pt x="4565" y="2010"/>
                </a:cubicBezTo>
                <a:cubicBezTo>
                  <a:pt x="4518" y="1998"/>
                  <a:pt x="4518" y="1998"/>
                  <a:pt x="4518" y="1998"/>
                </a:cubicBezTo>
                <a:cubicBezTo>
                  <a:pt x="4518" y="1968"/>
                  <a:pt x="4518" y="1968"/>
                  <a:pt x="4518" y="1968"/>
                </a:cubicBezTo>
                <a:cubicBezTo>
                  <a:pt x="4565" y="1975"/>
                  <a:pt x="4565" y="1975"/>
                  <a:pt x="4565" y="1975"/>
                </a:cubicBezTo>
                <a:cubicBezTo>
                  <a:pt x="4583" y="1957"/>
                  <a:pt x="4583" y="1957"/>
                  <a:pt x="4583" y="1957"/>
                </a:cubicBezTo>
                <a:cubicBezTo>
                  <a:pt x="4577" y="1927"/>
                  <a:pt x="4577" y="1927"/>
                  <a:pt x="4577" y="1927"/>
                </a:cubicBezTo>
                <a:cubicBezTo>
                  <a:pt x="4631" y="1927"/>
                  <a:pt x="4631" y="1927"/>
                  <a:pt x="4631" y="1927"/>
                </a:cubicBezTo>
                <a:cubicBezTo>
                  <a:pt x="4648" y="1891"/>
                  <a:pt x="4648" y="1891"/>
                  <a:pt x="4648" y="1891"/>
                </a:cubicBezTo>
                <a:cubicBezTo>
                  <a:pt x="4702" y="1856"/>
                  <a:pt x="4702" y="1856"/>
                  <a:pt x="4702" y="1856"/>
                </a:cubicBezTo>
                <a:cubicBezTo>
                  <a:pt x="4720" y="1820"/>
                  <a:pt x="4720" y="1820"/>
                  <a:pt x="4720" y="1820"/>
                </a:cubicBezTo>
                <a:cubicBezTo>
                  <a:pt x="4690" y="1791"/>
                  <a:pt x="4690" y="1791"/>
                  <a:pt x="4690" y="1791"/>
                </a:cubicBezTo>
                <a:cubicBezTo>
                  <a:pt x="4666" y="1731"/>
                  <a:pt x="4666" y="1731"/>
                  <a:pt x="4666" y="1731"/>
                </a:cubicBezTo>
                <a:cubicBezTo>
                  <a:pt x="4714" y="1725"/>
                  <a:pt x="4714" y="1725"/>
                  <a:pt x="4714" y="1725"/>
                </a:cubicBezTo>
                <a:cubicBezTo>
                  <a:pt x="4725" y="1678"/>
                  <a:pt x="4725" y="1678"/>
                  <a:pt x="4725" y="1678"/>
                </a:cubicBezTo>
                <a:cubicBezTo>
                  <a:pt x="4690" y="1636"/>
                  <a:pt x="4690" y="1636"/>
                  <a:pt x="4690" y="1636"/>
                </a:cubicBezTo>
                <a:cubicBezTo>
                  <a:pt x="4642" y="1613"/>
                  <a:pt x="4642" y="1613"/>
                  <a:pt x="4642" y="1613"/>
                </a:cubicBezTo>
                <a:cubicBezTo>
                  <a:pt x="4571" y="1577"/>
                  <a:pt x="4571" y="1577"/>
                  <a:pt x="4571" y="1577"/>
                </a:cubicBezTo>
                <a:cubicBezTo>
                  <a:pt x="4648" y="1577"/>
                  <a:pt x="4648" y="1577"/>
                  <a:pt x="4648" y="1577"/>
                </a:cubicBezTo>
                <a:cubicBezTo>
                  <a:pt x="4654" y="1559"/>
                  <a:pt x="4654" y="1559"/>
                  <a:pt x="4654" y="1559"/>
                </a:cubicBezTo>
                <a:cubicBezTo>
                  <a:pt x="4714" y="1565"/>
                  <a:pt x="4714" y="1565"/>
                  <a:pt x="4714" y="1565"/>
                </a:cubicBezTo>
                <a:cubicBezTo>
                  <a:pt x="4755" y="1589"/>
                  <a:pt x="4755" y="1589"/>
                  <a:pt x="4755" y="1589"/>
                </a:cubicBezTo>
                <a:cubicBezTo>
                  <a:pt x="4814" y="1583"/>
                  <a:pt x="4814" y="1583"/>
                  <a:pt x="4814" y="1583"/>
                </a:cubicBezTo>
                <a:cubicBezTo>
                  <a:pt x="4868" y="1571"/>
                  <a:pt x="4868" y="1571"/>
                  <a:pt x="4868" y="1571"/>
                </a:cubicBezTo>
                <a:cubicBezTo>
                  <a:pt x="4820" y="1530"/>
                  <a:pt x="4820" y="1530"/>
                  <a:pt x="4820" y="1530"/>
                </a:cubicBezTo>
                <a:cubicBezTo>
                  <a:pt x="4856" y="1524"/>
                  <a:pt x="4856" y="1524"/>
                  <a:pt x="4856" y="1524"/>
                </a:cubicBezTo>
                <a:cubicBezTo>
                  <a:pt x="4903" y="1571"/>
                  <a:pt x="4903" y="1571"/>
                  <a:pt x="4903" y="1571"/>
                </a:cubicBezTo>
                <a:cubicBezTo>
                  <a:pt x="4957" y="1577"/>
                  <a:pt x="4957" y="1577"/>
                  <a:pt x="4957" y="1577"/>
                </a:cubicBezTo>
                <a:cubicBezTo>
                  <a:pt x="4980" y="1625"/>
                  <a:pt x="4980" y="1625"/>
                  <a:pt x="4980" y="1625"/>
                </a:cubicBezTo>
                <a:cubicBezTo>
                  <a:pt x="5022" y="1631"/>
                  <a:pt x="5022" y="1631"/>
                  <a:pt x="5022" y="1631"/>
                </a:cubicBezTo>
                <a:cubicBezTo>
                  <a:pt x="5040" y="1666"/>
                  <a:pt x="5040" y="1666"/>
                  <a:pt x="5040" y="1666"/>
                </a:cubicBezTo>
                <a:cubicBezTo>
                  <a:pt x="5087" y="1684"/>
                  <a:pt x="5087" y="1684"/>
                  <a:pt x="5087" y="1684"/>
                </a:cubicBezTo>
                <a:cubicBezTo>
                  <a:pt x="5111" y="1725"/>
                  <a:pt x="5111" y="1725"/>
                  <a:pt x="5111" y="1725"/>
                </a:cubicBezTo>
                <a:cubicBezTo>
                  <a:pt x="5158" y="1743"/>
                  <a:pt x="5158" y="1743"/>
                  <a:pt x="5158" y="1743"/>
                </a:cubicBezTo>
                <a:cubicBezTo>
                  <a:pt x="5194" y="1785"/>
                  <a:pt x="5194" y="1785"/>
                  <a:pt x="5194" y="1785"/>
                </a:cubicBezTo>
                <a:cubicBezTo>
                  <a:pt x="5206" y="1838"/>
                  <a:pt x="5206" y="1838"/>
                  <a:pt x="5206" y="1838"/>
                </a:cubicBezTo>
                <a:cubicBezTo>
                  <a:pt x="5146" y="1891"/>
                  <a:pt x="5146" y="1891"/>
                  <a:pt x="5146" y="1891"/>
                </a:cubicBezTo>
                <a:cubicBezTo>
                  <a:pt x="5099" y="1945"/>
                  <a:pt x="5099" y="1945"/>
                  <a:pt x="5099" y="1945"/>
                </a:cubicBezTo>
                <a:cubicBezTo>
                  <a:pt x="5123" y="1998"/>
                  <a:pt x="5123" y="1998"/>
                  <a:pt x="5123" y="1998"/>
                </a:cubicBezTo>
                <a:cubicBezTo>
                  <a:pt x="5040" y="2010"/>
                  <a:pt x="5040" y="2010"/>
                  <a:pt x="5040" y="2010"/>
                </a:cubicBezTo>
                <a:cubicBezTo>
                  <a:pt x="4992" y="1998"/>
                  <a:pt x="4992" y="1998"/>
                  <a:pt x="4992" y="1998"/>
                </a:cubicBezTo>
                <a:cubicBezTo>
                  <a:pt x="4945" y="1998"/>
                  <a:pt x="4945" y="1998"/>
                  <a:pt x="4945" y="1998"/>
                </a:cubicBezTo>
                <a:cubicBezTo>
                  <a:pt x="4886" y="2040"/>
                  <a:pt x="4886" y="2040"/>
                  <a:pt x="4886" y="2040"/>
                </a:cubicBezTo>
                <a:cubicBezTo>
                  <a:pt x="4886" y="2087"/>
                  <a:pt x="4886" y="2087"/>
                  <a:pt x="4886" y="2087"/>
                </a:cubicBezTo>
                <a:cubicBezTo>
                  <a:pt x="4957" y="2099"/>
                  <a:pt x="4957" y="2099"/>
                  <a:pt x="4957" y="2099"/>
                </a:cubicBezTo>
                <a:cubicBezTo>
                  <a:pt x="5016" y="2093"/>
                  <a:pt x="5016" y="2093"/>
                  <a:pt x="5016" y="2093"/>
                </a:cubicBezTo>
                <a:cubicBezTo>
                  <a:pt x="5028" y="2069"/>
                  <a:pt x="5028" y="2069"/>
                  <a:pt x="5028" y="2069"/>
                </a:cubicBezTo>
                <a:cubicBezTo>
                  <a:pt x="5052" y="2052"/>
                  <a:pt x="5052" y="2052"/>
                  <a:pt x="5052" y="2052"/>
                </a:cubicBezTo>
                <a:cubicBezTo>
                  <a:pt x="5093" y="2063"/>
                  <a:pt x="5093" y="2063"/>
                  <a:pt x="5093" y="2063"/>
                </a:cubicBezTo>
                <a:cubicBezTo>
                  <a:pt x="5158" y="2081"/>
                  <a:pt x="5158" y="2081"/>
                  <a:pt x="5158" y="2081"/>
                </a:cubicBezTo>
                <a:cubicBezTo>
                  <a:pt x="5224" y="2146"/>
                  <a:pt x="5224" y="2146"/>
                  <a:pt x="5224" y="2146"/>
                </a:cubicBezTo>
                <a:cubicBezTo>
                  <a:pt x="5241" y="2182"/>
                  <a:pt x="5241" y="2182"/>
                  <a:pt x="5241" y="2182"/>
                </a:cubicBezTo>
                <a:cubicBezTo>
                  <a:pt x="5277" y="2223"/>
                  <a:pt x="5277" y="2223"/>
                  <a:pt x="5277" y="2223"/>
                </a:cubicBezTo>
                <a:cubicBezTo>
                  <a:pt x="5336" y="2223"/>
                  <a:pt x="5336" y="2223"/>
                  <a:pt x="5336" y="2223"/>
                </a:cubicBezTo>
                <a:cubicBezTo>
                  <a:pt x="5395" y="2277"/>
                  <a:pt x="5395" y="2277"/>
                  <a:pt x="5395" y="2277"/>
                </a:cubicBezTo>
                <a:cubicBezTo>
                  <a:pt x="5484" y="2283"/>
                  <a:pt x="5484" y="2283"/>
                  <a:pt x="5484" y="2283"/>
                </a:cubicBezTo>
                <a:cubicBezTo>
                  <a:pt x="5544" y="2307"/>
                  <a:pt x="5544" y="2307"/>
                  <a:pt x="5544" y="2307"/>
                </a:cubicBezTo>
                <a:cubicBezTo>
                  <a:pt x="5550" y="2271"/>
                  <a:pt x="5550" y="2271"/>
                  <a:pt x="5550" y="2271"/>
                </a:cubicBezTo>
                <a:cubicBezTo>
                  <a:pt x="5455" y="2200"/>
                  <a:pt x="5455" y="2200"/>
                  <a:pt x="5455" y="2200"/>
                </a:cubicBezTo>
                <a:cubicBezTo>
                  <a:pt x="5413" y="2170"/>
                  <a:pt x="5413" y="2170"/>
                  <a:pt x="5413" y="2170"/>
                </a:cubicBezTo>
                <a:cubicBezTo>
                  <a:pt x="5395" y="2134"/>
                  <a:pt x="5395" y="2134"/>
                  <a:pt x="5395" y="2134"/>
                </a:cubicBezTo>
                <a:cubicBezTo>
                  <a:pt x="5455" y="2170"/>
                  <a:pt x="5455" y="2170"/>
                  <a:pt x="5455" y="2170"/>
                </a:cubicBezTo>
                <a:cubicBezTo>
                  <a:pt x="5561" y="2223"/>
                  <a:pt x="5561" y="2223"/>
                  <a:pt x="5561" y="2223"/>
                </a:cubicBezTo>
                <a:cubicBezTo>
                  <a:pt x="5615" y="2253"/>
                  <a:pt x="5615" y="2253"/>
                  <a:pt x="5615" y="2253"/>
                </a:cubicBezTo>
                <a:cubicBezTo>
                  <a:pt x="5615" y="2200"/>
                  <a:pt x="5615" y="2200"/>
                  <a:pt x="5615" y="2200"/>
                </a:cubicBezTo>
                <a:cubicBezTo>
                  <a:pt x="5650" y="2158"/>
                  <a:pt x="5650" y="2158"/>
                  <a:pt x="5650" y="2158"/>
                </a:cubicBezTo>
                <a:cubicBezTo>
                  <a:pt x="5597" y="2129"/>
                  <a:pt x="5597" y="2129"/>
                  <a:pt x="5597" y="2129"/>
                </a:cubicBezTo>
                <a:cubicBezTo>
                  <a:pt x="5585" y="2057"/>
                  <a:pt x="5585" y="2057"/>
                  <a:pt x="5585" y="2057"/>
                </a:cubicBezTo>
                <a:cubicBezTo>
                  <a:pt x="5514" y="2034"/>
                  <a:pt x="5514" y="2034"/>
                  <a:pt x="5514" y="2034"/>
                </a:cubicBezTo>
                <a:cubicBezTo>
                  <a:pt x="5425" y="1939"/>
                  <a:pt x="5425" y="1939"/>
                  <a:pt x="5425" y="1939"/>
                </a:cubicBezTo>
                <a:cubicBezTo>
                  <a:pt x="5455" y="1915"/>
                  <a:pt x="5455" y="1915"/>
                  <a:pt x="5455" y="1915"/>
                </a:cubicBezTo>
                <a:cubicBezTo>
                  <a:pt x="5484" y="1891"/>
                  <a:pt x="5484" y="1891"/>
                  <a:pt x="5484" y="1891"/>
                </a:cubicBezTo>
                <a:cubicBezTo>
                  <a:pt x="5597" y="1975"/>
                  <a:pt x="5597" y="1975"/>
                  <a:pt x="5597" y="1975"/>
                </a:cubicBezTo>
                <a:cubicBezTo>
                  <a:pt x="5638" y="2034"/>
                  <a:pt x="5638" y="2034"/>
                  <a:pt x="5638" y="2034"/>
                </a:cubicBezTo>
                <a:cubicBezTo>
                  <a:pt x="5686" y="2040"/>
                  <a:pt x="5686" y="2040"/>
                  <a:pt x="5686" y="2040"/>
                </a:cubicBezTo>
                <a:cubicBezTo>
                  <a:pt x="5704" y="1975"/>
                  <a:pt x="5704" y="1975"/>
                  <a:pt x="5704" y="1975"/>
                </a:cubicBezTo>
                <a:cubicBezTo>
                  <a:pt x="5763" y="1957"/>
                  <a:pt x="5763" y="1957"/>
                  <a:pt x="5763" y="1957"/>
                </a:cubicBezTo>
                <a:cubicBezTo>
                  <a:pt x="5769" y="1927"/>
                  <a:pt x="5769" y="1927"/>
                  <a:pt x="5769" y="1927"/>
                </a:cubicBezTo>
                <a:cubicBezTo>
                  <a:pt x="5811" y="1927"/>
                  <a:pt x="5811" y="1927"/>
                  <a:pt x="5811" y="1927"/>
                </a:cubicBezTo>
                <a:cubicBezTo>
                  <a:pt x="5828" y="1897"/>
                  <a:pt x="5828" y="1897"/>
                  <a:pt x="5828" y="1897"/>
                </a:cubicBezTo>
                <a:cubicBezTo>
                  <a:pt x="5822" y="1856"/>
                  <a:pt x="5822" y="1856"/>
                  <a:pt x="5822" y="1856"/>
                </a:cubicBezTo>
                <a:cubicBezTo>
                  <a:pt x="5745" y="1856"/>
                  <a:pt x="5745" y="1856"/>
                  <a:pt x="5745" y="1856"/>
                </a:cubicBezTo>
                <a:cubicBezTo>
                  <a:pt x="5745" y="1832"/>
                  <a:pt x="5745" y="1832"/>
                  <a:pt x="5745" y="1832"/>
                </a:cubicBezTo>
                <a:cubicBezTo>
                  <a:pt x="5698" y="1797"/>
                  <a:pt x="5698" y="1797"/>
                  <a:pt x="5698" y="1797"/>
                </a:cubicBezTo>
                <a:cubicBezTo>
                  <a:pt x="5662" y="1791"/>
                  <a:pt x="5662" y="1791"/>
                  <a:pt x="5662" y="1791"/>
                </a:cubicBezTo>
                <a:cubicBezTo>
                  <a:pt x="5609" y="1767"/>
                  <a:pt x="5609" y="1767"/>
                  <a:pt x="5609" y="1767"/>
                </a:cubicBezTo>
                <a:cubicBezTo>
                  <a:pt x="5573" y="1767"/>
                  <a:pt x="5573" y="1767"/>
                  <a:pt x="5573" y="1767"/>
                </a:cubicBezTo>
                <a:cubicBezTo>
                  <a:pt x="5561" y="1737"/>
                  <a:pt x="5561" y="1737"/>
                  <a:pt x="5561" y="1737"/>
                </a:cubicBezTo>
                <a:cubicBezTo>
                  <a:pt x="5544" y="1708"/>
                  <a:pt x="5544" y="1708"/>
                  <a:pt x="5544" y="1708"/>
                </a:cubicBezTo>
                <a:cubicBezTo>
                  <a:pt x="5479" y="1708"/>
                  <a:pt x="5479" y="1708"/>
                  <a:pt x="5479" y="1708"/>
                </a:cubicBezTo>
                <a:cubicBezTo>
                  <a:pt x="5449" y="1708"/>
                  <a:pt x="5449" y="1708"/>
                  <a:pt x="5449" y="1708"/>
                </a:cubicBezTo>
                <a:cubicBezTo>
                  <a:pt x="5449" y="1654"/>
                  <a:pt x="5449" y="1654"/>
                  <a:pt x="5449" y="1654"/>
                </a:cubicBezTo>
                <a:cubicBezTo>
                  <a:pt x="5496" y="1654"/>
                  <a:pt x="5496" y="1654"/>
                  <a:pt x="5496" y="1654"/>
                </a:cubicBezTo>
                <a:cubicBezTo>
                  <a:pt x="5520" y="1636"/>
                  <a:pt x="5520" y="1636"/>
                  <a:pt x="5520" y="1636"/>
                </a:cubicBezTo>
                <a:cubicBezTo>
                  <a:pt x="5455" y="1619"/>
                  <a:pt x="5455" y="1619"/>
                  <a:pt x="5455" y="1619"/>
                </a:cubicBezTo>
                <a:cubicBezTo>
                  <a:pt x="5467" y="1595"/>
                  <a:pt x="5467" y="1595"/>
                  <a:pt x="5467" y="1595"/>
                </a:cubicBezTo>
                <a:cubicBezTo>
                  <a:pt x="5496" y="1589"/>
                  <a:pt x="5496" y="1589"/>
                  <a:pt x="5496" y="1589"/>
                </a:cubicBezTo>
                <a:cubicBezTo>
                  <a:pt x="5461" y="1559"/>
                  <a:pt x="5461" y="1559"/>
                  <a:pt x="5461" y="1559"/>
                </a:cubicBezTo>
                <a:cubicBezTo>
                  <a:pt x="5407" y="1542"/>
                  <a:pt x="5407" y="1542"/>
                  <a:pt x="5407" y="1542"/>
                </a:cubicBezTo>
                <a:cubicBezTo>
                  <a:pt x="5425" y="1512"/>
                  <a:pt x="5425" y="1512"/>
                  <a:pt x="5425" y="1512"/>
                </a:cubicBezTo>
                <a:cubicBezTo>
                  <a:pt x="5372" y="1488"/>
                  <a:pt x="5372" y="1488"/>
                  <a:pt x="5372" y="1488"/>
                </a:cubicBezTo>
                <a:cubicBezTo>
                  <a:pt x="5312" y="1494"/>
                  <a:pt x="5312" y="1494"/>
                  <a:pt x="5312" y="1494"/>
                </a:cubicBezTo>
                <a:cubicBezTo>
                  <a:pt x="5306" y="1465"/>
                  <a:pt x="5306" y="1465"/>
                  <a:pt x="5306" y="1465"/>
                </a:cubicBezTo>
                <a:cubicBezTo>
                  <a:pt x="5259" y="1465"/>
                  <a:pt x="5259" y="1465"/>
                  <a:pt x="5259" y="1465"/>
                </a:cubicBezTo>
                <a:cubicBezTo>
                  <a:pt x="5235" y="1459"/>
                  <a:pt x="5235" y="1459"/>
                  <a:pt x="5235" y="1459"/>
                </a:cubicBezTo>
                <a:cubicBezTo>
                  <a:pt x="5277" y="1429"/>
                  <a:pt x="5277" y="1429"/>
                  <a:pt x="5277" y="1429"/>
                </a:cubicBezTo>
                <a:cubicBezTo>
                  <a:pt x="5224" y="1417"/>
                  <a:pt x="5224" y="1417"/>
                  <a:pt x="5224" y="1417"/>
                </a:cubicBezTo>
                <a:cubicBezTo>
                  <a:pt x="5152" y="1429"/>
                  <a:pt x="5152" y="1429"/>
                  <a:pt x="5152" y="1429"/>
                </a:cubicBezTo>
                <a:cubicBezTo>
                  <a:pt x="5111" y="1387"/>
                  <a:pt x="5111" y="1387"/>
                  <a:pt x="5111" y="1387"/>
                </a:cubicBezTo>
                <a:cubicBezTo>
                  <a:pt x="5105" y="1358"/>
                  <a:pt x="5105" y="1358"/>
                  <a:pt x="5105" y="1358"/>
                </a:cubicBezTo>
                <a:cubicBezTo>
                  <a:pt x="5057" y="1358"/>
                  <a:pt x="5057" y="1358"/>
                  <a:pt x="5057" y="1358"/>
                </a:cubicBezTo>
                <a:cubicBezTo>
                  <a:pt x="5057" y="1328"/>
                  <a:pt x="5057" y="1328"/>
                  <a:pt x="5057" y="1328"/>
                </a:cubicBezTo>
                <a:cubicBezTo>
                  <a:pt x="4986" y="1304"/>
                  <a:pt x="4986" y="1304"/>
                  <a:pt x="4986" y="1304"/>
                </a:cubicBezTo>
                <a:cubicBezTo>
                  <a:pt x="4897" y="1304"/>
                  <a:pt x="4897" y="1304"/>
                  <a:pt x="4897" y="1304"/>
                </a:cubicBezTo>
                <a:cubicBezTo>
                  <a:pt x="4886" y="1328"/>
                  <a:pt x="4886" y="1328"/>
                  <a:pt x="4886" y="1328"/>
                </a:cubicBezTo>
                <a:cubicBezTo>
                  <a:pt x="4844" y="1334"/>
                  <a:pt x="4844" y="1334"/>
                  <a:pt x="4844" y="1334"/>
                </a:cubicBezTo>
                <a:cubicBezTo>
                  <a:pt x="4802" y="1328"/>
                  <a:pt x="4802" y="1328"/>
                  <a:pt x="4802" y="1328"/>
                </a:cubicBezTo>
                <a:cubicBezTo>
                  <a:pt x="4785" y="1358"/>
                  <a:pt x="4785" y="1358"/>
                  <a:pt x="4785" y="1358"/>
                </a:cubicBezTo>
                <a:cubicBezTo>
                  <a:pt x="4743" y="1358"/>
                  <a:pt x="4743" y="1358"/>
                  <a:pt x="4743" y="1358"/>
                </a:cubicBezTo>
                <a:cubicBezTo>
                  <a:pt x="4737" y="1322"/>
                  <a:pt x="4737" y="1322"/>
                  <a:pt x="4737" y="1322"/>
                </a:cubicBezTo>
                <a:cubicBezTo>
                  <a:pt x="4767" y="1281"/>
                  <a:pt x="4767" y="1281"/>
                  <a:pt x="4767" y="1281"/>
                </a:cubicBezTo>
                <a:cubicBezTo>
                  <a:pt x="4725" y="1233"/>
                  <a:pt x="4725" y="1233"/>
                  <a:pt x="4725" y="1233"/>
                </a:cubicBezTo>
                <a:cubicBezTo>
                  <a:pt x="4702" y="1186"/>
                  <a:pt x="4702" y="1186"/>
                  <a:pt x="4702" y="1186"/>
                </a:cubicBezTo>
                <a:cubicBezTo>
                  <a:pt x="4625" y="1186"/>
                  <a:pt x="4625" y="1186"/>
                  <a:pt x="4625" y="1186"/>
                </a:cubicBezTo>
                <a:cubicBezTo>
                  <a:pt x="4583" y="1221"/>
                  <a:pt x="4583" y="1221"/>
                  <a:pt x="4583" y="1221"/>
                </a:cubicBezTo>
                <a:cubicBezTo>
                  <a:pt x="4530" y="1221"/>
                  <a:pt x="4530" y="1221"/>
                  <a:pt x="4530" y="1221"/>
                </a:cubicBezTo>
                <a:cubicBezTo>
                  <a:pt x="4494" y="1245"/>
                  <a:pt x="4494" y="1245"/>
                  <a:pt x="4494" y="1245"/>
                </a:cubicBezTo>
                <a:cubicBezTo>
                  <a:pt x="4488" y="1293"/>
                  <a:pt x="4488" y="1293"/>
                  <a:pt x="4488" y="1293"/>
                </a:cubicBezTo>
                <a:cubicBezTo>
                  <a:pt x="4518" y="1340"/>
                  <a:pt x="4518" y="1340"/>
                  <a:pt x="4518" y="1340"/>
                </a:cubicBezTo>
                <a:cubicBezTo>
                  <a:pt x="4494" y="1370"/>
                  <a:pt x="4494" y="1370"/>
                  <a:pt x="4494" y="1370"/>
                </a:cubicBezTo>
                <a:cubicBezTo>
                  <a:pt x="4542" y="1429"/>
                  <a:pt x="4542" y="1429"/>
                  <a:pt x="4542" y="1429"/>
                </a:cubicBezTo>
                <a:cubicBezTo>
                  <a:pt x="4506" y="1435"/>
                  <a:pt x="4506" y="1435"/>
                  <a:pt x="4506" y="1435"/>
                </a:cubicBezTo>
                <a:cubicBezTo>
                  <a:pt x="4453" y="1387"/>
                  <a:pt x="4453" y="1387"/>
                  <a:pt x="4453" y="1387"/>
                </a:cubicBezTo>
                <a:cubicBezTo>
                  <a:pt x="4435" y="1316"/>
                  <a:pt x="4435" y="1316"/>
                  <a:pt x="4435" y="1316"/>
                </a:cubicBezTo>
                <a:cubicBezTo>
                  <a:pt x="4429" y="1269"/>
                  <a:pt x="4429" y="1269"/>
                  <a:pt x="4429" y="1269"/>
                </a:cubicBezTo>
                <a:cubicBezTo>
                  <a:pt x="4470" y="1221"/>
                  <a:pt x="4470" y="1221"/>
                  <a:pt x="4470" y="1221"/>
                </a:cubicBezTo>
                <a:cubicBezTo>
                  <a:pt x="4524" y="1186"/>
                  <a:pt x="4524" y="1186"/>
                  <a:pt x="4524" y="1186"/>
                </a:cubicBezTo>
                <a:cubicBezTo>
                  <a:pt x="4447" y="1186"/>
                  <a:pt x="4447" y="1186"/>
                  <a:pt x="4447" y="1186"/>
                </a:cubicBezTo>
                <a:cubicBezTo>
                  <a:pt x="4370" y="1192"/>
                  <a:pt x="4370" y="1192"/>
                  <a:pt x="4370" y="1192"/>
                </a:cubicBezTo>
                <a:cubicBezTo>
                  <a:pt x="4299" y="1251"/>
                  <a:pt x="4299" y="1251"/>
                  <a:pt x="4299" y="1251"/>
                </a:cubicBezTo>
                <a:cubicBezTo>
                  <a:pt x="4257" y="1328"/>
                  <a:pt x="4257" y="1328"/>
                  <a:pt x="4257" y="1328"/>
                </a:cubicBezTo>
                <a:cubicBezTo>
                  <a:pt x="4251" y="1429"/>
                  <a:pt x="4251" y="1429"/>
                  <a:pt x="4251" y="1429"/>
                </a:cubicBezTo>
                <a:cubicBezTo>
                  <a:pt x="4316" y="1441"/>
                  <a:pt x="4316" y="1441"/>
                  <a:pt x="4316" y="1441"/>
                </a:cubicBezTo>
                <a:cubicBezTo>
                  <a:pt x="4364" y="1441"/>
                  <a:pt x="4364" y="1441"/>
                  <a:pt x="4364" y="1441"/>
                </a:cubicBezTo>
                <a:cubicBezTo>
                  <a:pt x="4381" y="1482"/>
                  <a:pt x="4381" y="1482"/>
                  <a:pt x="4381" y="1482"/>
                </a:cubicBezTo>
                <a:cubicBezTo>
                  <a:pt x="4334" y="1470"/>
                  <a:pt x="4334" y="1470"/>
                  <a:pt x="4334" y="1470"/>
                </a:cubicBezTo>
                <a:cubicBezTo>
                  <a:pt x="4275" y="1488"/>
                  <a:pt x="4275" y="1488"/>
                  <a:pt x="4275" y="1488"/>
                </a:cubicBezTo>
                <a:cubicBezTo>
                  <a:pt x="4322" y="1530"/>
                  <a:pt x="4322" y="1530"/>
                  <a:pt x="4322" y="1530"/>
                </a:cubicBezTo>
                <a:cubicBezTo>
                  <a:pt x="4388" y="1530"/>
                  <a:pt x="4388" y="1530"/>
                  <a:pt x="4388" y="1530"/>
                </a:cubicBezTo>
                <a:cubicBezTo>
                  <a:pt x="4417" y="1518"/>
                  <a:pt x="4417" y="1518"/>
                  <a:pt x="4417" y="1518"/>
                </a:cubicBezTo>
                <a:cubicBezTo>
                  <a:pt x="4459" y="1548"/>
                  <a:pt x="4459" y="1548"/>
                  <a:pt x="4459" y="1548"/>
                </a:cubicBezTo>
                <a:cubicBezTo>
                  <a:pt x="4542" y="1571"/>
                  <a:pt x="4542" y="1571"/>
                  <a:pt x="4542" y="1571"/>
                </a:cubicBezTo>
                <a:cubicBezTo>
                  <a:pt x="4494" y="1589"/>
                  <a:pt x="4494" y="1589"/>
                  <a:pt x="4494" y="1589"/>
                </a:cubicBezTo>
                <a:cubicBezTo>
                  <a:pt x="4488" y="1631"/>
                  <a:pt x="4488" y="1631"/>
                  <a:pt x="4488" y="1631"/>
                </a:cubicBezTo>
                <a:cubicBezTo>
                  <a:pt x="4524" y="1654"/>
                  <a:pt x="4524" y="1654"/>
                  <a:pt x="4524" y="1654"/>
                </a:cubicBezTo>
                <a:cubicBezTo>
                  <a:pt x="4470" y="1731"/>
                  <a:pt x="4470" y="1731"/>
                  <a:pt x="4470" y="1731"/>
                </a:cubicBezTo>
                <a:cubicBezTo>
                  <a:pt x="4441" y="1791"/>
                  <a:pt x="4441" y="1791"/>
                  <a:pt x="4441" y="1791"/>
                </a:cubicBezTo>
                <a:cubicBezTo>
                  <a:pt x="4405" y="1832"/>
                  <a:pt x="4405" y="1832"/>
                  <a:pt x="4405" y="1832"/>
                </a:cubicBezTo>
                <a:cubicBezTo>
                  <a:pt x="4364" y="1814"/>
                  <a:pt x="4364" y="1814"/>
                  <a:pt x="4364" y="1814"/>
                </a:cubicBezTo>
                <a:cubicBezTo>
                  <a:pt x="4340" y="1749"/>
                  <a:pt x="4340" y="1749"/>
                  <a:pt x="4340" y="1749"/>
                </a:cubicBezTo>
                <a:cubicBezTo>
                  <a:pt x="4364" y="1708"/>
                  <a:pt x="4364" y="1708"/>
                  <a:pt x="4364" y="1708"/>
                </a:cubicBezTo>
                <a:cubicBezTo>
                  <a:pt x="4293" y="1648"/>
                  <a:pt x="4293" y="1648"/>
                  <a:pt x="4293" y="1648"/>
                </a:cubicBezTo>
                <a:cubicBezTo>
                  <a:pt x="4239" y="1696"/>
                  <a:pt x="4239" y="1696"/>
                  <a:pt x="4239" y="1696"/>
                </a:cubicBezTo>
                <a:cubicBezTo>
                  <a:pt x="4156" y="1607"/>
                  <a:pt x="4156" y="1607"/>
                  <a:pt x="4156" y="1607"/>
                </a:cubicBezTo>
                <a:cubicBezTo>
                  <a:pt x="4127" y="1595"/>
                  <a:pt x="4127" y="1595"/>
                  <a:pt x="4127" y="1595"/>
                </a:cubicBezTo>
                <a:cubicBezTo>
                  <a:pt x="4133" y="1548"/>
                  <a:pt x="4133" y="1548"/>
                  <a:pt x="4133" y="1548"/>
                </a:cubicBezTo>
                <a:cubicBezTo>
                  <a:pt x="4121" y="1494"/>
                  <a:pt x="4121" y="1494"/>
                  <a:pt x="4121" y="1494"/>
                </a:cubicBezTo>
                <a:cubicBezTo>
                  <a:pt x="4085" y="1494"/>
                  <a:pt x="4085" y="1494"/>
                  <a:pt x="4085" y="1494"/>
                </a:cubicBezTo>
                <a:cubicBezTo>
                  <a:pt x="4085" y="1447"/>
                  <a:pt x="4085" y="1447"/>
                  <a:pt x="4085" y="1447"/>
                </a:cubicBezTo>
                <a:cubicBezTo>
                  <a:pt x="4026" y="1399"/>
                  <a:pt x="4026" y="1399"/>
                  <a:pt x="4026" y="1399"/>
                </a:cubicBezTo>
                <a:cubicBezTo>
                  <a:pt x="3955" y="1399"/>
                  <a:pt x="3955" y="1399"/>
                  <a:pt x="3955" y="1399"/>
                </a:cubicBezTo>
                <a:cubicBezTo>
                  <a:pt x="3943" y="1423"/>
                  <a:pt x="3943" y="1423"/>
                  <a:pt x="3943" y="1423"/>
                </a:cubicBezTo>
                <a:cubicBezTo>
                  <a:pt x="3907" y="1429"/>
                  <a:pt x="3907" y="1429"/>
                  <a:pt x="3907" y="1429"/>
                </a:cubicBezTo>
                <a:cubicBezTo>
                  <a:pt x="3878" y="1476"/>
                  <a:pt x="3878" y="1476"/>
                  <a:pt x="3878" y="1476"/>
                </a:cubicBezTo>
                <a:cubicBezTo>
                  <a:pt x="3895" y="1512"/>
                  <a:pt x="3895" y="1512"/>
                  <a:pt x="3895" y="1512"/>
                </a:cubicBezTo>
                <a:cubicBezTo>
                  <a:pt x="3883" y="1542"/>
                  <a:pt x="3883" y="1542"/>
                  <a:pt x="3883" y="1542"/>
                </a:cubicBezTo>
                <a:cubicBezTo>
                  <a:pt x="3943" y="1589"/>
                  <a:pt x="3943" y="1589"/>
                  <a:pt x="3943" y="1589"/>
                </a:cubicBezTo>
                <a:cubicBezTo>
                  <a:pt x="3996" y="1619"/>
                  <a:pt x="3996" y="1619"/>
                  <a:pt x="3996" y="1619"/>
                </a:cubicBezTo>
                <a:cubicBezTo>
                  <a:pt x="3978" y="1660"/>
                  <a:pt x="3978" y="1660"/>
                  <a:pt x="3978" y="1660"/>
                </a:cubicBezTo>
                <a:cubicBezTo>
                  <a:pt x="3919" y="1648"/>
                  <a:pt x="3919" y="1648"/>
                  <a:pt x="3919" y="1648"/>
                </a:cubicBezTo>
                <a:cubicBezTo>
                  <a:pt x="3937" y="1702"/>
                  <a:pt x="3937" y="1702"/>
                  <a:pt x="3937" y="1702"/>
                </a:cubicBezTo>
                <a:cubicBezTo>
                  <a:pt x="3990" y="1696"/>
                  <a:pt x="3990" y="1696"/>
                  <a:pt x="3990" y="1696"/>
                </a:cubicBezTo>
                <a:cubicBezTo>
                  <a:pt x="4044" y="1660"/>
                  <a:pt x="4044" y="1660"/>
                  <a:pt x="4044" y="1660"/>
                </a:cubicBezTo>
                <a:cubicBezTo>
                  <a:pt x="4044" y="1714"/>
                  <a:pt x="4044" y="1714"/>
                  <a:pt x="4044" y="1714"/>
                </a:cubicBezTo>
                <a:cubicBezTo>
                  <a:pt x="3949" y="1767"/>
                  <a:pt x="3949" y="1767"/>
                  <a:pt x="3949" y="1767"/>
                </a:cubicBezTo>
                <a:cubicBezTo>
                  <a:pt x="3955" y="1838"/>
                  <a:pt x="3955" y="1838"/>
                  <a:pt x="3955" y="1838"/>
                </a:cubicBezTo>
                <a:cubicBezTo>
                  <a:pt x="3890" y="1802"/>
                  <a:pt x="3890" y="1802"/>
                  <a:pt x="3890" y="1802"/>
                </a:cubicBezTo>
                <a:cubicBezTo>
                  <a:pt x="3907" y="1749"/>
                  <a:pt x="3907" y="1749"/>
                  <a:pt x="3907" y="1749"/>
                </a:cubicBezTo>
                <a:cubicBezTo>
                  <a:pt x="3872" y="1749"/>
                  <a:pt x="3872" y="1749"/>
                  <a:pt x="3872" y="1749"/>
                </a:cubicBezTo>
                <a:cubicBezTo>
                  <a:pt x="3866" y="1702"/>
                  <a:pt x="3866" y="1702"/>
                  <a:pt x="3866" y="1702"/>
                </a:cubicBezTo>
                <a:cubicBezTo>
                  <a:pt x="3901" y="1702"/>
                  <a:pt x="3901" y="1702"/>
                  <a:pt x="3901" y="1702"/>
                </a:cubicBezTo>
                <a:cubicBezTo>
                  <a:pt x="3890" y="1631"/>
                  <a:pt x="3890" y="1631"/>
                  <a:pt x="3890" y="1631"/>
                </a:cubicBezTo>
                <a:cubicBezTo>
                  <a:pt x="3801" y="1583"/>
                  <a:pt x="3801" y="1583"/>
                  <a:pt x="3801" y="1583"/>
                </a:cubicBezTo>
                <a:cubicBezTo>
                  <a:pt x="3783" y="1636"/>
                  <a:pt x="3783" y="1636"/>
                  <a:pt x="3783" y="1636"/>
                </a:cubicBezTo>
                <a:cubicBezTo>
                  <a:pt x="3729" y="1660"/>
                  <a:pt x="3729" y="1660"/>
                  <a:pt x="3729" y="1660"/>
                </a:cubicBezTo>
                <a:cubicBezTo>
                  <a:pt x="3812" y="1714"/>
                  <a:pt x="3812" y="1714"/>
                  <a:pt x="3812" y="1714"/>
                </a:cubicBezTo>
                <a:cubicBezTo>
                  <a:pt x="3777" y="1743"/>
                  <a:pt x="3777" y="1743"/>
                  <a:pt x="3777" y="1743"/>
                </a:cubicBezTo>
                <a:cubicBezTo>
                  <a:pt x="3759" y="1785"/>
                  <a:pt x="3759" y="1785"/>
                  <a:pt x="3759" y="1785"/>
                </a:cubicBezTo>
                <a:cubicBezTo>
                  <a:pt x="3605" y="1791"/>
                  <a:pt x="3605" y="1791"/>
                  <a:pt x="3605" y="1791"/>
                </a:cubicBezTo>
                <a:cubicBezTo>
                  <a:pt x="3528" y="1761"/>
                  <a:pt x="3528" y="1761"/>
                  <a:pt x="3528" y="1761"/>
                </a:cubicBezTo>
                <a:cubicBezTo>
                  <a:pt x="3474" y="1749"/>
                  <a:pt x="3474" y="1749"/>
                  <a:pt x="3474" y="1749"/>
                </a:cubicBezTo>
                <a:cubicBezTo>
                  <a:pt x="3397" y="1708"/>
                  <a:pt x="3397" y="1708"/>
                  <a:pt x="3397" y="1708"/>
                </a:cubicBezTo>
                <a:cubicBezTo>
                  <a:pt x="3344" y="1737"/>
                  <a:pt x="3344" y="1737"/>
                  <a:pt x="3344" y="1737"/>
                </a:cubicBezTo>
                <a:cubicBezTo>
                  <a:pt x="3267" y="1773"/>
                  <a:pt x="3267" y="1773"/>
                  <a:pt x="3267" y="1773"/>
                </a:cubicBezTo>
                <a:cubicBezTo>
                  <a:pt x="3285" y="1820"/>
                  <a:pt x="3285" y="1820"/>
                  <a:pt x="3285" y="1820"/>
                </a:cubicBezTo>
                <a:cubicBezTo>
                  <a:pt x="3273" y="1897"/>
                  <a:pt x="3273" y="1897"/>
                  <a:pt x="3273" y="1897"/>
                </a:cubicBezTo>
                <a:cubicBezTo>
                  <a:pt x="3225" y="1809"/>
                  <a:pt x="3225" y="1809"/>
                  <a:pt x="3225" y="1809"/>
                </a:cubicBezTo>
                <a:cubicBezTo>
                  <a:pt x="3148" y="1773"/>
                  <a:pt x="3148" y="1773"/>
                  <a:pt x="3148" y="1773"/>
                </a:cubicBezTo>
                <a:cubicBezTo>
                  <a:pt x="3065" y="1791"/>
                  <a:pt x="3065" y="1791"/>
                  <a:pt x="3065" y="1791"/>
                </a:cubicBezTo>
                <a:cubicBezTo>
                  <a:pt x="2876" y="1773"/>
                  <a:pt x="2876" y="1773"/>
                  <a:pt x="2876" y="1773"/>
                </a:cubicBezTo>
                <a:cubicBezTo>
                  <a:pt x="2876" y="1749"/>
                  <a:pt x="2876" y="1749"/>
                  <a:pt x="2876" y="1749"/>
                </a:cubicBezTo>
                <a:cubicBezTo>
                  <a:pt x="2941" y="1725"/>
                  <a:pt x="2941" y="1725"/>
                  <a:pt x="2941" y="1725"/>
                </a:cubicBezTo>
                <a:cubicBezTo>
                  <a:pt x="2846" y="1678"/>
                  <a:pt x="2846" y="1678"/>
                  <a:pt x="2846" y="1678"/>
                </a:cubicBezTo>
                <a:cubicBezTo>
                  <a:pt x="2787" y="1678"/>
                  <a:pt x="2787" y="1678"/>
                  <a:pt x="2787" y="1678"/>
                </a:cubicBezTo>
                <a:cubicBezTo>
                  <a:pt x="2615" y="1631"/>
                  <a:pt x="2615" y="1631"/>
                  <a:pt x="2615" y="1631"/>
                </a:cubicBezTo>
                <a:cubicBezTo>
                  <a:pt x="2573" y="1595"/>
                  <a:pt x="2573" y="1595"/>
                  <a:pt x="2573" y="1595"/>
                </a:cubicBezTo>
                <a:cubicBezTo>
                  <a:pt x="2496" y="1583"/>
                  <a:pt x="2496" y="1583"/>
                  <a:pt x="2496" y="1583"/>
                </a:cubicBezTo>
                <a:cubicBezTo>
                  <a:pt x="2449" y="1589"/>
                  <a:pt x="2449" y="1589"/>
                  <a:pt x="2449" y="1589"/>
                </a:cubicBezTo>
                <a:cubicBezTo>
                  <a:pt x="2431" y="1619"/>
                  <a:pt x="2431" y="1619"/>
                  <a:pt x="2431" y="1619"/>
                </a:cubicBezTo>
                <a:cubicBezTo>
                  <a:pt x="2389" y="1631"/>
                  <a:pt x="2389" y="1631"/>
                  <a:pt x="2389" y="1631"/>
                </a:cubicBezTo>
                <a:cubicBezTo>
                  <a:pt x="2342" y="1559"/>
                  <a:pt x="2342" y="1559"/>
                  <a:pt x="2342" y="1559"/>
                </a:cubicBezTo>
                <a:cubicBezTo>
                  <a:pt x="2318" y="1619"/>
                  <a:pt x="2318" y="1619"/>
                  <a:pt x="2318" y="1619"/>
                </a:cubicBezTo>
                <a:cubicBezTo>
                  <a:pt x="2265" y="1613"/>
                  <a:pt x="2265" y="1613"/>
                  <a:pt x="2265" y="1613"/>
                </a:cubicBezTo>
                <a:cubicBezTo>
                  <a:pt x="2217" y="1530"/>
                  <a:pt x="2217" y="1530"/>
                  <a:pt x="2217" y="1530"/>
                </a:cubicBezTo>
                <a:cubicBezTo>
                  <a:pt x="2158" y="1512"/>
                  <a:pt x="2158" y="1512"/>
                  <a:pt x="2158" y="1512"/>
                </a:cubicBezTo>
                <a:cubicBezTo>
                  <a:pt x="2140" y="1571"/>
                  <a:pt x="2140" y="1571"/>
                  <a:pt x="2140" y="1571"/>
                </a:cubicBezTo>
                <a:cubicBezTo>
                  <a:pt x="2105" y="1601"/>
                  <a:pt x="2105" y="1601"/>
                  <a:pt x="2105" y="1601"/>
                </a:cubicBezTo>
                <a:cubicBezTo>
                  <a:pt x="2045" y="1613"/>
                  <a:pt x="2045" y="1613"/>
                  <a:pt x="2045" y="1613"/>
                </a:cubicBezTo>
                <a:cubicBezTo>
                  <a:pt x="1974" y="1636"/>
                  <a:pt x="1974" y="1636"/>
                  <a:pt x="1974" y="1636"/>
                </a:cubicBezTo>
                <a:cubicBezTo>
                  <a:pt x="1897" y="1672"/>
                  <a:pt x="1897" y="1672"/>
                  <a:pt x="1897" y="1672"/>
                </a:cubicBezTo>
                <a:cubicBezTo>
                  <a:pt x="1957" y="1619"/>
                  <a:pt x="1957" y="1619"/>
                  <a:pt x="1957" y="1619"/>
                </a:cubicBezTo>
                <a:cubicBezTo>
                  <a:pt x="2022" y="1601"/>
                  <a:pt x="2022" y="1601"/>
                  <a:pt x="2022" y="1601"/>
                </a:cubicBezTo>
                <a:cubicBezTo>
                  <a:pt x="2069" y="1583"/>
                  <a:pt x="2069" y="1583"/>
                  <a:pt x="2069" y="1583"/>
                </a:cubicBezTo>
                <a:cubicBezTo>
                  <a:pt x="2087" y="1554"/>
                  <a:pt x="2087" y="1554"/>
                  <a:pt x="2087" y="1554"/>
                </a:cubicBezTo>
                <a:cubicBezTo>
                  <a:pt x="2063" y="1548"/>
                  <a:pt x="2063" y="1548"/>
                  <a:pt x="2063" y="1548"/>
                </a:cubicBezTo>
                <a:cubicBezTo>
                  <a:pt x="1986" y="1571"/>
                  <a:pt x="1986" y="1571"/>
                  <a:pt x="1986" y="1571"/>
                </a:cubicBezTo>
                <a:cubicBezTo>
                  <a:pt x="1897" y="1613"/>
                  <a:pt x="1897" y="1613"/>
                  <a:pt x="1897" y="1613"/>
                </a:cubicBezTo>
                <a:cubicBezTo>
                  <a:pt x="1850" y="1613"/>
                  <a:pt x="1850" y="1613"/>
                  <a:pt x="1850" y="1613"/>
                </a:cubicBezTo>
                <a:cubicBezTo>
                  <a:pt x="1802" y="1613"/>
                  <a:pt x="1802" y="1613"/>
                  <a:pt x="1802" y="1613"/>
                </a:cubicBezTo>
                <a:cubicBezTo>
                  <a:pt x="1713" y="1666"/>
                  <a:pt x="1713" y="1666"/>
                  <a:pt x="1713" y="1666"/>
                </a:cubicBezTo>
                <a:cubicBezTo>
                  <a:pt x="1624" y="1654"/>
                  <a:pt x="1624" y="1654"/>
                  <a:pt x="1624" y="1654"/>
                </a:cubicBezTo>
                <a:cubicBezTo>
                  <a:pt x="1553" y="1601"/>
                  <a:pt x="1553" y="1601"/>
                  <a:pt x="1553" y="1601"/>
                </a:cubicBezTo>
                <a:cubicBezTo>
                  <a:pt x="1423" y="1595"/>
                  <a:pt x="1423" y="1595"/>
                  <a:pt x="1423" y="1595"/>
                </a:cubicBezTo>
                <a:cubicBezTo>
                  <a:pt x="1376" y="1571"/>
                  <a:pt x="1376" y="1571"/>
                  <a:pt x="1376" y="1571"/>
                </a:cubicBezTo>
                <a:cubicBezTo>
                  <a:pt x="1310" y="1559"/>
                  <a:pt x="1310" y="1559"/>
                  <a:pt x="1310" y="1559"/>
                </a:cubicBezTo>
                <a:cubicBezTo>
                  <a:pt x="1233" y="1571"/>
                  <a:pt x="1233" y="1571"/>
                  <a:pt x="1233" y="1571"/>
                </a:cubicBezTo>
                <a:cubicBezTo>
                  <a:pt x="1180" y="1548"/>
                  <a:pt x="1180" y="1548"/>
                  <a:pt x="1180" y="1548"/>
                </a:cubicBezTo>
                <a:cubicBezTo>
                  <a:pt x="1097" y="1548"/>
                  <a:pt x="1097" y="1548"/>
                  <a:pt x="1097" y="1548"/>
                </a:cubicBezTo>
                <a:cubicBezTo>
                  <a:pt x="1008" y="1524"/>
                  <a:pt x="1008" y="1524"/>
                  <a:pt x="1008" y="1524"/>
                </a:cubicBezTo>
                <a:cubicBezTo>
                  <a:pt x="931" y="1524"/>
                  <a:pt x="931" y="1524"/>
                  <a:pt x="931" y="1524"/>
                </a:cubicBezTo>
                <a:cubicBezTo>
                  <a:pt x="866" y="1524"/>
                  <a:pt x="866" y="1524"/>
                  <a:pt x="866" y="1524"/>
                </a:cubicBezTo>
                <a:cubicBezTo>
                  <a:pt x="848" y="1482"/>
                  <a:pt x="848" y="1482"/>
                  <a:pt x="848" y="1482"/>
                </a:cubicBezTo>
                <a:cubicBezTo>
                  <a:pt x="723" y="1476"/>
                  <a:pt x="723" y="1476"/>
                  <a:pt x="723" y="1476"/>
                </a:cubicBezTo>
                <a:cubicBezTo>
                  <a:pt x="670" y="1482"/>
                  <a:pt x="670" y="1482"/>
                  <a:pt x="670" y="1482"/>
                </a:cubicBezTo>
                <a:cubicBezTo>
                  <a:pt x="688" y="1453"/>
                  <a:pt x="688" y="1453"/>
                  <a:pt x="688" y="1453"/>
                </a:cubicBezTo>
                <a:cubicBezTo>
                  <a:pt x="611" y="1447"/>
                  <a:pt x="611" y="1447"/>
                  <a:pt x="611" y="1447"/>
                </a:cubicBezTo>
                <a:cubicBezTo>
                  <a:pt x="545" y="1488"/>
                  <a:pt x="545" y="1488"/>
                  <a:pt x="545" y="1488"/>
                </a:cubicBezTo>
                <a:cubicBezTo>
                  <a:pt x="445" y="1488"/>
                  <a:pt x="445" y="1488"/>
                  <a:pt x="445" y="1488"/>
                </a:cubicBezTo>
                <a:cubicBezTo>
                  <a:pt x="368" y="1542"/>
                  <a:pt x="368" y="1542"/>
                  <a:pt x="368" y="1542"/>
                </a:cubicBezTo>
                <a:cubicBezTo>
                  <a:pt x="308" y="1542"/>
                  <a:pt x="308" y="1542"/>
                  <a:pt x="308" y="1542"/>
                </a:cubicBezTo>
                <a:cubicBezTo>
                  <a:pt x="255" y="1583"/>
                  <a:pt x="255" y="1583"/>
                  <a:pt x="255" y="1583"/>
                </a:cubicBezTo>
                <a:cubicBezTo>
                  <a:pt x="249" y="1636"/>
                  <a:pt x="249" y="1636"/>
                  <a:pt x="249" y="1636"/>
                </a:cubicBezTo>
                <a:cubicBezTo>
                  <a:pt x="184" y="1678"/>
                  <a:pt x="184" y="1678"/>
                  <a:pt x="184" y="1678"/>
                </a:cubicBezTo>
                <a:cubicBezTo>
                  <a:pt x="83" y="1678"/>
                  <a:pt x="83" y="1678"/>
                  <a:pt x="83" y="1678"/>
                </a:cubicBezTo>
                <a:cubicBezTo>
                  <a:pt x="65" y="1737"/>
                  <a:pt x="65" y="1737"/>
                  <a:pt x="65" y="1737"/>
                </a:cubicBezTo>
                <a:cubicBezTo>
                  <a:pt x="184" y="1791"/>
                  <a:pt x="184" y="1791"/>
                  <a:pt x="184" y="1791"/>
                </a:cubicBezTo>
                <a:cubicBezTo>
                  <a:pt x="219" y="1844"/>
                  <a:pt x="219" y="1844"/>
                  <a:pt x="219" y="1844"/>
                </a:cubicBezTo>
                <a:cubicBezTo>
                  <a:pt x="285" y="1868"/>
                  <a:pt x="285" y="1868"/>
                  <a:pt x="285" y="1868"/>
                </a:cubicBezTo>
                <a:cubicBezTo>
                  <a:pt x="332" y="1933"/>
                  <a:pt x="332" y="1933"/>
                  <a:pt x="332" y="1933"/>
                </a:cubicBezTo>
                <a:cubicBezTo>
                  <a:pt x="267" y="1945"/>
                  <a:pt x="267" y="1945"/>
                  <a:pt x="267" y="1945"/>
                </a:cubicBezTo>
                <a:cubicBezTo>
                  <a:pt x="207" y="1933"/>
                  <a:pt x="207" y="1933"/>
                  <a:pt x="207" y="1933"/>
                </a:cubicBezTo>
                <a:cubicBezTo>
                  <a:pt x="201" y="1880"/>
                  <a:pt x="201" y="1880"/>
                  <a:pt x="201" y="1880"/>
                </a:cubicBezTo>
                <a:cubicBezTo>
                  <a:pt x="130" y="1921"/>
                  <a:pt x="130" y="1921"/>
                  <a:pt x="130" y="1921"/>
                </a:cubicBezTo>
                <a:cubicBezTo>
                  <a:pt x="71" y="1927"/>
                  <a:pt x="71" y="1927"/>
                  <a:pt x="71" y="1927"/>
                </a:cubicBezTo>
                <a:cubicBezTo>
                  <a:pt x="0" y="1980"/>
                  <a:pt x="0" y="1980"/>
                  <a:pt x="0" y="1980"/>
                </a:cubicBezTo>
                <a:cubicBezTo>
                  <a:pt x="30" y="2004"/>
                  <a:pt x="30" y="2004"/>
                  <a:pt x="30" y="2004"/>
                </a:cubicBezTo>
                <a:cubicBezTo>
                  <a:pt x="71" y="2034"/>
                  <a:pt x="71" y="2034"/>
                  <a:pt x="71" y="2034"/>
                </a:cubicBezTo>
                <a:cubicBezTo>
                  <a:pt x="95" y="2093"/>
                  <a:pt x="95" y="2093"/>
                  <a:pt x="95" y="2093"/>
                </a:cubicBezTo>
                <a:cubicBezTo>
                  <a:pt x="279" y="2075"/>
                  <a:pt x="279" y="2075"/>
                  <a:pt x="279" y="2075"/>
                </a:cubicBezTo>
                <a:cubicBezTo>
                  <a:pt x="326" y="2046"/>
                  <a:pt x="326" y="2046"/>
                  <a:pt x="326" y="2046"/>
                </a:cubicBezTo>
                <a:cubicBezTo>
                  <a:pt x="373" y="2052"/>
                  <a:pt x="373" y="2052"/>
                  <a:pt x="373" y="2052"/>
                </a:cubicBezTo>
                <a:cubicBezTo>
                  <a:pt x="362" y="2105"/>
                  <a:pt x="362" y="2105"/>
                  <a:pt x="362" y="2105"/>
                </a:cubicBezTo>
                <a:cubicBezTo>
                  <a:pt x="362" y="2170"/>
                  <a:pt x="362" y="2170"/>
                  <a:pt x="362" y="2170"/>
                </a:cubicBezTo>
                <a:cubicBezTo>
                  <a:pt x="296" y="2170"/>
                  <a:pt x="296" y="2170"/>
                  <a:pt x="296" y="2170"/>
                </a:cubicBezTo>
                <a:cubicBezTo>
                  <a:pt x="231" y="2194"/>
                  <a:pt x="231" y="2194"/>
                  <a:pt x="231" y="2194"/>
                </a:cubicBezTo>
                <a:cubicBezTo>
                  <a:pt x="172" y="2188"/>
                  <a:pt x="172" y="2188"/>
                  <a:pt x="172" y="2188"/>
                </a:cubicBezTo>
                <a:cubicBezTo>
                  <a:pt x="154" y="2253"/>
                  <a:pt x="154" y="2253"/>
                  <a:pt x="154" y="2253"/>
                </a:cubicBezTo>
                <a:cubicBezTo>
                  <a:pt x="89" y="2312"/>
                  <a:pt x="89" y="2312"/>
                  <a:pt x="89" y="2312"/>
                </a:cubicBezTo>
                <a:cubicBezTo>
                  <a:pt x="101" y="2354"/>
                  <a:pt x="101" y="2354"/>
                  <a:pt x="101" y="2354"/>
                </a:cubicBezTo>
                <a:cubicBezTo>
                  <a:pt x="130" y="2360"/>
                  <a:pt x="130" y="2360"/>
                  <a:pt x="130" y="2360"/>
                </a:cubicBezTo>
                <a:cubicBezTo>
                  <a:pt x="142" y="2395"/>
                  <a:pt x="142" y="2395"/>
                  <a:pt x="142" y="2395"/>
                </a:cubicBezTo>
                <a:cubicBezTo>
                  <a:pt x="172" y="2449"/>
                  <a:pt x="172" y="2449"/>
                  <a:pt x="172" y="2449"/>
                </a:cubicBezTo>
                <a:cubicBezTo>
                  <a:pt x="249" y="2478"/>
                  <a:pt x="249" y="2478"/>
                  <a:pt x="249" y="2478"/>
                </a:cubicBezTo>
                <a:cubicBezTo>
                  <a:pt x="285" y="2431"/>
                  <a:pt x="285" y="2431"/>
                  <a:pt x="285" y="2431"/>
                </a:cubicBezTo>
                <a:cubicBezTo>
                  <a:pt x="326" y="2490"/>
                  <a:pt x="326" y="2490"/>
                  <a:pt x="326" y="2490"/>
                </a:cubicBezTo>
                <a:cubicBezTo>
                  <a:pt x="320" y="2573"/>
                  <a:pt x="320" y="2573"/>
                  <a:pt x="320" y="2573"/>
                </a:cubicBezTo>
                <a:cubicBezTo>
                  <a:pt x="356" y="2573"/>
                  <a:pt x="356" y="2573"/>
                  <a:pt x="356" y="2573"/>
                </a:cubicBezTo>
                <a:cubicBezTo>
                  <a:pt x="385" y="2555"/>
                  <a:pt x="385" y="2555"/>
                  <a:pt x="385" y="2555"/>
                </a:cubicBezTo>
                <a:cubicBezTo>
                  <a:pt x="445" y="2555"/>
                  <a:pt x="445" y="2555"/>
                  <a:pt x="445" y="2555"/>
                </a:cubicBezTo>
                <a:cubicBezTo>
                  <a:pt x="486" y="2573"/>
                  <a:pt x="486" y="2573"/>
                  <a:pt x="486" y="2573"/>
                </a:cubicBezTo>
                <a:cubicBezTo>
                  <a:pt x="504" y="2538"/>
                  <a:pt x="504" y="2538"/>
                  <a:pt x="504" y="2538"/>
                </a:cubicBezTo>
                <a:cubicBezTo>
                  <a:pt x="545" y="2567"/>
                  <a:pt x="545" y="2567"/>
                  <a:pt x="545" y="2567"/>
                </a:cubicBezTo>
                <a:cubicBezTo>
                  <a:pt x="587" y="2544"/>
                  <a:pt x="587" y="2544"/>
                  <a:pt x="587" y="2544"/>
                </a:cubicBezTo>
                <a:cubicBezTo>
                  <a:pt x="587" y="2544"/>
                  <a:pt x="563" y="2597"/>
                  <a:pt x="563" y="2615"/>
                </a:cubicBezTo>
                <a:cubicBezTo>
                  <a:pt x="563" y="2632"/>
                  <a:pt x="528" y="2656"/>
                  <a:pt x="510" y="2662"/>
                </a:cubicBezTo>
                <a:cubicBezTo>
                  <a:pt x="492" y="2674"/>
                  <a:pt x="421" y="2733"/>
                  <a:pt x="421" y="2733"/>
                </a:cubicBezTo>
                <a:cubicBezTo>
                  <a:pt x="391" y="2775"/>
                  <a:pt x="391" y="2775"/>
                  <a:pt x="391" y="2775"/>
                </a:cubicBezTo>
                <a:cubicBezTo>
                  <a:pt x="332" y="2775"/>
                  <a:pt x="332" y="2775"/>
                  <a:pt x="332" y="2775"/>
                </a:cubicBezTo>
                <a:cubicBezTo>
                  <a:pt x="279" y="2816"/>
                  <a:pt x="279" y="2816"/>
                  <a:pt x="279" y="2816"/>
                </a:cubicBezTo>
                <a:cubicBezTo>
                  <a:pt x="201" y="2834"/>
                  <a:pt x="201" y="2834"/>
                  <a:pt x="201" y="2834"/>
                </a:cubicBezTo>
                <a:cubicBezTo>
                  <a:pt x="136" y="2887"/>
                  <a:pt x="136" y="2887"/>
                  <a:pt x="136" y="2887"/>
                </a:cubicBezTo>
                <a:cubicBezTo>
                  <a:pt x="172" y="2905"/>
                  <a:pt x="172" y="2905"/>
                  <a:pt x="172" y="2905"/>
                </a:cubicBezTo>
                <a:cubicBezTo>
                  <a:pt x="237" y="2858"/>
                  <a:pt x="237" y="2858"/>
                  <a:pt x="237" y="2858"/>
                </a:cubicBezTo>
                <a:cubicBezTo>
                  <a:pt x="279" y="2852"/>
                  <a:pt x="279" y="2852"/>
                  <a:pt x="279" y="2852"/>
                </a:cubicBezTo>
                <a:cubicBezTo>
                  <a:pt x="350" y="2816"/>
                  <a:pt x="350" y="2816"/>
                  <a:pt x="350" y="2816"/>
                </a:cubicBezTo>
                <a:cubicBezTo>
                  <a:pt x="433" y="2781"/>
                  <a:pt x="433" y="2781"/>
                  <a:pt x="433" y="2781"/>
                </a:cubicBezTo>
                <a:cubicBezTo>
                  <a:pt x="593" y="2704"/>
                  <a:pt x="593" y="2704"/>
                  <a:pt x="593" y="2704"/>
                </a:cubicBezTo>
                <a:cubicBezTo>
                  <a:pt x="616" y="2656"/>
                  <a:pt x="616" y="2656"/>
                  <a:pt x="616" y="2656"/>
                </a:cubicBezTo>
                <a:cubicBezTo>
                  <a:pt x="789" y="2561"/>
                  <a:pt x="789" y="2561"/>
                  <a:pt x="789" y="2561"/>
                </a:cubicBezTo>
                <a:cubicBezTo>
                  <a:pt x="741" y="2496"/>
                  <a:pt x="741" y="2496"/>
                  <a:pt x="741" y="2496"/>
                </a:cubicBezTo>
                <a:cubicBezTo>
                  <a:pt x="830" y="2449"/>
                  <a:pt x="830" y="2449"/>
                  <a:pt x="830" y="2449"/>
                </a:cubicBezTo>
                <a:cubicBezTo>
                  <a:pt x="871" y="2372"/>
                  <a:pt x="871" y="2372"/>
                  <a:pt x="871" y="2372"/>
                </a:cubicBezTo>
                <a:cubicBezTo>
                  <a:pt x="949" y="2354"/>
                  <a:pt x="949" y="2354"/>
                  <a:pt x="949" y="2354"/>
                </a:cubicBezTo>
                <a:cubicBezTo>
                  <a:pt x="990" y="2378"/>
                  <a:pt x="990" y="2378"/>
                  <a:pt x="990" y="2378"/>
                </a:cubicBezTo>
                <a:cubicBezTo>
                  <a:pt x="901" y="2413"/>
                  <a:pt x="901" y="2413"/>
                  <a:pt x="901" y="2413"/>
                </a:cubicBezTo>
                <a:cubicBezTo>
                  <a:pt x="877" y="2461"/>
                  <a:pt x="877" y="2461"/>
                  <a:pt x="877" y="2461"/>
                </a:cubicBezTo>
                <a:cubicBezTo>
                  <a:pt x="889" y="2508"/>
                  <a:pt x="889" y="2508"/>
                  <a:pt x="889" y="2508"/>
                </a:cubicBezTo>
                <a:cubicBezTo>
                  <a:pt x="1002" y="2455"/>
                  <a:pt x="1002" y="2455"/>
                  <a:pt x="1002" y="2455"/>
                </a:cubicBezTo>
                <a:cubicBezTo>
                  <a:pt x="1079" y="2443"/>
                  <a:pt x="1079" y="2443"/>
                  <a:pt x="1079" y="2443"/>
                </a:cubicBezTo>
                <a:lnTo>
                  <a:pt x="1061" y="2407"/>
                </a:lnTo>
                <a:close/>
                <a:moveTo>
                  <a:pt x="830" y="2639"/>
                </a:moveTo>
                <a:lnTo>
                  <a:pt x="830" y="2639"/>
                </a:lnTo>
                <a:cubicBezTo>
                  <a:pt x="830" y="2585"/>
                  <a:pt x="830" y="2585"/>
                  <a:pt x="830" y="2585"/>
                </a:cubicBezTo>
                <a:cubicBezTo>
                  <a:pt x="789" y="2615"/>
                  <a:pt x="789" y="2615"/>
                  <a:pt x="789" y="2615"/>
                </a:cubicBezTo>
                <a:cubicBezTo>
                  <a:pt x="711" y="2662"/>
                  <a:pt x="711" y="2662"/>
                  <a:pt x="711" y="2662"/>
                </a:cubicBezTo>
                <a:cubicBezTo>
                  <a:pt x="735" y="2716"/>
                  <a:pt x="735" y="2716"/>
                  <a:pt x="735" y="2716"/>
                </a:cubicBezTo>
                <a:cubicBezTo>
                  <a:pt x="789" y="2686"/>
                  <a:pt x="789" y="2686"/>
                  <a:pt x="789" y="2686"/>
                </a:cubicBezTo>
                <a:lnTo>
                  <a:pt x="830" y="2639"/>
                </a:lnTo>
                <a:close/>
              </a:path>
            </a:pathLst>
          </a:custGeom>
          <a:solidFill>
            <a:schemeClr val="bg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Rounded Rectangle 105"/>
          <p:cNvSpPr/>
          <p:nvPr/>
        </p:nvSpPr>
        <p:spPr>
          <a:xfrm>
            <a:off x="3224451" y="4506579"/>
            <a:ext cx="1397797" cy="558398"/>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LAC: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49m</a:t>
            </a:r>
          </a:p>
        </p:txBody>
      </p:sp>
      <p:sp>
        <p:nvSpPr>
          <p:cNvPr id="110" name="Rounded Rectangle 109"/>
          <p:cNvSpPr/>
          <p:nvPr/>
        </p:nvSpPr>
        <p:spPr>
          <a:xfrm>
            <a:off x="5694450" y="4558742"/>
            <a:ext cx="1397797" cy="59136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Africa: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621m</a:t>
            </a:r>
          </a:p>
        </p:txBody>
      </p:sp>
      <p:sp>
        <p:nvSpPr>
          <p:cNvPr id="118" name="Rounded Rectangle 117"/>
          <p:cNvSpPr/>
          <p:nvPr/>
        </p:nvSpPr>
        <p:spPr>
          <a:xfrm>
            <a:off x="7265386" y="4406498"/>
            <a:ext cx="1542955" cy="55236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South Asia</a:t>
            </a:r>
            <a:r>
              <a:rPr lang="en-US" sz="16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noProof="0" dirty="0">
                <a:ln>
                  <a:noFill/>
                </a:ln>
                <a:solidFill>
                  <a:prstClr val="white"/>
                </a:solidFill>
                <a:effectLst/>
                <a:uLnTx/>
                <a:uFillTx/>
                <a:latin typeface="Calibri" panose="020F0502020204030204"/>
                <a:ea typeface="+mn-ea"/>
                <a:cs typeface="+mn-cs"/>
              </a:rPr>
              <a:t>283m</a:t>
            </a:r>
          </a:p>
        </p:txBody>
      </p:sp>
      <p:sp>
        <p:nvSpPr>
          <p:cNvPr id="122" name="Rounded Rectangle 121"/>
          <p:cNvSpPr/>
          <p:nvPr/>
        </p:nvSpPr>
        <p:spPr>
          <a:xfrm>
            <a:off x="7092247" y="2595996"/>
            <a:ext cx="2651133" cy="59136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Europe and Central Asia: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22m</a:t>
            </a:r>
            <a:endParaRPr kumimoji="0" lang="en-US" sz="1800" b="1" i="0" u="none" strike="noStrike" kern="1200" cap="none" spc="0" normalizeH="0" baseline="0" noProof="0" dirty="0">
              <a:ln>
                <a:noFill/>
              </a:ln>
              <a:solidFill>
                <a:prstClr val="white"/>
              </a:solidFill>
              <a:effectLst/>
              <a:uLnTx/>
              <a:uFillTx/>
              <a:latin typeface="Calibri" panose="020F0502020204030204"/>
            </a:endParaRPr>
          </a:p>
        </p:txBody>
      </p:sp>
      <p:sp>
        <p:nvSpPr>
          <p:cNvPr id="126" name="Rounded Rectangle 125"/>
          <p:cNvSpPr/>
          <p:nvPr/>
        </p:nvSpPr>
        <p:spPr>
          <a:xfrm>
            <a:off x="9743380" y="4190381"/>
            <a:ext cx="1708099" cy="55494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East Asia and Pacific:</a:t>
            </a:r>
            <a:r>
              <a:rPr lang="en-US" sz="1600" dirty="0">
                <a:solidFill>
                  <a:prstClr val="white"/>
                </a:solidFill>
                <a:latin typeface="Calibri" panose="020F0502020204030204"/>
              </a:rPr>
              <a:t> </a:t>
            </a:r>
            <a:r>
              <a:rPr lang="en-US" b="1" dirty="0">
                <a:solidFill>
                  <a:prstClr val="white"/>
                </a:solidFill>
                <a:latin typeface="Calibri" panose="020F0502020204030204"/>
              </a:rPr>
              <a:t>328m</a:t>
            </a:r>
            <a:endParaRPr kumimoji="0" lang="en-US" sz="1600" b="1" i="0" u="none" strike="noStrike" kern="1200" cap="none" spc="0" normalizeH="0" baseline="0" noProof="0" dirty="0">
              <a:ln>
                <a:noFill/>
              </a:ln>
              <a:solidFill>
                <a:prstClr val="white"/>
              </a:solidFill>
              <a:effectLst/>
              <a:uLnTx/>
              <a:uFillTx/>
              <a:latin typeface="Calibri" panose="020F0502020204030204"/>
            </a:endParaRPr>
          </a:p>
        </p:txBody>
      </p:sp>
      <p:sp>
        <p:nvSpPr>
          <p:cNvPr id="158" name="Oval 157"/>
          <p:cNvSpPr/>
          <p:nvPr/>
        </p:nvSpPr>
        <p:spPr>
          <a:xfrm>
            <a:off x="734043" y="237444"/>
            <a:ext cx="749300" cy="749300"/>
          </a:xfrm>
          <a:prstGeom prst="ellipse">
            <a:avLst/>
          </a:prstGeom>
          <a:solidFill>
            <a:schemeClr val="accent1"/>
          </a:solidFill>
          <a:ln>
            <a:noFill/>
          </a:ln>
          <a:effectLst>
            <a:outerShdw blurRad="1651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TextBox 159"/>
          <p:cNvSpPr txBox="1"/>
          <p:nvPr/>
        </p:nvSpPr>
        <p:spPr>
          <a:xfrm>
            <a:off x="1583825" y="894619"/>
            <a:ext cx="13361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Gill Sans Nova" panose="020B0602020104020203" pitchFamily="34" charset="0"/>
              </a:rPr>
              <a:t>1.35 bn</a:t>
            </a:r>
          </a:p>
        </p:txBody>
      </p:sp>
      <p:pic>
        <p:nvPicPr>
          <p:cNvPr id="177" name="Picture 1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255" y="1946083"/>
            <a:ext cx="377985" cy="591363"/>
          </a:xfrm>
          <a:prstGeom prst="rect">
            <a:avLst/>
          </a:prstGeom>
        </p:spPr>
      </p:pic>
      <p:pic>
        <p:nvPicPr>
          <p:cNvPr id="178" name="Picture 177" descr="Earth globe: Americas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8653" y="285627"/>
            <a:ext cx="640080" cy="640080"/>
          </a:xfrm>
          <a:prstGeom prst="rect">
            <a:avLst/>
          </a:prstGeom>
        </p:spPr>
      </p:pic>
      <p:pic>
        <p:nvPicPr>
          <p:cNvPr id="183" name="Picture 1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035" y="3917954"/>
            <a:ext cx="371888" cy="591363"/>
          </a:xfrm>
          <a:prstGeom prst="rect">
            <a:avLst/>
          </a:prstGeom>
        </p:spPr>
      </p:pic>
      <p:pic>
        <p:nvPicPr>
          <p:cNvPr id="184" name="Picture 1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3069" y="3749580"/>
            <a:ext cx="377985" cy="591363"/>
          </a:xfrm>
          <a:prstGeom prst="rect">
            <a:avLst/>
          </a:prstGeom>
        </p:spPr>
      </p:pic>
      <p:pic>
        <p:nvPicPr>
          <p:cNvPr id="185" name="Picture 1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2481" y="4091319"/>
            <a:ext cx="371888" cy="591363"/>
          </a:xfrm>
          <a:prstGeom prst="rect">
            <a:avLst/>
          </a:prstGeom>
        </p:spPr>
      </p:pic>
      <p:sp>
        <p:nvSpPr>
          <p:cNvPr id="56" name="TextBox 55">
            <a:extLst>
              <a:ext uri="{FF2B5EF4-FFF2-40B4-BE49-F238E27FC236}">
                <a16:creationId xmlns:a16="http://schemas.microsoft.com/office/drawing/2014/main" id="{1B72F602-E66C-C92A-FBAE-15A13D35E0BA}"/>
              </a:ext>
            </a:extLst>
          </p:cNvPr>
          <p:cNvSpPr txBox="1"/>
          <p:nvPr/>
        </p:nvSpPr>
        <p:spPr>
          <a:xfrm>
            <a:off x="4644571" y="200520"/>
            <a:ext cx="6713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latin typeface="Abadi Extra Light" panose="020B0204020104020204" pitchFamily="34" charset="0"/>
              </a:rPr>
              <a:t>Registered </a:t>
            </a:r>
            <a:r>
              <a:rPr kumimoji="0" lang="en-US" sz="3600" i="0" u="none" strike="noStrike" kern="1200" cap="none" spc="0" normalizeH="0" baseline="0" noProof="0" dirty="0">
                <a:ln>
                  <a:noFill/>
                </a:ln>
                <a:solidFill>
                  <a:srgbClr val="FFC000"/>
                </a:solidFill>
                <a:effectLst/>
                <a:uLnTx/>
                <a:uFillTx/>
                <a:latin typeface="Abadi Extra Light" panose="020B0204020104020204" pitchFamily="34" charset="0"/>
              </a:rPr>
              <a:t>Mobile Money</a:t>
            </a:r>
            <a:r>
              <a:rPr kumimoji="0" lang="en-US" sz="3600" i="0" u="none" strike="noStrike" kern="1200" cap="none" spc="0" normalizeH="0" baseline="0" noProof="0" dirty="0">
                <a:ln>
                  <a:noFill/>
                </a:ln>
                <a:solidFill>
                  <a:schemeClr val="bg1"/>
                </a:solidFill>
                <a:effectLst/>
                <a:uLnTx/>
                <a:uFillTx/>
                <a:latin typeface="Abadi Extra Light" panose="020B0204020104020204" pitchFamily="34" charset="0"/>
              </a:rPr>
              <a:t> Accounts</a:t>
            </a:r>
          </a:p>
        </p:txBody>
      </p:sp>
      <p:cxnSp>
        <p:nvCxnSpPr>
          <p:cNvPr id="57" name="Straight Connector 56">
            <a:extLst>
              <a:ext uri="{FF2B5EF4-FFF2-40B4-BE49-F238E27FC236}">
                <a16:creationId xmlns:a16="http://schemas.microsoft.com/office/drawing/2014/main" id="{83493B12-7471-BC53-6FE2-BA193DF9FB43}"/>
              </a:ext>
            </a:extLst>
          </p:cNvPr>
          <p:cNvCxnSpPr>
            <a:cxnSpLocks/>
          </p:cNvCxnSpPr>
          <p:nvPr/>
        </p:nvCxnSpPr>
        <p:spPr>
          <a:xfrm>
            <a:off x="4880361" y="846851"/>
            <a:ext cx="6265407"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61" name="TextBox 60">
            <a:extLst>
              <a:ext uri="{FF2B5EF4-FFF2-40B4-BE49-F238E27FC236}">
                <a16:creationId xmlns:a16="http://schemas.microsoft.com/office/drawing/2014/main" id="{A2C61CA6-196D-E9C1-502F-F4367B0ED148}"/>
              </a:ext>
            </a:extLst>
          </p:cNvPr>
          <p:cNvSpPr txBox="1"/>
          <p:nvPr/>
        </p:nvSpPr>
        <p:spPr>
          <a:xfrm>
            <a:off x="9535560" y="6493064"/>
            <a:ext cx="1866716" cy="338554"/>
          </a:xfrm>
          <a:prstGeom prst="rect">
            <a:avLst/>
          </a:prstGeom>
          <a:noFill/>
        </p:spPr>
        <p:txBody>
          <a:bodyPr wrap="square" rtlCol="0">
            <a:spAutoFit/>
          </a:bodyPr>
          <a:lstStyle/>
          <a:p>
            <a:r>
              <a:rPr lang="en-US" sz="1600" dirty="0">
                <a:solidFill>
                  <a:schemeClr val="bg2"/>
                </a:solidFill>
              </a:rPr>
              <a:t>Source: GSMA 2022</a:t>
            </a:r>
          </a:p>
        </p:txBody>
      </p:sp>
      <p:pic>
        <p:nvPicPr>
          <p:cNvPr id="62" name="Picture 61">
            <a:extLst>
              <a:ext uri="{FF2B5EF4-FFF2-40B4-BE49-F238E27FC236}">
                <a16:creationId xmlns:a16="http://schemas.microsoft.com/office/drawing/2014/main" id="{2EEB1C6E-2323-CF29-3EA9-2F443383A5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7405" y="3868628"/>
            <a:ext cx="371888" cy="591363"/>
          </a:xfrm>
          <a:prstGeom prst="rect">
            <a:avLst/>
          </a:prstGeom>
        </p:spPr>
      </p:pic>
      <p:pic>
        <p:nvPicPr>
          <p:cNvPr id="64" name="Picture 63" descr="CDB LOGO (SHADOW)-19.png">
            <a:extLst>
              <a:ext uri="{FF2B5EF4-FFF2-40B4-BE49-F238E27FC236}">
                <a16:creationId xmlns:a16="http://schemas.microsoft.com/office/drawing/2014/main" id="{0DB63F0D-F183-A061-C7ED-A709EF9AFD2E}"/>
              </a:ext>
            </a:extLst>
          </p:cNvPr>
          <p:cNvPicPr>
            <a:picLocks noChangeAspect="1"/>
          </p:cNvPicPr>
          <p:nvPr/>
        </p:nvPicPr>
        <p:blipFill>
          <a:blip r:embed="rId10"/>
          <a:stretch>
            <a:fillRect/>
          </a:stretch>
        </p:blipFill>
        <p:spPr>
          <a:xfrm>
            <a:off x="11171837" y="5778159"/>
            <a:ext cx="1017749" cy="1059793"/>
          </a:xfrm>
          <a:prstGeom prst="rect">
            <a:avLst/>
          </a:prstGeom>
        </p:spPr>
      </p:pic>
      <p:pic>
        <p:nvPicPr>
          <p:cNvPr id="24" name="Graphic 23" descr="Badge with solid fill">
            <a:extLst>
              <a:ext uri="{FF2B5EF4-FFF2-40B4-BE49-F238E27FC236}">
                <a16:creationId xmlns:a16="http://schemas.microsoft.com/office/drawing/2014/main" id="{F14D29AB-CA53-4B6B-6FAA-5AEBBBA497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6843" y="5150104"/>
            <a:ext cx="914400" cy="914400"/>
          </a:xfrm>
          <a:prstGeom prst="rect">
            <a:avLst/>
          </a:prstGeom>
        </p:spPr>
      </p:pic>
    </p:spTree>
    <p:extLst>
      <p:ext uri="{BB962C8B-B14F-4D97-AF65-F5344CB8AC3E}">
        <p14:creationId xmlns:p14="http://schemas.microsoft.com/office/powerpoint/2010/main" val="25046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fade">
                                      <p:cBhvr>
                                        <p:cTn id="14" dur="500"/>
                                        <p:tgtEl>
                                          <p:spTgt spid="110"/>
                                        </p:tgtEl>
                                      </p:cBhvr>
                                    </p:animEffect>
                                  </p:childTnLst>
                                </p:cTn>
                              </p:par>
                              <p:par>
                                <p:cTn id="15" presetID="10" presetClass="entr" presetSubtype="0" fill="hold" nodeType="with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500"/>
                                        <p:tgtEl>
                                          <p:spTgt spid="18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par>
                                <p:cTn id="22" presetID="10" presetClass="entr" presetSubtype="0" fill="hold" nodeType="withEffect">
                                  <p:stCondLst>
                                    <p:cond delay="0"/>
                                  </p:stCondLst>
                                  <p:childTnLst>
                                    <p:set>
                                      <p:cBhvr>
                                        <p:cTn id="23" dur="1" fill="hold">
                                          <p:stCondLst>
                                            <p:cond delay="0"/>
                                          </p:stCondLst>
                                        </p:cTn>
                                        <p:tgtEl>
                                          <p:spTgt spid="177"/>
                                        </p:tgtEl>
                                        <p:attrNameLst>
                                          <p:attrName>style.visibility</p:attrName>
                                        </p:attrNameLst>
                                      </p:cBhvr>
                                      <p:to>
                                        <p:strVal val="visible"/>
                                      </p:to>
                                    </p:set>
                                    <p:animEffect transition="in" filter="fade">
                                      <p:cBhvr>
                                        <p:cTn id="24" dur="500"/>
                                        <p:tgtEl>
                                          <p:spTgt spid="17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par>
                                <p:cTn id="29" presetID="10" presetClass="entr" presetSubtype="0" fill="hold" nodeType="withEffect">
                                  <p:stCondLst>
                                    <p:cond delay="0"/>
                                  </p:stCondLst>
                                  <p:childTnLst>
                                    <p:set>
                                      <p:cBhvr>
                                        <p:cTn id="30" dur="1" fill="hold">
                                          <p:stCondLst>
                                            <p:cond delay="0"/>
                                          </p:stCondLst>
                                        </p:cTn>
                                        <p:tgtEl>
                                          <p:spTgt spid="184"/>
                                        </p:tgtEl>
                                        <p:attrNameLst>
                                          <p:attrName>style.visibility</p:attrName>
                                        </p:attrNameLst>
                                      </p:cBhvr>
                                      <p:to>
                                        <p:strVal val="visible"/>
                                      </p:to>
                                    </p:set>
                                    <p:animEffect transition="in" filter="fade">
                                      <p:cBhvr>
                                        <p:cTn id="31" dur="500"/>
                                        <p:tgtEl>
                                          <p:spTgt spid="18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fade">
                                      <p:cBhvr>
                                        <p:cTn id="35" dur="500"/>
                                        <p:tgtEl>
                                          <p:spTgt spid="126"/>
                                        </p:tgtEl>
                                      </p:cBhvr>
                                    </p:animEffect>
                                  </p:childTnLst>
                                </p:cTn>
                              </p:par>
                              <p:par>
                                <p:cTn id="36" presetID="10" presetClass="entr" presetSubtype="0" fill="hold" nodeType="withEffect">
                                  <p:stCondLst>
                                    <p:cond delay="0"/>
                                  </p:stCondLst>
                                  <p:childTnLst>
                                    <p:set>
                                      <p:cBhvr>
                                        <p:cTn id="37" dur="1" fill="hold">
                                          <p:stCondLst>
                                            <p:cond delay="0"/>
                                          </p:stCondLst>
                                        </p:cTn>
                                        <p:tgtEl>
                                          <p:spTgt spid="185"/>
                                        </p:tgtEl>
                                        <p:attrNameLst>
                                          <p:attrName>style.visibility</p:attrName>
                                        </p:attrNameLst>
                                      </p:cBhvr>
                                      <p:to>
                                        <p:strVal val="visible"/>
                                      </p:to>
                                    </p:set>
                                    <p:animEffect transition="in" filter="fade">
                                      <p:cBhvr>
                                        <p:cTn id="38" dur="500"/>
                                        <p:tgtEl>
                                          <p:spTgt spid="185"/>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60"/>
                                        </p:tgtEl>
                                        <p:attrNameLst>
                                          <p:attrName>style.visibility</p:attrName>
                                        </p:attrNameLst>
                                      </p:cBhvr>
                                      <p:to>
                                        <p:strVal val="visible"/>
                                      </p:to>
                                    </p:set>
                                    <p:anim calcmode="lin" valueType="num">
                                      <p:cBhvr additive="base">
                                        <p:cTn id="46" dur="500" fill="hold"/>
                                        <p:tgtEl>
                                          <p:spTgt spid="160"/>
                                        </p:tgtEl>
                                        <p:attrNameLst>
                                          <p:attrName>ppt_x</p:attrName>
                                        </p:attrNameLst>
                                      </p:cBhvr>
                                      <p:tavLst>
                                        <p:tav tm="0">
                                          <p:val>
                                            <p:strVal val="0-#ppt_w/2"/>
                                          </p:val>
                                        </p:tav>
                                        <p:tav tm="100000">
                                          <p:val>
                                            <p:strVal val="#ppt_x"/>
                                          </p:val>
                                        </p:tav>
                                      </p:tavLst>
                                    </p:anim>
                                    <p:anim calcmode="lin" valueType="num">
                                      <p:cBhvr additive="base">
                                        <p:cTn id="47" dur="500" fill="hold"/>
                                        <p:tgtEl>
                                          <p:spTgt spid="160"/>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78"/>
                                        </p:tgtEl>
                                        <p:attrNameLst>
                                          <p:attrName>style.visibility</p:attrName>
                                        </p:attrNameLst>
                                      </p:cBhvr>
                                      <p:to>
                                        <p:strVal val="visible"/>
                                      </p:to>
                                    </p:set>
                                    <p:anim calcmode="lin" valueType="num">
                                      <p:cBhvr additive="base">
                                        <p:cTn id="50" dur="500" fill="hold"/>
                                        <p:tgtEl>
                                          <p:spTgt spid="178"/>
                                        </p:tgtEl>
                                        <p:attrNameLst>
                                          <p:attrName>ppt_x</p:attrName>
                                        </p:attrNameLst>
                                      </p:cBhvr>
                                      <p:tavLst>
                                        <p:tav tm="0">
                                          <p:val>
                                            <p:strVal val="0-#ppt_w/2"/>
                                          </p:val>
                                        </p:tav>
                                        <p:tav tm="100000">
                                          <p:val>
                                            <p:strVal val="#ppt_x"/>
                                          </p:val>
                                        </p:tav>
                                      </p:tavLst>
                                    </p:anim>
                                    <p:anim calcmode="lin" valueType="num">
                                      <p:cBhvr additive="base">
                                        <p:cTn id="51" dur="500" fill="hold"/>
                                        <p:tgtEl>
                                          <p:spTgt spid="17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58"/>
                                        </p:tgtEl>
                                        <p:attrNameLst>
                                          <p:attrName>style.visibility</p:attrName>
                                        </p:attrNameLst>
                                      </p:cBhvr>
                                      <p:to>
                                        <p:strVal val="visible"/>
                                      </p:to>
                                    </p:set>
                                    <p:anim calcmode="lin" valueType="num">
                                      <p:cBhvr additive="base">
                                        <p:cTn id="54" dur="500" fill="hold"/>
                                        <p:tgtEl>
                                          <p:spTgt spid="158"/>
                                        </p:tgtEl>
                                        <p:attrNameLst>
                                          <p:attrName>ppt_x</p:attrName>
                                        </p:attrNameLst>
                                      </p:cBhvr>
                                      <p:tavLst>
                                        <p:tav tm="0">
                                          <p:val>
                                            <p:strVal val="0-#ppt_w/2"/>
                                          </p:val>
                                        </p:tav>
                                        <p:tav tm="100000">
                                          <p:val>
                                            <p:strVal val="#ppt_x"/>
                                          </p:val>
                                        </p:tav>
                                      </p:tavLst>
                                    </p:anim>
                                    <p:anim calcmode="lin" valueType="num">
                                      <p:cBhvr additive="base">
                                        <p:cTn id="55" dur="500" fill="hold"/>
                                        <p:tgtEl>
                                          <p:spTgt spid="15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P spid="118" grpId="0" animBg="1"/>
      <p:bldP spid="122" grpId="0" animBg="1"/>
      <p:bldP spid="126" grpId="0" animBg="1"/>
      <p:bldP spid="158" grpId="0" animBg="1"/>
      <p:bldP spid="160"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75AEC04-10CB-ABA0-356D-68DEEC7E6FF5}"/>
              </a:ext>
            </a:extLst>
          </p:cNvPr>
          <p:cNvSpPr txBox="1">
            <a:spLocks/>
          </p:cNvSpPr>
          <p:nvPr/>
        </p:nvSpPr>
        <p:spPr>
          <a:xfrm>
            <a:off x="185401" y="2121095"/>
            <a:ext cx="4195530" cy="3854825"/>
          </a:xfrm>
          <a:prstGeom prst="rect">
            <a:avLst/>
          </a:prstGeom>
        </p:spPr>
        <p:txBody>
          <a:bodyPr vert="horz" lIns="91428" tIns="45714" rIns="91428" bIns="45714" rtlCol="0" anchor="t">
            <a:normAutofit/>
          </a:bodyPr>
          <a:lstStyle/>
          <a:p>
            <a:pPr defTabSz="457109">
              <a:lnSpc>
                <a:spcPct val="90000"/>
              </a:lnSpc>
              <a:spcBef>
                <a:spcPct val="0"/>
              </a:spcBef>
              <a:defRPr/>
            </a:pPr>
            <a:r>
              <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Key Benefits/Impacts</a:t>
            </a:r>
          </a:p>
          <a:p>
            <a:pPr defTabSz="457109">
              <a:lnSpc>
                <a:spcPct val="90000"/>
              </a:lnSpc>
              <a:spcBef>
                <a:spcPct val="0"/>
              </a:spcBef>
              <a:defRPr/>
            </a:pPr>
            <a:endParaRPr lang="en-US" sz="4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a:p>
            <a:pPr defTabSz="457109">
              <a:lnSpc>
                <a:spcPct val="90000"/>
              </a:lnSpc>
              <a:spcBef>
                <a:spcPct val="0"/>
              </a:spcBef>
              <a:defRPr/>
            </a:pPr>
            <a:r>
              <a:rPr lang="en-US" sz="4000" i="1" dirty="0">
                <a:solidFill>
                  <a:schemeClr val="accent3">
                    <a:lumMod val="20000"/>
                    <a:lumOff val="80000"/>
                  </a:schemeClr>
                </a:solidFill>
                <a:latin typeface="Abadi Extra Light" panose="020B0204020104020204" pitchFamily="34" charset="0"/>
                <a:ea typeface="Roboto Black" panose="020B0604020202020204" pitchFamily="2" charset="0"/>
                <a:cs typeface="Posterama" panose="020B0504020200020000" pitchFamily="34" charset="0"/>
              </a:rPr>
              <a:t>Financial Sector</a:t>
            </a:r>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68" name="Content Placeholder 2">
            <a:extLst>
              <a:ext uri="{FF2B5EF4-FFF2-40B4-BE49-F238E27FC236}">
                <a16:creationId xmlns:a16="http://schemas.microsoft.com/office/drawing/2014/main" id="{5201FD73-2D03-F6DA-534B-B2A8F5CD478D}"/>
              </a:ext>
            </a:extLst>
          </p:cNvPr>
          <p:cNvSpPr txBox="1">
            <a:spLocks/>
          </p:cNvSpPr>
          <p:nvPr/>
        </p:nvSpPr>
        <p:spPr>
          <a:xfrm>
            <a:off x="4633258" y="2382173"/>
            <a:ext cx="7189580" cy="246384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n-US" sz="2400" dirty="0">
                <a:solidFill>
                  <a:schemeClr val="accent6"/>
                </a:solidFill>
                <a:latin typeface="Avenir Next LT Pro" panose="020B0504020202020204" pitchFamily="34" charset="0"/>
              </a:rPr>
              <a:t>Mobile money </a:t>
            </a:r>
            <a:r>
              <a:rPr lang="en-US" sz="2400" dirty="0">
                <a:solidFill>
                  <a:schemeClr val="bg1"/>
                </a:solidFill>
                <a:latin typeface="Avenir Next LT Pro" panose="020B0504020202020204" pitchFamily="34" charset="0"/>
              </a:rPr>
              <a:t>has had a profound impact on the financial sector landscape in low-and middle-income economies, providing traditionally unbanked populations with secure and convenient means to carry out financial transactions and furthering financial inclusion (IMF, 2019a; Espinosa-Vega et al., 2020). </a:t>
            </a:r>
          </a:p>
        </p:txBody>
      </p:sp>
      <p:pic>
        <p:nvPicPr>
          <p:cNvPr id="66" name="Graphic 65" descr="Badge 3 with solid fill">
            <a:extLst>
              <a:ext uri="{FF2B5EF4-FFF2-40B4-BE49-F238E27FC236}">
                <a16:creationId xmlns:a16="http://schemas.microsoft.com/office/drawing/2014/main" id="{EA5EC0E5-BB07-9864-CDF1-1ACD50CA9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19" y="992372"/>
            <a:ext cx="914400" cy="914400"/>
          </a:xfrm>
          <a:prstGeom prst="rect">
            <a:avLst/>
          </a:prstGeom>
        </p:spPr>
      </p:pic>
    </p:spTree>
    <p:extLst>
      <p:ext uri="{BB962C8B-B14F-4D97-AF65-F5344CB8AC3E}">
        <p14:creationId xmlns:p14="http://schemas.microsoft.com/office/powerpoint/2010/main" val="319346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85" name="Rectangle 84">
            <a:extLst>
              <a:ext uri="{FF2B5EF4-FFF2-40B4-BE49-F238E27FC236}">
                <a16:creationId xmlns:a16="http://schemas.microsoft.com/office/drawing/2014/main" id="{459331E0-32E1-5CF0-7311-4B921FB721F1}"/>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pic>
        <p:nvPicPr>
          <p:cNvPr id="66" name="Graphic 65" descr="Badge 3 with solid fill">
            <a:extLst>
              <a:ext uri="{FF2B5EF4-FFF2-40B4-BE49-F238E27FC236}">
                <a16:creationId xmlns:a16="http://schemas.microsoft.com/office/drawing/2014/main" id="{EA5EC0E5-BB07-9864-CDF1-1ACD50CA9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401" y="239541"/>
            <a:ext cx="914400" cy="914400"/>
          </a:xfrm>
          <a:prstGeom prst="rect">
            <a:avLst/>
          </a:prstGeom>
        </p:spPr>
      </p:pic>
      <p:sp>
        <p:nvSpPr>
          <p:cNvPr id="83" name="TextBox 82">
            <a:extLst>
              <a:ext uri="{FF2B5EF4-FFF2-40B4-BE49-F238E27FC236}">
                <a16:creationId xmlns:a16="http://schemas.microsoft.com/office/drawing/2014/main" id="{24250DB8-861C-5428-C632-1C7EEBCAB572}"/>
              </a:ext>
            </a:extLst>
          </p:cNvPr>
          <p:cNvSpPr txBox="1"/>
          <p:nvPr/>
        </p:nvSpPr>
        <p:spPr>
          <a:xfrm>
            <a:off x="4632153" y="337753"/>
            <a:ext cx="6713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accent5"/>
                </a:solidFill>
                <a:effectLst/>
                <a:uLnTx/>
                <a:uFillTx/>
                <a:latin typeface="Abadi Extra Light" panose="020B0204020104020204" pitchFamily="34" charset="0"/>
              </a:rPr>
              <a:t>Mobile Money</a:t>
            </a:r>
            <a:r>
              <a:rPr lang="en-US" sz="3600" dirty="0">
                <a:solidFill>
                  <a:schemeClr val="accent5"/>
                </a:solidFill>
                <a:latin typeface="Abadi Extra Light" panose="020B0204020104020204" pitchFamily="34" charset="0"/>
              </a:rPr>
              <a:t> and the SDGs</a:t>
            </a:r>
            <a:endParaRPr kumimoji="0" lang="en-US" sz="3600" i="0" u="none" strike="noStrike" kern="1200" cap="none" spc="0" normalizeH="0" baseline="0" noProof="0" dirty="0">
              <a:ln>
                <a:noFill/>
              </a:ln>
              <a:solidFill>
                <a:schemeClr val="accent5"/>
              </a:solidFill>
              <a:effectLst/>
              <a:uLnTx/>
              <a:uFillTx/>
              <a:latin typeface="Abadi Extra Light" panose="020B0204020104020204" pitchFamily="34" charset="0"/>
            </a:endParaRPr>
          </a:p>
        </p:txBody>
      </p:sp>
      <p:sp>
        <p:nvSpPr>
          <p:cNvPr id="84" name="Title 1">
            <a:extLst>
              <a:ext uri="{FF2B5EF4-FFF2-40B4-BE49-F238E27FC236}">
                <a16:creationId xmlns:a16="http://schemas.microsoft.com/office/drawing/2014/main" id="{ECA99183-C7A5-80C6-3D0D-4A84FBB33544}"/>
              </a:ext>
            </a:extLst>
          </p:cNvPr>
          <p:cNvSpPr txBox="1">
            <a:spLocks/>
          </p:cNvSpPr>
          <p:nvPr/>
        </p:nvSpPr>
        <p:spPr>
          <a:xfrm>
            <a:off x="1099801" y="442613"/>
            <a:ext cx="3152420" cy="508255"/>
          </a:xfrm>
          <a:prstGeom prst="rect">
            <a:avLst/>
          </a:prstGeom>
        </p:spPr>
        <p:txBody>
          <a:bodyPr vert="horz" lIns="91428" tIns="45714" rIns="91428" bIns="45714" rtlCol="0" anchor="t">
            <a:normAutofit/>
          </a:bodyPr>
          <a:lstStyle/>
          <a:p>
            <a:pPr defTabSz="457109">
              <a:lnSpc>
                <a:spcPct val="90000"/>
              </a:lnSpc>
              <a:spcBef>
                <a:spcPct val="0"/>
              </a:spcBef>
              <a:defRPr/>
            </a:pPr>
            <a:r>
              <a:rPr lang="en-US" sz="2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 </a:t>
            </a:r>
          </a:p>
          <a:p>
            <a:pPr defTabSz="457109">
              <a:lnSpc>
                <a:spcPct val="90000"/>
              </a:lnSpc>
              <a:spcBef>
                <a:spcPct val="0"/>
              </a:spcBef>
              <a:defRPr/>
            </a:pPr>
            <a:endParaRPr lang="en-US" sz="2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pic>
        <p:nvPicPr>
          <p:cNvPr id="1028" name="Picture 4" descr="SDGs | KnowSDGs">
            <a:extLst>
              <a:ext uri="{FF2B5EF4-FFF2-40B4-BE49-F238E27FC236}">
                <a16:creationId xmlns:a16="http://schemas.microsoft.com/office/drawing/2014/main" id="{3252CDAA-90AA-FD48-D1F0-C4655EF10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932" y="1396633"/>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ere Are Migrants in SDG #2? | Migration for development">
            <a:extLst>
              <a:ext uri="{FF2B5EF4-FFF2-40B4-BE49-F238E27FC236}">
                <a16:creationId xmlns:a16="http://schemas.microsoft.com/office/drawing/2014/main" id="{0B6EFF25-1C4B-9C73-7626-8CCFE9717F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0873" y="1396633"/>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stainable Development Goal 3: Good Health and Well-being">
            <a:extLst>
              <a:ext uri="{FF2B5EF4-FFF2-40B4-BE49-F238E27FC236}">
                <a16:creationId xmlns:a16="http://schemas.microsoft.com/office/drawing/2014/main" id="{35AA7885-4B99-34B0-6598-C7E4F652DE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4814" y="1393481"/>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al 4 | Department of Economic and Social Affairs">
            <a:extLst>
              <a:ext uri="{FF2B5EF4-FFF2-40B4-BE49-F238E27FC236}">
                <a16:creationId xmlns:a16="http://schemas.microsoft.com/office/drawing/2014/main" id="{C3598C33-9915-C260-F7F9-D2FEEF958F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8755" y="1393481"/>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54FC1B5-C77B-4CA8-4388-7040B11378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5014" y="1402601"/>
            <a:ext cx="1561269"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ome | SDG 6 Data">
            <a:extLst>
              <a:ext uri="{FF2B5EF4-FFF2-40B4-BE49-F238E27FC236}">
                <a16:creationId xmlns:a16="http://schemas.microsoft.com/office/drawing/2014/main" id="{A138780F-97C6-9488-51A0-07EDB9ED19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47304" y="1398088"/>
            <a:ext cx="155839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7. Affordable and clean energy - Sustainable development indicators -  Eurostat">
            <a:extLst>
              <a:ext uri="{FF2B5EF4-FFF2-40B4-BE49-F238E27FC236}">
                <a16:creationId xmlns:a16="http://schemas.microsoft.com/office/drawing/2014/main" id="{ECEA613E-8ABA-A617-CA47-D4FB561D22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120" y="3136005"/>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C54AB686-0D45-9C95-65A9-AB7CA5C3E1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241" y="3153590"/>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DG 9 – Industry Innovation And Infrastructure – Tourism for SDGs">
            <a:extLst>
              <a:ext uri="{FF2B5EF4-FFF2-40B4-BE49-F238E27FC236}">
                <a16:creationId xmlns:a16="http://schemas.microsoft.com/office/drawing/2014/main" id="{73AFD953-72D3-99BE-8904-519F2D0BE50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4362" y="312741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Goal 10 | Department of Economic and Social Affairs">
            <a:extLst>
              <a:ext uri="{FF2B5EF4-FFF2-40B4-BE49-F238E27FC236}">
                <a16:creationId xmlns:a16="http://schemas.microsoft.com/office/drawing/2014/main" id="{7F991DD2-F30E-C192-3484-476753B022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4410" y="312741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DG 11 – Sustainable Cities And Communities – Tourism for SDGs">
            <a:extLst>
              <a:ext uri="{FF2B5EF4-FFF2-40B4-BE49-F238E27FC236}">
                <a16:creationId xmlns:a16="http://schemas.microsoft.com/office/drawing/2014/main" id="{58038ADE-532E-D05E-7BE0-D9829AF7FC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50808" y="3126041"/>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ategory:Sustainable Development Goal 12 - Wikimedia Commons">
            <a:extLst>
              <a:ext uri="{FF2B5EF4-FFF2-40B4-BE49-F238E27FC236}">
                <a16:creationId xmlns:a16="http://schemas.microsoft.com/office/drawing/2014/main" id="{20E7D951-A154-8EB9-61A7-71E1556039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60520" y="3130888"/>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F2D8470D-6A39-734B-2550-1A2F3BCA78E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120" y="4897921"/>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E3E5F6EB-A251-5176-1434-9D1354BEE79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11241" y="491054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887B2490-419B-5049-A5E1-5BA5EA706FC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7455" y="491054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47E41AD9-ACB2-210B-D7B6-2EDC67F2655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87513" y="491054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SDG 17: It's not about transactional partnerships - Devpolicy Blog from the  Development Policy Centre">
            <a:extLst>
              <a:ext uri="{FF2B5EF4-FFF2-40B4-BE49-F238E27FC236}">
                <a16:creationId xmlns:a16="http://schemas.microsoft.com/office/drawing/2014/main" id="{6FDC294B-E870-BC49-C7F3-D2D19AF653A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22902" y="4906740"/>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Communications materials - United Nations Sustainable Development">
            <a:extLst>
              <a:ext uri="{FF2B5EF4-FFF2-40B4-BE49-F238E27FC236}">
                <a16:creationId xmlns:a16="http://schemas.microsoft.com/office/drawing/2014/main" id="{DF188888-F16F-C8BB-ACAC-17EB246CA98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728846" y="4887796"/>
            <a:ext cx="1811041"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0B4EAB1E-0B2B-08E8-C480-DC39306126BE}"/>
              </a:ext>
            </a:extLst>
          </p:cNvPr>
          <p:cNvGrpSpPr/>
          <p:nvPr/>
        </p:nvGrpSpPr>
        <p:grpSpPr>
          <a:xfrm>
            <a:off x="7473657" y="3315506"/>
            <a:ext cx="4522726" cy="3419214"/>
            <a:chOff x="3229202" y="500591"/>
            <a:chExt cx="5966867" cy="4603157"/>
          </a:xfrm>
        </p:grpSpPr>
        <p:sp>
          <p:nvSpPr>
            <p:cNvPr id="48" name="Freeform 4">
              <a:extLst>
                <a:ext uri="{FF2B5EF4-FFF2-40B4-BE49-F238E27FC236}">
                  <a16:creationId xmlns:a16="http://schemas.microsoft.com/office/drawing/2014/main" id="{39A25838-B193-E4CE-6C1E-642D3A56814C}"/>
                </a:ext>
              </a:extLst>
            </p:cNvPr>
            <p:cNvSpPr>
              <a:spLocks noChangeArrowheads="1"/>
            </p:cNvSpPr>
            <p:nvPr/>
          </p:nvSpPr>
          <p:spPr bwMode="auto">
            <a:xfrm>
              <a:off x="7276427" y="2260274"/>
              <a:ext cx="1602282" cy="84087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9" name="Freeform 4">
              <a:extLst>
                <a:ext uri="{FF2B5EF4-FFF2-40B4-BE49-F238E27FC236}">
                  <a16:creationId xmlns:a16="http://schemas.microsoft.com/office/drawing/2014/main" id="{7F032416-E44E-6176-D006-2EDCD2CCE6D8}"/>
                </a:ext>
              </a:extLst>
            </p:cNvPr>
            <p:cNvSpPr>
              <a:spLocks noChangeArrowheads="1"/>
            </p:cNvSpPr>
            <p:nvPr/>
          </p:nvSpPr>
          <p:spPr bwMode="auto">
            <a:xfrm>
              <a:off x="8236526" y="1377188"/>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0" name="Group 49">
              <a:extLst>
                <a:ext uri="{FF2B5EF4-FFF2-40B4-BE49-F238E27FC236}">
                  <a16:creationId xmlns:a16="http://schemas.microsoft.com/office/drawing/2014/main" id="{5D1ADBCB-E72C-0F0D-0C8C-CBCB753DC0B9}"/>
                </a:ext>
              </a:extLst>
            </p:cNvPr>
            <p:cNvGrpSpPr/>
            <p:nvPr/>
          </p:nvGrpSpPr>
          <p:grpSpPr>
            <a:xfrm>
              <a:off x="4716769" y="1023025"/>
              <a:ext cx="2331839" cy="3374002"/>
              <a:chOff x="2886075" y="819150"/>
              <a:chExt cx="1704975" cy="2466975"/>
            </a:xfrm>
            <a:effectLst>
              <a:outerShdw blurRad="406400" dir="18900000" sy="23000" kx="-1200000" algn="bl" rotWithShape="0">
                <a:prstClr val="black">
                  <a:alpha val="38000"/>
                </a:prstClr>
              </a:outerShdw>
            </a:effectLst>
          </p:grpSpPr>
          <p:sp>
            <p:nvSpPr>
              <p:cNvPr id="51" name="Freeform 12">
                <a:extLst>
                  <a:ext uri="{FF2B5EF4-FFF2-40B4-BE49-F238E27FC236}">
                    <a16:creationId xmlns:a16="http://schemas.microsoft.com/office/drawing/2014/main" id="{5FAD7C77-7252-ED07-1CD7-39C5F7A93084}"/>
                  </a:ext>
                </a:extLst>
              </p:cNvPr>
              <p:cNvSpPr/>
              <p:nvPr/>
            </p:nvSpPr>
            <p:spPr>
              <a:xfrm>
                <a:off x="2891197" y="819150"/>
                <a:ext cx="1694732" cy="233362"/>
              </a:xfrm>
              <a:custGeom>
                <a:avLst/>
                <a:gdLst>
                  <a:gd name="connsiteX0" fmla="*/ 279046 w 1694732"/>
                  <a:gd name="connsiteY0" fmla="*/ 0 h 233362"/>
                  <a:gd name="connsiteX1" fmla="*/ 1415685 w 1694732"/>
                  <a:gd name="connsiteY1" fmla="*/ 0 h 233362"/>
                  <a:gd name="connsiteX2" fmla="*/ 1694080 w 1694732"/>
                  <a:gd name="connsiteY2" fmla="*/ 226898 h 233362"/>
                  <a:gd name="connsiteX3" fmla="*/ 1694732 w 1694732"/>
                  <a:gd name="connsiteY3" fmla="*/ 233362 h 233362"/>
                  <a:gd name="connsiteX4" fmla="*/ 0 w 1694732"/>
                  <a:gd name="connsiteY4" fmla="*/ 233362 h 233362"/>
                  <a:gd name="connsiteX5" fmla="*/ 651 w 1694732"/>
                  <a:gd name="connsiteY5" fmla="*/ 226898 h 233362"/>
                  <a:gd name="connsiteX6" fmla="*/ 279046 w 1694732"/>
                  <a:gd name="connsiteY6" fmla="*/ 0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732" h="233362">
                    <a:moveTo>
                      <a:pt x="279046" y="0"/>
                    </a:moveTo>
                    <a:lnTo>
                      <a:pt x="1415685" y="0"/>
                    </a:lnTo>
                    <a:cubicBezTo>
                      <a:pt x="1553009" y="0"/>
                      <a:pt x="1667582" y="97407"/>
                      <a:pt x="1694080" y="226898"/>
                    </a:cubicBezTo>
                    <a:lnTo>
                      <a:pt x="1694732" y="233362"/>
                    </a:lnTo>
                    <a:lnTo>
                      <a:pt x="0" y="233362"/>
                    </a:lnTo>
                    <a:lnTo>
                      <a:pt x="651" y="226898"/>
                    </a:lnTo>
                    <a:cubicBezTo>
                      <a:pt x="27149" y="97407"/>
                      <a:pt x="141722" y="0"/>
                      <a:pt x="279046" y="0"/>
                    </a:cubicBez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DAF8DEBE-9AC2-9648-C397-0F67C68FBD08}"/>
                  </a:ext>
                </a:extLst>
              </p:cNvPr>
              <p:cNvSpPr/>
              <p:nvPr/>
            </p:nvSpPr>
            <p:spPr>
              <a:xfrm>
                <a:off x="2886876" y="3009900"/>
                <a:ext cx="1703374" cy="276225"/>
              </a:xfrm>
              <a:custGeom>
                <a:avLst/>
                <a:gdLst>
                  <a:gd name="connsiteX0" fmla="*/ 0 w 1703374"/>
                  <a:gd name="connsiteY0" fmla="*/ 0 h 276225"/>
                  <a:gd name="connsiteX1" fmla="*/ 1703374 w 1703374"/>
                  <a:gd name="connsiteY1" fmla="*/ 0 h 276225"/>
                  <a:gd name="connsiteX2" fmla="*/ 1698401 w 1703374"/>
                  <a:gd name="connsiteY2" fmla="*/ 49327 h 276225"/>
                  <a:gd name="connsiteX3" fmla="*/ 1420006 w 1703374"/>
                  <a:gd name="connsiteY3" fmla="*/ 276225 h 276225"/>
                  <a:gd name="connsiteX4" fmla="*/ 283367 w 1703374"/>
                  <a:gd name="connsiteY4" fmla="*/ 276225 h 276225"/>
                  <a:gd name="connsiteX5" fmla="*/ 4972 w 1703374"/>
                  <a:gd name="connsiteY5" fmla="*/ 49327 h 276225"/>
                  <a:gd name="connsiteX6" fmla="*/ 0 w 1703374"/>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74" h="276225">
                    <a:moveTo>
                      <a:pt x="0" y="0"/>
                    </a:moveTo>
                    <a:lnTo>
                      <a:pt x="1703374" y="0"/>
                    </a:lnTo>
                    <a:lnTo>
                      <a:pt x="1698401" y="49327"/>
                    </a:lnTo>
                    <a:cubicBezTo>
                      <a:pt x="1671903" y="178818"/>
                      <a:pt x="1557330" y="276225"/>
                      <a:pt x="1420006" y="276225"/>
                    </a:cubicBezTo>
                    <a:lnTo>
                      <a:pt x="283367" y="276225"/>
                    </a:lnTo>
                    <a:cubicBezTo>
                      <a:pt x="146043" y="276225"/>
                      <a:pt x="31470" y="178818"/>
                      <a:pt x="4972" y="49327"/>
                    </a:cubicBezTo>
                    <a:lnTo>
                      <a:pt x="0" y="0"/>
                    </a:lnTo>
                    <a:close/>
                  </a:path>
                </a:pathLst>
              </a:custGeom>
              <a:solidFill>
                <a:srgbClr val="85CC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id="{664CA5A3-74E4-22AA-5E46-DB205EC1D24A}"/>
                  </a:ext>
                </a:extLst>
              </p:cNvPr>
              <p:cNvSpPr/>
              <p:nvPr/>
            </p:nvSpPr>
            <p:spPr>
              <a:xfrm>
                <a:off x="2886075" y="1052511"/>
                <a:ext cx="1704975" cy="1957388"/>
              </a:xfrm>
              <a:custGeom>
                <a:avLst/>
                <a:gdLst>
                  <a:gd name="connsiteX0" fmla="*/ 5122 w 1704975"/>
                  <a:gd name="connsiteY0" fmla="*/ 0 h 1957388"/>
                  <a:gd name="connsiteX1" fmla="*/ 1699854 w 1704975"/>
                  <a:gd name="connsiteY1" fmla="*/ 0 h 1957388"/>
                  <a:gd name="connsiteX2" fmla="*/ 1704975 w 1704975"/>
                  <a:gd name="connsiteY2" fmla="*/ 50806 h 1957388"/>
                  <a:gd name="connsiteX3" fmla="*/ 1704975 w 1704975"/>
                  <a:gd name="connsiteY3" fmla="*/ 1949445 h 1957388"/>
                  <a:gd name="connsiteX4" fmla="*/ 1704175 w 1704975"/>
                  <a:gd name="connsiteY4" fmla="*/ 1957388 h 1957388"/>
                  <a:gd name="connsiteX5" fmla="*/ 801 w 1704975"/>
                  <a:gd name="connsiteY5" fmla="*/ 1957388 h 1957388"/>
                  <a:gd name="connsiteX6" fmla="*/ 0 w 1704975"/>
                  <a:gd name="connsiteY6" fmla="*/ 1949445 h 1957388"/>
                  <a:gd name="connsiteX7" fmla="*/ 0 w 1704975"/>
                  <a:gd name="connsiteY7" fmla="*/ 50806 h 1957388"/>
                  <a:gd name="connsiteX8" fmla="*/ 5122 w 1704975"/>
                  <a:gd name="connsiteY8"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1957388">
                    <a:moveTo>
                      <a:pt x="5122" y="0"/>
                    </a:moveTo>
                    <a:lnTo>
                      <a:pt x="1699854" y="0"/>
                    </a:lnTo>
                    <a:lnTo>
                      <a:pt x="1704975" y="50806"/>
                    </a:lnTo>
                    <a:lnTo>
                      <a:pt x="1704975" y="1949445"/>
                    </a:lnTo>
                    <a:lnTo>
                      <a:pt x="1704175" y="1957388"/>
                    </a:lnTo>
                    <a:lnTo>
                      <a:pt x="801" y="1957388"/>
                    </a:lnTo>
                    <a:lnTo>
                      <a:pt x="0" y="1949445"/>
                    </a:lnTo>
                    <a:lnTo>
                      <a:pt x="0" y="50806"/>
                    </a:lnTo>
                    <a:lnTo>
                      <a:pt x="5122" y="0"/>
                    </a:lnTo>
                    <a:close/>
                  </a:path>
                </a:pathLst>
              </a:cu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C8BAAD83-C3AE-F715-F787-CAC18ACB47CE}"/>
                  </a:ext>
                </a:extLst>
              </p:cNvPr>
              <p:cNvSpPr/>
              <p:nvPr/>
            </p:nvSpPr>
            <p:spPr>
              <a:xfrm>
                <a:off x="3646486" y="3055936"/>
                <a:ext cx="184151" cy="184151"/>
              </a:xfrm>
              <a:prstGeom prst="ellipse">
                <a:avLst/>
              </a:prstGeom>
              <a:solidFill>
                <a:srgbClr val="85CCDE"/>
              </a:solidFill>
              <a:ln w="12700" cap="flat" cmpd="sng" algn="ctr">
                <a:solidFill>
                  <a:srgbClr val="01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Freeform 6">
              <a:extLst>
                <a:ext uri="{FF2B5EF4-FFF2-40B4-BE49-F238E27FC236}">
                  <a16:creationId xmlns:a16="http://schemas.microsoft.com/office/drawing/2014/main" id="{6B8CF576-F4DE-4BFB-83CF-7210F047227F}"/>
                </a:ext>
              </a:extLst>
            </p:cNvPr>
            <p:cNvSpPr>
              <a:spLocks/>
            </p:cNvSpPr>
            <p:nvPr/>
          </p:nvSpPr>
          <p:spPr bwMode="auto">
            <a:xfrm>
              <a:off x="5514851" y="1820839"/>
              <a:ext cx="1431329" cy="1352274"/>
            </a:xfrm>
            <a:custGeom>
              <a:avLst/>
              <a:gdLst>
                <a:gd name="T0" fmla="*/ 140 w 170"/>
                <a:gd name="T1" fmla="*/ 134 h 159"/>
                <a:gd name="T2" fmla="*/ 146 w 170"/>
                <a:gd name="T3" fmla="*/ 126 h 159"/>
                <a:gd name="T4" fmla="*/ 139 w 170"/>
                <a:gd name="T5" fmla="*/ 45 h 159"/>
                <a:gd name="T6" fmla="*/ 98 w 170"/>
                <a:gd name="T7" fmla="*/ 22 h 159"/>
                <a:gd name="T8" fmla="*/ 44 w 170"/>
                <a:gd name="T9" fmla="*/ 35 h 159"/>
                <a:gd name="T10" fmla="*/ 18 w 170"/>
                <a:gd name="T11" fmla="*/ 80 h 159"/>
                <a:gd name="T12" fmla="*/ 35 w 170"/>
                <a:gd name="T13" fmla="*/ 136 h 159"/>
                <a:gd name="T14" fmla="*/ 41 w 170"/>
                <a:gd name="T15" fmla="*/ 142 h 159"/>
                <a:gd name="T16" fmla="*/ 42 w 170"/>
                <a:gd name="T17" fmla="*/ 144 h 159"/>
                <a:gd name="T18" fmla="*/ 42 w 170"/>
                <a:gd name="T19" fmla="*/ 159 h 159"/>
                <a:gd name="T20" fmla="*/ 33 w 170"/>
                <a:gd name="T21" fmla="*/ 152 h 159"/>
                <a:gd name="T22" fmla="*/ 5 w 170"/>
                <a:gd name="T23" fmla="*/ 100 h 159"/>
                <a:gd name="T24" fmla="*/ 56 w 170"/>
                <a:gd name="T25" fmla="*/ 13 h 159"/>
                <a:gd name="T26" fmla="*/ 147 w 170"/>
                <a:gd name="T27" fmla="*/ 33 h 159"/>
                <a:gd name="T28" fmla="*/ 168 w 170"/>
                <a:gd name="T29" fmla="*/ 80 h 159"/>
                <a:gd name="T30" fmla="*/ 155 w 170"/>
                <a:gd name="T31" fmla="*/ 135 h 159"/>
                <a:gd name="T32" fmla="*/ 152 w 170"/>
                <a:gd name="T33" fmla="*/ 137 h 159"/>
                <a:gd name="T34" fmla="*/ 140 w 170"/>
                <a:gd name="T35"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59">
                  <a:moveTo>
                    <a:pt x="140" y="134"/>
                  </a:moveTo>
                  <a:cubicBezTo>
                    <a:pt x="142" y="132"/>
                    <a:pt x="144" y="129"/>
                    <a:pt x="146" y="126"/>
                  </a:cubicBezTo>
                  <a:cubicBezTo>
                    <a:pt x="162" y="101"/>
                    <a:pt x="159" y="68"/>
                    <a:pt x="139" y="45"/>
                  </a:cubicBezTo>
                  <a:cubicBezTo>
                    <a:pt x="128" y="33"/>
                    <a:pt x="115" y="24"/>
                    <a:pt x="98" y="22"/>
                  </a:cubicBezTo>
                  <a:cubicBezTo>
                    <a:pt x="78" y="18"/>
                    <a:pt x="60" y="23"/>
                    <a:pt x="44" y="35"/>
                  </a:cubicBezTo>
                  <a:cubicBezTo>
                    <a:pt x="30" y="47"/>
                    <a:pt x="21" y="62"/>
                    <a:pt x="18" y="80"/>
                  </a:cubicBezTo>
                  <a:cubicBezTo>
                    <a:pt x="15" y="101"/>
                    <a:pt x="21" y="120"/>
                    <a:pt x="35" y="136"/>
                  </a:cubicBezTo>
                  <a:cubicBezTo>
                    <a:pt x="37" y="138"/>
                    <a:pt x="39" y="140"/>
                    <a:pt x="41" y="142"/>
                  </a:cubicBezTo>
                  <a:cubicBezTo>
                    <a:pt x="42" y="143"/>
                    <a:pt x="42" y="143"/>
                    <a:pt x="42" y="144"/>
                  </a:cubicBezTo>
                  <a:cubicBezTo>
                    <a:pt x="42" y="149"/>
                    <a:pt x="42" y="153"/>
                    <a:pt x="42" y="159"/>
                  </a:cubicBezTo>
                  <a:cubicBezTo>
                    <a:pt x="39" y="156"/>
                    <a:pt x="36" y="154"/>
                    <a:pt x="33" y="152"/>
                  </a:cubicBezTo>
                  <a:cubicBezTo>
                    <a:pt x="18" y="138"/>
                    <a:pt x="8" y="121"/>
                    <a:pt x="5" y="100"/>
                  </a:cubicBezTo>
                  <a:cubicBezTo>
                    <a:pt x="0" y="61"/>
                    <a:pt x="22" y="26"/>
                    <a:pt x="56" y="13"/>
                  </a:cubicBezTo>
                  <a:cubicBezTo>
                    <a:pt x="88" y="0"/>
                    <a:pt x="123" y="8"/>
                    <a:pt x="147" y="33"/>
                  </a:cubicBezTo>
                  <a:cubicBezTo>
                    <a:pt x="159" y="46"/>
                    <a:pt x="166" y="62"/>
                    <a:pt x="168" y="80"/>
                  </a:cubicBezTo>
                  <a:cubicBezTo>
                    <a:pt x="170" y="100"/>
                    <a:pt x="166" y="118"/>
                    <a:pt x="155" y="135"/>
                  </a:cubicBezTo>
                  <a:cubicBezTo>
                    <a:pt x="154" y="137"/>
                    <a:pt x="153" y="137"/>
                    <a:pt x="152" y="137"/>
                  </a:cubicBezTo>
                  <a:cubicBezTo>
                    <a:pt x="148" y="136"/>
                    <a:pt x="144" y="135"/>
                    <a:pt x="140" y="134"/>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7">
              <a:extLst>
                <a:ext uri="{FF2B5EF4-FFF2-40B4-BE49-F238E27FC236}">
                  <a16:creationId xmlns:a16="http://schemas.microsoft.com/office/drawing/2014/main" id="{EFFFE2A3-8D02-B9AE-E94A-784FC6BF0AF2}"/>
                </a:ext>
              </a:extLst>
            </p:cNvPr>
            <p:cNvSpPr>
              <a:spLocks/>
            </p:cNvSpPr>
            <p:nvPr/>
          </p:nvSpPr>
          <p:spPr bwMode="auto">
            <a:xfrm>
              <a:off x="5714571" y="2041367"/>
              <a:ext cx="1065175" cy="832168"/>
            </a:xfrm>
            <a:custGeom>
              <a:avLst/>
              <a:gdLst>
                <a:gd name="T0" fmla="*/ 18 w 126"/>
                <a:gd name="T1" fmla="*/ 98 h 98"/>
                <a:gd name="T2" fmla="*/ 23 w 126"/>
                <a:gd name="T3" fmla="*/ 22 h 98"/>
                <a:gd name="T4" fmla="*/ 105 w 126"/>
                <a:gd name="T5" fmla="*/ 24 h 98"/>
                <a:gd name="T6" fmla="*/ 107 w 126"/>
                <a:gd name="T7" fmla="*/ 98 h 98"/>
                <a:gd name="T8" fmla="*/ 107 w 126"/>
                <a:gd name="T9" fmla="*/ 95 h 98"/>
                <a:gd name="T10" fmla="*/ 107 w 126"/>
                <a:gd name="T11" fmla="*/ 61 h 98"/>
                <a:gd name="T12" fmla="*/ 90 w 126"/>
                <a:gd name="T13" fmla="*/ 29 h 98"/>
                <a:gd name="T14" fmla="*/ 19 w 126"/>
                <a:gd name="T15" fmla="*/ 55 h 98"/>
                <a:gd name="T16" fmla="*/ 18 w 126"/>
                <a:gd name="T17" fmla="*/ 64 h 98"/>
                <a:gd name="T18" fmla="*/ 18 w 126"/>
                <a:gd name="T19" fmla="*/ 95 h 98"/>
                <a:gd name="T20" fmla="*/ 18 w 12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8">
                  <a:moveTo>
                    <a:pt x="18" y="98"/>
                  </a:moveTo>
                  <a:cubicBezTo>
                    <a:pt x="2" y="79"/>
                    <a:pt x="0" y="45"/>
                    <a:pt x="23" y="22"/>
                  </a:cubicBezTo>
                  <a:cubicBezTo>
                    <a:pt x="46" y="0"/>
                    <a:pt x="83" y="1"/>
                    <a:pt x="105" y="24"/>
                  </a:cubicBezTo>
                  <a:cubicBezTo>
                    <a:pt x="126" y="47"/>
                    <a:pt x="122" y="81"/>
                    <a:pt x="107" y="98"/>
                  </a:cubicBezTo>
                  <a:cubicBezTo>
                    <a:pt x="107" y="97"/>
                    <a:pt x="107" y="96"/>
                    <a:pt x="107" y="95"/>
                  </a:cubicBezTo>
                  <a:cubicBezTo>
                    <a:pt x="107" y="84"/>
                    <a:pt x="107" y="72"/>
                    <a:pt x="107" y="61"/>
                  </a:cubicBezTo>
                  <a:cubicBezTo>
                    <a:pt x="106" y="47"/>
                    <a:pt x="100" y="37"/>
                    <a:pt x="90" y="29"/>
                  </a:cubicBezTo>
                  <a:cubicBezTo>
                    <a:pt x="63" y="7"/>
                    <a:pt x="26" y="23"/>
                    <a:pt x="19" y="55"/>
                  </a:cubicBezTo>
                  <a:cubicBezTo>
                    <a:pt x="19" y="58"/>
                    <a:pt x="18" y="61"/>
                    <a:pt x="18" y="64"/>
                  </a:cubicBezTo>
                  <a:cubicBezTo>
                    <a:pt x="18" y="75"/>
                    <a:pt x="18" y="85"/>
                    <a:pt x="18" y="95"/>
                  </a:cubicBezTo>
                  <a:cubicBezTo>
                    <a:pt x="18" y="96"/>
                    <a:pt x="18" y="97"/>
                    <a:pt x="18" y="98"/>
                  </a:cubicBezTo>
                  <a:close/>
                </a:path>
              </a:pathLst>
            </a:custGeom>
            <a:solidFill>
              <a:srgbClr val="F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57" name="Group 56">
              <a:extLst>
                <a:ext uri="{FF2B5EF4-FFF2-40B4-BE49-F238E27FC236}">
                  <a16:creationId xmlns:a16="http://schemas.microsoft.com/office/drawing/2014/main" id="{53CDA7A3-A52A-2361-8BC9-E019F6210066}"/>
                </a:ext>
              </a:extLst>
            </p:cNvPr>
            <p:cNvGrpSpPr/>
            <p:nvPr/>
          </p:nvGrpSpPr>
          <p:grpSpPr>
            <a:xfrm>
              <a:off x="5425000" y="2500200"/>
              <a:ext cx="2181934" cy="2603548"/>
              <a:chOff x="5425000" y="2681260"/>
              <a:chExt cx="2181934" cy="2603548"/>
            </a:xfrm>
          </p:grpSpPr>
          <p:sp>
            <p:nvSpPr>
              <p:cNvPr id="58" name="Freeform 8">
                <a:extLst>
                  <a:ext uri="{FF2B5EF4-FFF2-40B4-BE49-F238E27FC236}">
                    <a16:creationId xmlns:a16="http://schemas.microsoft.com/office/drawing/2014/main" id="{3A730C4E-2386-50CF-39AB-A5BC683CD68A}"/>
                  </a:ext>
                </a:extLst>
              </p:cNvPr>
              <p:cNvSpPr>
                <a:spLocks/>
              </p:cNvSpPr>
              <p:nvPr/>
            </p:nvSpPr>
            <p:spPr bwMode="auto">
              <a:xfrm>
                <a:off x="5425000" y="2681260"/>
                <a:ext cx="2181934" cy="2603548"/>
              </a:xfrm>
              <a:custGeom>
                <a:avLst/>
                <a:gdLst>
                  <a:gd name="T0" fmla="*/ 79 w 269"/>
                  <a:gd name="T1" fmla="*/ 165 h 319"/>
                  <a:gd name="T2" fmla="*/ 79 w 269"/>
                  <a:gd name="T3" fmla="*/ 162 h 319"/>
                  <a:gd name="T4" fmla="*/ 79 w 269"/>
                  <a:gd name="T5" fmla="*/ 23 h 319"/>
                  <a:gd name="T6" fmla="*/ 92 w 269"/>
                  <a:gd name="T7" fmla="*/ 4 h 319"/>
                  <a:gd name="T8" fmla="*/ 117 w 269"/>
                  <a:gd name="T9" fmla="*/ 21 h 319"/>
                  <a:gd name="T10" fmla="*/ 117 w 269"/>
                  <a:gd name="T11" fmla="*/ 24 h 319"/>
                  <a:gd name="T12" fmla="*/ 117 w 269"/>
                  <a:gd name="T13" fmla="*/ 152 h 319"/>
                  <a:gd name="T14" fmla="*/ 117 w 269"/>
                  <a:gd name="T15" fmla="*/ 155 h 319"/>
                  <a:gd name="T16" fmla="*/ 129 w 269"/>
                  <a:gd name="T17" fmla="*/ 155 h 319"/>
                  <a:gd name="T18" fmla="*/ 129 w 269"/>
                  <a:gd name="T19" fmla="*/ 152 h 319"/>
                  <a:gd name="T20" fmla="*/ 129 w 269"/>
                  <a:gd name="T21" fmla="*/ 111 h 319"/>
                  <a:gd name="T22" fmla="*/ 147 w 269"/>
                  <a:gd name="T23" fmla="*/ 92 h 319"/>
                  <a:gd name="T24" fmla="*/ 167 w 269"/>
                  <a:gd name="T25" fmla="*/ 107 h 319"/>
                  <a:gd name="T26" fmla="*/ 167 w 269"/>
                  <a:gd name="T27" fmla="*/ 112 h 319"/>
                  <a:gd name="T28" fmla="*/ 167 w 269"/>
                  <a:gd name="T29" fmla="*/ 142 h 319"/>
                  <a:gd name="T30" fmla="*/ 180 w 269"/>
                  <a:gd name="T31" fmla="*/ 142 h 319"/>
                  <a:gd name="T32" fmla="*/ 180 w 269"/>
                  <a:gd name="T33" fmla="*/ 140 h 319"/>
                  <a:gd name="T34" fmla="*/ 180 w 269"/>
                  <a:gd name="T35" fmla="*/ 121 h 319"/>
                  <a:gd name="T36" fmla="*/ 198 w 269"/>
                  <a:gd name="T37" fmla="*/ 104 h 319"/>
                  <a:gd name="T38" fmla="*/ 217 w 269"/>
                  <a:gd name="T39" fmla="*/ 119 h 319"/>
                  <a:gd name="T40" fmla="*/ 218 w 269"/>
                  <a:gd name="T41" fmla="*/ 124 h 319"/>
                  <a:gd name="T42" fmla="*/ 218 w 269"/>
                  <a:gd name="T43" fmla="*/ 152 h 319"/>
                  <a:gd name="T44" fmla="*/ 218 w 269"/>
                  <a:gd name="T45" fmla="*/ 155 h 319"/>
                  <a:gd name="T46" fmla="*/ 230 w 269"/>
                  <a:gd name="T47" fmla="*/ 155 h 319"/>
                  <a:gd name="T48" fmla="*/ 230 w 269"/>
                  <a:gd name="T49" fmla="*/ 149 h 319"/>
                  <a:gd name="T50" fmla="*/ 249 w 269"/>
                  <a:gd name="T51" fmla="*/ 129 h 319"/>
                  <a:gd name="T52" fmla="*/ 268 w 269"/>
                  <a:gd name="T53" fmla="*/ 149 h 319"/>
                  <a:gd name="T54" fmla="*/ 268 w 269"/>
                  <a:gd name="T55" fmla="*/ 188 h 319"/>
                  <a:gd name="T56" fmla="*/ 268 w 269"/>
                  <a:gd name="T57" fmla="*/ 223 h 319"/>
                  <a:gd name="T58" fmla="*/ 245 w 269"/>
                  <a:gd name="T59" fmla="*/ 285 h 319"/>
                  <a:gd name="T60" fmla="*/ 194 w 269"/>
                  <a:gd name="T61" fmla="*/ 317 h 319"/>
                  <a:gd name="T62" fmla="*/ 163 w 269"/>
                  <a:gd name="T63" fmla="*/ 319 h 319"/>
                  <a:gd name="T64" fmla="*/ 121 w 269"/>
                  <a:gd name="T65" fmla="*/ 305 h 319"/>
                  <a:gd name="T66" fmla="*/ 90 w 269"/>
                  <a:gd name="T67" fmla="*/ 277 h 319"/>
                  <a:gd name="T68" fmla="*/ 67 w 269"/>
                  <a:gd name="T69" fmla="*/ 242 h 319"/>
                  <a:gd name="T70" fmla="*/ 22 w 269"/>
                  <a:gd name="T71" fmla="*/ 172 h 319"/>
                  <a:gd name="T72" fmla="*/ 5 w 269"/>
                  <a:gd name="T73" fmla="*/ 143 h 319"/>
                  <a:gd name="T74" fmla="*/ 1 w 269"/>
                  <a:gd name="T75" fmla="*/ 130 h 319"/>
                  <a:gd name="T76" fmla="*/ 15 w 269"/>
                  <a:gd name="T77" fmla="*/ 117 h 319"/>
                  <a:gd name="T78" fmla="*/ 30 w 269"/>
                  <a:gd name="T79" fmla="*/ 123 h 319"/>
                  <a:gd name="T80" fmla="*/ 55 w 269"/>
                  <a:gd name="T81" fmla="*/ 142 h 319"/>
                  <a:gd name="T82" fmla="*/ 78 w 269"/>
                  <a:gd name="T83" fmla="*/ 164 h 319"/>
                  <a:gd name="T84" fmla="*/ 79 w 269"/>
                  <a:gd name="T85" fmla="*/ 165 h 319"/>
                  <a:gd name="connsiteX0" fmla="*/ 2904 w 9946"/>
                  <a:gd name="connsiteY0" fmla="*/ 5078 h 9906"/>
                  <a:gd name="connsiteX1" fmla="*/ 2904 w 9946"/>
                  <a:gd name="connsiteY1" fmla="*/ 4984 h 9906"/>
                  <a:gd name="connsiteX2" fmla="*/ 2904 w 9946"/>
                  <a:gd name="connsiteY2" fmla="*/ 627 h 9906"/>
                  <a:gd name="connsiteX3" fmla="*/ 3387 w 9946"/>
                  <a:gd name="connsiteY3" fmla="*/ 31 h 9906"/>
                  <a:gd name="connsiteX4" fmla="*/ 4316 w 9946"/>
                  <a:gd name="connsiteY4" fmla="*/ 564 h 9906"/>
                  <a:gd name="connsiteX5" fmla="*/ 4316 w 9946"/>
                  <a:gd name="connsiteY5" fmla="*/ 658 h 9906"/>
                  <a:gd name="connsiteX6" fmla="*/ 4316 w 9946"/>
                  <a:gd name="connsiteY6" fmla="*/ 4671 h 9906"/>
                  <a:gd name="connsiteX7" fmla="*/ 4316 w 9946"/>
                  <a:gd name="connsiteY7" fmla="*/ 4765 h 9906"/>
                  <a:gd name="connsiteX8" fmla="*/ 4763 w 9946"/>
                  <a:gd name="connsiteY8" fmla="*/ 4765 h 9906"/>
                  <a:gd name="connsiteX9" fmla="*/ 4763 w 9946"/>
                  <a:gd name="connsiteY9" fmla="*/ 4671 h 9906"/>
                  <a:gd name="connsiteX10" fmla="*/ 4763 w 9946"/>
                  <a:gd name="connsiteY10" fmla="*/ 3386 h 9906"/>
                  <a:gd name="connsiteX11" fmla="*/ 5432 w 9946"/>
                  <a:gd name="connsiteY11" fmla="*/ 2790 h 9906"/>
                  <a:gd name="connsiteX12" fmla="*/ 6175 w 9946"/>
                  <a:gd name="connsiteY12" fmla="*/ 3260 h 9906"/>
                  <a:gd name="connsiteX13" fmla="*/ 6175 w 9946"/>
                  <a:gd name="connsiteY13" fmla="*/ 3417 h 9906"/>
                  <a:gd name="connsiteX14" fmla="*/ 6175 w 9946"/>
                  <a:gd name="connsiteY14" fmla="*/ 4357 h 9906"/>
                  <a:gd name="connsiteX15" fmla="*/ 6658 w 9946"/>
                  <a:gd name="connsiteY15" fmla="*/ 4357 h 9906"/>
                  <a:gd name="connsiteX16" fmla="*/ 6658 w 9946"/>
                  <a:gd name="connsiteY16" fmla="*/ 4295 h 9906"/>
                  <a:gd name="connsiteX17" fmla="*/ 6658 w 9946"/>
                  <a:gd name="connsiteY17" fmla="*/ 3699 h 9906"/>
                  <a:gd name="connsiteX18" fmla="*/ 7328 w 9946"/>
                  <a:gd name="connsiteY18" fmla="*/ 3166 h 9906"/>
                  <a:gd name="connsiteX19" fmla="*/ 8034 w 9946"/>
                  <a:gd name="connsiteY19" fmla="*/ 3636 h 9906"/>
                  <a:gd name="connsiteX20" fmla="*/ 8071 w 9946"/>
                  <a:gd name="connsiteY20" fmla="*/ 3793 h 9906"/>
                  <a:gd name="connsiteX21" fmla="*/ 8071 w 9946"/>
                  <a:gd name="connsiteY21" fmla="*/ 4671 h 9906"/>
                  <a:gd name="connsiteX22" fmla="*/ 8071 w 9946"/>
                  <a:gd name="connsiteY22" fmla="*/ 4765 h 9906"/>
                  <a:gd name="connsiteX23" fmla="*/ 8517 w 9946"/>
                  <a:gd name="connsiteY23" fmla="*/ 4765 h 9906"/>
                  <a:gd name="connsiteX24" fmla="*/ 8517 w 9946"/>
                  <a:gd name="connsiteY24" fmla="*/ 4577 h 9906"/>
                  <a:gd name="connsiteX25" fmla="*/ 9224 w 9946"/>
                  <a:gd name="connsiteY25" fmla="*/ 3950 h 9906"/>
                  <a:gd name="connsiteX26" fmla="*/ 9930 w 9946"/>
                  <a:gd name="connsiteY26" fmla="*/ 4577 h 9906"/>
                  <a:gd name="connsiteX27" fmla="*/ 9930 w 9946"/>
                  <a:gd name="connsiteY27" fmla="*/ 5799 h 9906"/>
                  <a:gd name="connsiteX28" fmla="*/ 9930 w 9946"/>
                  <a:gd name="connsiteY28" fmla="*/ 6897 h 9906"/>
                  <a:gd name="connsiteX29" fmla="*/ 9075 w 9946"/>
                  <a:gd name="connsiteY29" fmla="*/ 8840 h 9906"/>
                  <a:gd name="connsiteX30" fmla="*/ 7179 w 9946"/>
                  <a:gd name="connsiteY30" fmla="*/ 9843 h 9906"/>
                  <a:gd name="connsiteX31" fmla="*/ 6026 w 9946"/>
                  <a:gd name="connsiteY31" fmla="*/ 9906 h 9906"/>
                  <a:gd name="connsiteX32" fmla="*/ 4465 w 9946"/>
                  <a:gd name="connsiteY32" fmla="*/ 9467 h 9906"/>
                  <a:gd name="connsiteX33" fmla="*/ 3313 w 9946"/>
                  <a:gd name="connsiteY33" fmla="*/ 8589 h 9906"/>
                  <a:gd name="connsiteX34" fmla="*/ 2458 w 9946"/>
                  <a:gd name="connsiteY34" fmla="*/ 7492 h 9906"/>
                  <a:gd name="connsiteX35" fmla="*/ 785 w 9946"/>
                  <a:gd name="connsiteY35" fmla="*/ 5298 h 9906"/>
                  <a:gd name="connsiteX36" fmla="*/ 44 w 9946"/>
                  <a:gd name="connsiteY36" fmla="*/ 4495 h 9906"/>
                  <a:gd name="connsiteX37" fmla="*/ 4 w 9946"/>
                  <a:gd name="connsiteY37" fmla="*/ 3981 h 9906"/>
                  <a:gd name="connsiteX38" fmla="*/ 525 w 9946"/>
                  <a:gd name="connsiteY38" fmla="*/ 3574 h 9906"/>
                  <a:gd name="connsiteX39" fmla="*/ 1082 w 9946"/>
                  <a:gd name="connsiteY39" fmla="*/ 3762 h 9906"/>
                  <a:gd name="connsiteX40" fmla="*/ 2012 w 9946"/>
                  <a:gd name="connsiteY40" fmla="*/ 4357 h 9906"/>
                  <a:gd name="connsiteX41" fmla="*/ 2867 w 9946"/>
                  <a:gd name="connsiteY41" fmla="*/ 5047 h 9906"/>
                  <a:gd name="connsiteX42" fmla="*/ 2904 w 9946"/>
                  <a:gd name="connsiteY42" fmla="*/ 5078 h 9906"/>
                  <a:gd name="connsiteX0" fmla="*/ 2880 w 9960"/>
                  <a:gd name="connsiteY0" fmla="*/ 5126 h 10000"/>
                  <a:gd name="connsiteX1" fmla="*/ 2880 w 9960"/>
                  <a:gd name="connsiteY1" fmla="*/ 5031 h 10000"/>
                  <a:gd name="connsiteX2" fmla="*/ 2880 w 9960"/>
                  <a:gd name="connsiteY2" fmla="*/ 633 h 10000"/>
                  <a:gd name="connsiteX3" fmla="*/ 3365 w 9960"/>
                  <a:gd name="connsiteY3" fmla="*/ 31 h 10000"/>
                  <a:gd name="connsiteX4" fmla="*/ 4299 w 9960"/>
                  <a:gd name="connsiteY4" fmla="*/ 569 h 10000"/>
                  <a:gd name="connsiteX5" fmla="*/ 4299 w 9960"/>
                  <a:gd name="connsiteY5" fmla="*/ 664 h 10000"/>
                  <a:gd name="connsiteX6" fmla="*/ 4299 w 9960"/>
                  <a:gd name="connsiteY6" fmla="*/ 4715 h 10000"/>
                  <a:gd name="connsiteX7" fmla="*/ 4299 w 9960"/>
                  <a:gd name="connsiteY7" fmla="*/ 4810 h 10000"/>
                  <a:gd name="connsiteX8" fmla="*/ 4749 w 9960"/>
                  <a:gd name="connsiteY8" fmla="*/ 4810 h 10000"/>
                  <a:gd name="connsiteX9" fmla="*/ 4749 w 9960"/>
                  <a:gd name="connsiteY9" fmla="*/ 4715 h 10000"/>
                  <a:gd name="connsiteX10" fmla="*/ 4749 w 9960"/>
                  <a:gd name="connsiteY10" fmla="*/ 3418 h 10000"/>
                  <a:gd name="connsiteX11" fmla="*/ 5421 w 9960"/>
                  <a:gd name="connsiteY11" fmla="*/ 2816 h 10000"/>
                  <a:gd name="connsiteX12" fmla="*/ 6169 w 9960"/>
                  <a:gd name="connsiteY12" fmla="*/ 3291 h 10000"/>
                  <a:gd name="connsiteX13" fmla="*/ 6169 w 9960"/>
                  <a:gd name="connsiteY13" fmla="*/ 3449 h 10000"/>
                  <a:gd name="connsiteX14" fmla="*/ 6169 w 9960"/>
                  <a:gd name="connsiteY14" fmla="*/ 4398 h 10000"/>
                  <a:gd name="connsiteX15" fmla="*/ 6654 w 9960"/>
                  <a:gd name="connsiteY15" fmla="*/ 4398 h 10000"/>
                  <a:gd name="connsiteX16" fmla="*/ 6654 w 9960"/>
                  <a:gd name="connsiteY16" fmla="*/ 4336 h 10000"/>
                  <a:gd name="connsiteX17" fmla="*/ 6654 w 9960"/>
                  <a:gd name="connsiteY17" fmla="*/ 3734 h 10000"/>
                  <a:gd name="connsiteX18" fmla="*/ 7328 w 9960"/>
                  <a:gd name="connsiteY18" fmla="*/ 3196 h 10000"/>
                  <a:gd name="connsiteX19" fmla="*/ 8038 w 9960"/>
                  <a:gd name="connsiteY19" fmla="*/ 3671 h 10000"/>
                  <a:gd name="connsiteX20" fmla="*/ 8075 w 9960"/>
                  <a:gd name="connsiteY20" fmla="*/ 3829 h 10000"/>
                  <a:gd name="connsiteX21" fmla="*/ 8075 w 9960"/>
                  <a:gd name="connsiteY21" fmla="*/ 4715 h 10000"/>
                  <a:gd name="connsiteX22" fmla="*/ 8075 w 9960"/>
                  <a:gd name="connsiteY22" fmla="*/ 4810 h 10000"/>
                  <a:gd name="connsiteX23" fmla="*/ 8523 w 9960"/>
                  <a:gd name="connsiteY23" fmla="*/ 4810 h 10000"/>
                  <a:gd name="connsiteX24" fmla="*/ 8523 w 9960"/>
                  <a:gd name="connsiteY24" fmla="*/ 4620 h 10000"/>
                  <a:gd name="connsiteX25" fmla="*/ 9234 w 9960"/>
                  <a:gd name="connsiteY25" fmla="*/ 3987 h 10000"/>
                  <a:gd name="connsiteX26" fmla="*/ 9944 w 9960"/>
                  <a:gd name="connsiteY26" fmla="*/ 4620 h 10000"/>
                  <a:gd name="connsiteX27" fmla="*/ 9944 w 9960"/>
                  <a:gd name="connsiteY27" fmla="*/ 5854 h 10000"/>
                  <a:gd name="connsiteX28" fmla="*/ 9944 w 9960"/>
                  <a:gd name="connsiteY28" fmla="*/ 6962 h 10000"/>
                  <a:gd name="connsiteX29" fmla="*/ 9084 w 9960"/>
                  <a:gd name="connsiteY29" fmla="*/ 8924 h 10000"/>
                  <a:gd name="connsiteX30" fmla="*/ 7178 w 9960"/>
                  <a:gd name="connsiteY30" fmla="*/ 9936 h 10000"/>
                  <a:gd name="connsiteX31" fmla="*/ 6019 w 9960"/>
                  <a:gd name="connsiteY31" fmla="*/ 10000 h 10000"/>
                  <a:gd name="connsiteX32" fmla="*/ 4449 w 9960"/>
                  <a:gd name="connsiteY32" fmla="*/ 9557 h 10000"/>
                  <a:gd name="connsiteX33" fmla="*/ 3291 w 9960"/>
                  <a:gd name="connsiteY33" fmla="*/ 8671 h 10000"/>
                  <a:gd name="connsiteX34" fmla="*/ 2431 w 9960"/>
                  <a:gd name="connsiteY34" fmla="*/ 7563 h 10000"/>
                  <a:gd name="connsiteX35" fmla="*/ 749 w 9960"/>
                  <a:gd name="connsiteY35" fmla="*/ 5348 h 10000"/>
                  <a:gd name="connsiteX36" fmla="*/ 4 w 9960"/>
                  <a:gd name="connsiteY36" fmla="*/ 4538 h 10000"/>
                  <a:gd name="connsiteX37" fmla="*/ 488 w 9960"/>
                  <a:gd name="connsiteY37" fmla="*/ 3608 h 10000"/>
                  <a:gd name="connsiteX38" fmla="*/ 1048 w 9960"/>
                  <a:gd name="connsiteY38" fmla="*/ 3798 h 10000"/>
                  <a:gd name="connsiteX39" fmla="*/ 1983 w 9960"/>
                  <a:gd name="connsiteY39" fmla="*/ 4398 h 10000"/>
                  <a:gd name="connsiteX40" fmla="*/ 2843 w 9960"/>
                  <a:gd name="connsiteY40" fmla="*/ 5095 h 10000"/>
                  <a:gd name="connsiteX41" fmla="*/ 2880 w 9960"/>
                  <a:gd name="connsiteY41" fmla="*/ 5126 h 10000"/>
                  <a:gd name="connsiteX0" fmla="*/ 2888 w 9996"/>
                  <a:gd name="connsiteY0" fmla="*/ 5126 h 10000"/>
                  <a:gd name="connsiteX1" fmla="*/ 2888 w 9996"/>
                  <a:gd name="connsiteY1" fmla="*/ 5031 h 10000"/>
                  <a:gd name="connsiteX2" fmla="*/ 2888 w 9996"/>
                  <a:gd name="connsiteY2" fmla="*/ 633 h 10000"/>
                  <a:gd name="connsiteX3" fmla="*/ 3375 w 9996"/>
                  <a:gd name="connsiteY3" fmla="*/ 31 h 10000"/>
                  <a:gd name="connsiteX4" fmla="*/ 4312 w 9996"/>
                  <a:gd name="connsiteY4" fmla="*/ 569 h 10000"/>
                  <a:gd name="connsiteX5" fmla="*/ 4312 w 9996"/>
                  <a:gd name="connsiteY5" fmla="*/ 664 h 10000"/>
                  <a:gd name="connsiteX6" fmla="*/ 4312 w 9996"/>
                  <a:gd name="connsiteY6" fmla="*/ 4715 h 10000"/>
                  <a:gd name="connsiteX7" fmla="*/ 4312 w 9996"/>
                  <a:gd name="connsiteY7" fmla="*/ 4810 h 10000"/>
                  <a:gd name="connsiteX8" fmla="*/ 4764 w 9996"/>
                  <a:gd name="connsiteY8" fmla="*/ 4810 h 10000"/>
                  <a:gd name="connsiteX9" fmla="*/ 4764 w 9996"/>
                  <a:gd name="connsiteY9" fmla="*/ 4715 h 10000"/>
                  <a:gd name="connsiteX10" fmla="*/ 4764 w 9996"/>
                  <a:gd name="connsiteY10" fmla="*/ 3418 h 10000"/>
                  <a:gd name="connsiteX11" fmla="*/ 5439 w 9996"/>
                  <a:gd name="connsiteY11" fmla="*/ 2816 h 10000"/>
                  <a:gd name="connsiteX12" fmla="*/ 6190 w 9996"/>
                  <a:gd name="connsiteY12" fmla="*/ 3291 h 10000"/>
                  <a:gd name="connsiteX13" fmla="*/ 6190 w 9996"/>
                  <a:gd name="connsiteY13" fmla="*/ 3449 h 10000"/>
                  <a:gd name="connsiteX14" fmla="*/ 6190 w 9996"/>
                  <a:gd name="connsiteY14" fmla="*/ 4398 h 10000"/>
                  <a:gd name="connsiteX15" fmla="*/ 6677 w 9996"/>
                  <a:gd name="connsiteY15" fmla="*/ 4398 h 10000"/>
                  <a:gd name="connsiteX16" fmla="*/ 6677 w 9996"/>
                  <a:gd name="connsiteY16" fmla="*/ 4336 h 10000"/>
                  <a:gd name="connsiteX17" fmla="*/ 6677 w 9996"/>
                  <a:gd name="connsiteY17" fmla="*/ 3734 h 10000"/>
                  <a:gd name="connsiteX18" fmla="*/ 7353 w 9996"/>
                  <a:gd name="connsiteY18" fmla="*/ 3196 h 10000"/>
                  <a:gd name="connsiteX19" fmla="*/ 8066 w 9996"/>
                  <a:gd name="connsiteY19" fmla="*/ 3671 h 10000"/>
                  <a:gd name="connsiteX20" fmla="*/ 8103 w 9996"/>
                  <a:gd name="connsiteY20" fmla="*/ 3829 h 10000"/>
                  <a:gd name="connsiteX21" fmla="*/ 8103 w 9996"/>
                  <a:gd name="connsiteY21" fmla="*/ 4715 h 10000"/>
                  <a:gd name="connsiteX22" fmla="*/ 8103 w 9996"/>
                  <a:gd name="connsiteY22" fmla="*/ 4810 h 10000"/>
                  <a:gd name="connsiteX23" fmla="*/ 8553 w 9996"/>
                  <a:gd name="connsiteY23" fmla="*/ 4810 h 10000"/>
                  <a:gd name="connsiteX24" fmla="*/ 8553 w 9996"/>
                  <a:gd name="connsiteY24" fmla="*/ 4620 h 10000"/>
                  <a:gd name="connsiteX25" fmla="*/ 9267 w 9996"/>
                  <a:gd name="connsiteY25" fmla="*/ 3987 h 10000"/>
                  <a:gd name="connsiteX26" fmla="*/ 9980 w 9996"/>
                  <a:gd name="connsiteY26" fmla="*/ 4620 h 10000"/>
                  <a:gd name="connsiteX27" fmla="*/ 9980 w 9996"/>
                  <a:gd name="connsiteY27" fmla="*/ 5854 h 10000"/>
                  <a:gd name="connsiteX28" fmla="*/ 9980 w 9996"/>
                  <a:gd name="connsiteY28" fmla="*/ 6962 h 10000"/>
                  <a:gd name="connsiteX29" fmla="*/ 9116 w 9996"/>
                  <a:gd name="connsiteY29" fmla="*/ 8924 h 10000"/>
                  <a:gd name="connsiteX30" fmla="*/ 7203 w 9996"/>
                  <a:gd name="connsiteY30" fmla="*/ 9936 h 10000"/>
                  <a:gd name="connsiteX31" fmla="*/ 6039 w 9996"/>
                  <a:gd name="connsiteY31" fmla="*/ 10000 h 10000"/>
                  <a:gd name="connsiteX32" fmla="*/ 4463 w 9996"/>
                  <a:gd name="connsiteY32" fmla="*/ 9557 h 10000"/>
                  <a:gd name="connsiteX33" fmla="*/ 3300 w 9996"/>
                  <a:gd name="connsiteY33" fmla="*/ 8671 h 10000"/>
                  <a:gd name="connsiteX34" fmla="*/ 2437 w 9996"/>
                  <a:gd name="connsiteY34" fmla="*/ 7563 h 10000"/>
                  <a:gd name="connsiteX35" fmla="*/ 748 w 9996"/>
                  <a:gd name="connsiteY35" fmla="*/ 5348 h 10000"/>
                  <a:gd name="connsiteX36" fmla="*/ 0 w 9996"/>
                  <a:gd name="connsiteY36" fmla="*/ 4538 h 10000"/>
                  <a:gd name="connsiteX37" fmla="*/ 1048 w 9996"/>
                  <a:gd name="connsiteY37" fmla="*/ 3798 h 10000"/>
                  <a:gd name="connsiteX38" fmla="*/ 1987 w 9996"/>
                  <a:gd name="connsiteY38" fmla="*/ 4398 h 10000"/>
                  <a:gd name="connsiteX39" fmla="*/ 2850 w 9996"/>
                  <a:gd name="connsiteY39" fmla="*/ 5095 h 10000"/>
                  <a:gd name="connsiteX40" fmla="*/ 2888 w 9996"/>
                  <a:gd name="connsiteY40" fmla="*/ 5126 h 10000"/>
                  <a:gd name="connsiteX0" fmla="*/ 2889 w 10000"/>
                  <a:gd name="connsiteY0" fmla="*/ 5126 h 10000"/>
                  <a:gd name="connsiteX1" fmla="*/ 2889 w 10000"/>
                  <a:gd name="connsiteY1" fmla="*/ 5031 h 10000"/>
                  <a:gd name="connsiteX2" fmla="*/ 2889 w 10000"/>
                  <a:gd name="connsiteY2" fmla="*/ 633 h 10000"/>
                  <a:gd name="connsiteX3" fmla="*/ 3376 w 10000"/>
                  <a:gd name="connsiteY3" fmla="*/ 31 h 10000"/>
                  <a:gd name="connsiteX4" fmla="*/ 4314 w 10000"/>
                  <a:gd name="connsiteY4" fmla="*/ 569 h 10000"/>
                  <a:gd name="connsiteX5" fmla="*/ 4314 w 10000"/>
                  <a:gd name="connsiteY5" fmla="*/ 664 h 10000"/>
                  <a:gd name="connsiteX6" fmla="*/ 4314 w 10000"/>
                  <a:gd name="connsiteY6" fmla="*/ 4715 h 10000"/>
                  <a:gd name="connsiteX7" fmla="*/ 4314 w 10000"/>
                  <a:gd name="connsiteY7" fmla="*/ 4810 h 10000"/>
                  <a:gd name="connsiteX8" fmla="*/ 4766 w 10000"/>
                  <a:gd name="connsiteY8" fmla="*/ 4810 h 10000"/>
                  <a:gd name="connsiteX9" fmla="*/ 4766 w 10000"/>
                  <a:gd name="connsiteY9" fmla="*/ 4715 h 10000"/>
                  <a:gd name="connsiteX10" fmla="*/ 4766 w 10000"/>
                  <a:gd name="connsiteY10" fmla="*/ 3418 h 10000"/>
                  <a:gd name="connsiteX11" fmla="*/ 5441 w 10000"/>
                  <a:gd name="connsiteY11" fmla="*/ 2816 h 10000"/>
                  <a:gd name="connsiteX12" fmla="*/ 6192 w 10000"/>
                  <a:gd name="connsiteY12" fmla="*/ 3291 h 10000"/>
                  <a:gd name="connsiteX13" fmla="*/ 6192 w 10000"/>
                  <a:gd name="connsiteY13" fmla="*/ 3449 h 10000"/>
                  <a:gd name="connsiteX14" fmla="*/ 6192 w 10000"/>
                  <a:gd name="connsiteY14" fmla="*/ 4398 h 10000"/>
                  <a:gd name="connsiteX15" fmla="*/ 6680 w 10000"/>
                  <a:gd name="connsiteY15" fmla="*/ 4398 h 10000"/>
                  <a:gd name="connsiteX16" fmla="*/ 6680 w 10000"/>
                  <a:gd name="connsiteY16" fmla="*/ 4336 h 10000"/>
                  <a:gd name="connsiteX17" fmla="*/ 6680 w 10000"/>
                  <a:gd name="connsiteY17" fmla="*/ 3734 h 10000"/>
                  <a:gd name="connsiteX18" fmla="*/ 7356 w 10000"/>
                  <a:gd name="connsiteY18" fmla="*/ 3196 h 10000"/>
                  <a:gd name="connsiteX19" fmla="*/ 8069 w 10000"/>
                  <a:gd name="connsiteY19" fmla="*/ 3671 h 10000"/>
                  <a:gd name="connsiteX20" fmla="*/ 8106 w 10000"/>
                  <a:gd name="connsiteY20" fmla="*/ 3829 h 10000"/>
                  <a:gd name="connsiteX21" fmla="*/ 8106 w 10000"/>
                  <a:gd name="connsiteY21" fmla="*/ 4715 h 10000"/>
                  <a:gd name="connsiteX22" fmla="*/ 8106 w 10000"/>
                  <a:gd name="connsiteY22" fmla="*/ 4810 h 10000"/>
                  <a:gd name="connsiteX23" fmla="*/ 8556 w 10000"/>
                  <a:gd name="connsiteY23" fmla="*/ 4810 h 10000"/>
                  <a:gd name="connsiteX24" fmla="*/ 8556 w 10000"/>
                  <a:gd name="connsiteY24" fmla="*/ 4620 h 10000"/>
                  <a:gd name="connsiteX25" fmla="*/ 9271 w 10000"/>
                  <a:gd name="connsiteY25" fmla="*/ 3987 h 10000"/>
                  <a:gd name="connsiteX26" fmla="*/ 9984 w 10000"/>
                  <a:gd name="connsiteY26" fmla="*/ 4620 h 10000"/>
                  <a:gd name="connsiteX27" fmla="*/ 9984 w 10000"/>
                  <a:gd name="connsiteY27" fmla="*/ 5854 h 10000"/>
                  <a:gd name="connsiteX28" fmla="*/ 9984 w 10000"/>
                  <a:gd name="connsiteY28" fmla="*/ 6962 h 10000"/>
                  <a:gd name="connsiteX29" fmla="*/ 9120 w 10000"/>
                  <a:gd name="connsiteY29" fmla="*/ 8924 h 10000"/>
                  <a:gd name="connsiteX30" fmla="*/ 7206 w 10000"/>
                  <a:gd name="connsiteY30" fmla="*/ 9936 h 10000"/>
                  <a:gd name="connsiteX31" fmla="*/ 6041 w 10000"/>
                  <a:gd name="connsiteY31" fmla="*/ 10000 h 10000"/>
                  <a:gd name="connsiteX32" fmla="*/ 4465 w 10000"/>
                  <a:gd name="connsiteY32" fmla="*/ 9557 h 10000"/>
                  <a:gd name="connsiteX33" fmla="*/ 3301 w 10000"/>
                  <a:gd name="connsiteY33" fmla="*/ 8671 h 10000"/>
                  <a:gd name="connsiteX34" fmla="*/ 2438 w 10000"/>
                  <a:gd name="connsiteY34" fmla="*/ 7563 h 10000"/>
                  <a:gd name="connsiteX35" fmla="*/ 748 w 10000"/>
                  <a:gd name="connsiteY35" fmla="*/ 5348 h 10000"/>
                  <a:gd name="connsiteX36" fmla="*/ 0 w 10000"/>
                  <a:gd name="connsiteY36" fmla="*/ 4538 h 10000"/>
                  <a:gd name="connsiteX37" fmla="*/ 1048 w 10000"/>
                  <a:gd name="connsiteY37" fmla="*/ 3798 h 10000"/>
                  <a:gd name="connsiteX38" fmla="*/ 1988 w 10000"/>
                  <a:gd name="connsiteY38" fmla="*/ 4398 h 10000"/>
                  <a:gd name="connsiteX39" fmla="*/ 2851 w 10000"/>
                  <a:gd name="connsiteY39" fmla="*/ 5095 h 10000"/>
                  <a:gd name="connsiteX40" fmla="*/ 2889 w 10000"/>
                  <a:gd name="connsiteY40" fmla="*/ 5126 h 10000"/>
                  <a:gd name="connsiteX0" fmla="*/ 3008 w 10119"/>
                  <a:gd name="connsiteY0" fmla="*/ 5126 h 10000"/>
                  <a:gd name="connsiteX1" fmla="*/ 3008 w 10119"/>
                  <a:gd name="connsiteY1" fmla="*/ 5031 h 10000"/>
                  <a:gd name="connsiteX2" fmla="*/ 3008 w 10119"/>
                  <a:gd name="connsiteY2" fmla="*/ 633 h 10000"/>
                  <a:gd name="connsiteX3" fmla="*/ 3495 w 10119"/>
                  <a:gd name="connsiteY3" fmla="*/ 31 h 10000"/>
                  <a:gd name="connsiteX4" fmla="*/ 4433 w 10119"/>
                  <a:gd name="connsiteY4" fmla="*/ 569 h 10000"/>
                  <a:gd name="connsiteX5" fmla="*/ 4433 w 10119"/>
                  <a:gd name="connsiteY5" fmla="*/ 664 h 10000"/>
                  <a:gd name="connsiteX6" fmla="*/ 4433 w 10119"/>
                  <a:gd name="connsiteY6" fmla="*/ 4715 h 10000"/>
                  <a:gd name="connsiteX7" fmla="*/ 4433 w 10119"/>
                  <a:gd name="connsiteY7" fmla="*/ 4810 h 10000"/>
                  <a:gd name="connsiteX8" fmla="*/ 4885 w 10119"/>
                  <a:gd name="connsiteY8" fmla="*/ 4810 h 10000"/>
                  <a:gd name="connsiteX9" fmla="*/ 4885 w 10119"/>
                  <a:gd name="connsiteY9" fmla="*/ 4715 h 10000"/>
                  <a:gd name="connsiteX10" fmla="*/ 4885 w 10119"/>
                  <a:gd name="connsiteY10" fmla="*/ 3418 h 10000"/>
                  <a:gd name="connsiteX11" fmla="*/ 5560 w 10119"/>
                  <a:gd name="connsiteY11" fmla="*/ 2816 h 10000"/>
                  <a:gd name="connsiteX12" fmla="*/ 6311 w 10119"/>
                  <a:gd name="connsiteY12" fmla="*/ 3291 h 10000"/>
                  <a:gd name="connsiteX13" fmla="*/ 6311 w 10119"/>
                  <a:gd name="connsiteY13" fmla="*/ 3449 h 10000"/>
                  <a:gd name="connsiteX14" fmla="*/ 6311 w 10119"/>
                  <a:gd name="connsiteY14" fmla="*/ 4398 h 10000"/>
                  <a:gd name="connsiteX15" fmla="*/ 6799 w 10119"/>
                  <a:gd name="connsiteY15" fmla="*/ 4398 h 10000"/>
                  <a:gd name="connsiteX16" fmla="*/ 6799 w 10119"/>
                  <a:gd name="connsiteY16" fmla="*/ 4336 h 10000"/>
                  <a:gd name="connsiteX17" fmla="*/ 6799 w 10119"/>
                  <a:gd name="connsiteY17" fmla="*/ 3734 h 10000"/>
                  <a:gd name="connsiteX18" fmla="*/ 7475 w 10119"/>
                  <a:gd name="connsiteY18" fmla="*/ 3196 h 10000"/>
                  <a:gd name="connsiteX19" fmla="*/ 8188 w 10119"/>
                  <a:gd name="connsiteY19" fmla="*/ 3671 h 10000"/>
                  <a:gd name="connsiteX20" fmla="*/ 8225 w 10119"/>
                  <a:gd name="connsiteY20" fmla="*/ 3829 h 10000"/>
                  <a:gd name="connsiteX21" fmla="*/ 8225 w 10119"/>
                  <a:gd name="connsiteY21" fmla="*/ 4715 h 10000"/>
                  <a:gd name="connsiteX22" fmla="*/ 8225 w 10119"/>
                  <a:gd name="connsiteY22" fmla="*/ 4810 h 10000"/>
                  <a:gd name="connsiteX23" fmla="*/ 8675 w 10119"/>
                  <a:gd name="connsiteY23" fmla="*/ 4810 h 10000"/>
                  <a:gd name="connsiteX24" fmla="*/ 8675 w 10119"/>
                  <a:gd name="connsiteY24" fmla="*/ 4620 h 10000"/>
                  <a:gd name="connsiteX25" fmla="*/ 9390 w 10119"/>
                  <a:gd name="connsiteY25" fmla="*/ 3987 h 10000"/>
                  <a:gd name="connsiteX26" fmla="*/ 10103 w 10119"/>
                  <a:gd name="connsiteY26" fmla="*/ 4620 h 10000"/>
                  <a:gd name="connsiteX27" fmla="*/ 10103 w 10119"/>
                  <a:gd name="connsiteY27" fmla="*/ 5854 h 10000"/>
                  <a:gd name="connsiteX28" fmla="*/ 10103 w 10119"/>
                  <a:gd name="connsiteY28" fmla="*/ 6962 h 10000"/>
                  <a:gd name="connsiteX29" fmla="*/ 9239 w 10119"/>
                  <a:gd name="connsiteY29" fmla="*/ 8924 h 10000"/>
                  <a:gd name="connsiteX30" fmla="*/ 7325 w 10119"/>
                  <a:gd name="connsiteY30" fmla="*/ 9936 h 10000"/>
                  <a:gd name="connsiteX31" fmla="*/ 6160 w 10119"/>
                  <a:gd name="connsiteY31" fmla="*/ 10000 h 10000"/>
                  <a:gd name="connsiteX32" fmla="*/ 4584 w 10119"/>
                  <a:gd name="connsiteY32" fmla="*/ 9557 h 10000"/>
                  <a:gd name="connsiteX33" fmla="*/ 3420 w 10119"/>
                  <a:gd name="connsiteY33" fmla="*/ 8671 h 10000"/>
                  <a:gd name="connsiteX34" fmla="*/ 2557 w 10119"/>
                  <a:gd name="connsiteY34" fmla="*/ 7563 h 10000"/>
                  <a:gd name="connsiteX35" fmla="*/ 867 w 10119"/>
                  <a:gd name="connsiteY35" fmla="*/ 5348 h 10000"/>
                  <a:gd name="connsiteX36" fmla="*/ 119 w 10119"/>
                  <a:gd name="connsiteY36" fmla="*/ 4538 h 10000"/>
                  <a:gd name="connsiteX37" fmla="*/ 1167 w 10119"/>
                  <a:gd name="connsiteY37" fmla="*/ 3798 h 10000"/>
                  <a:gd name="connsiteX38" fmla="*/ 2107 w 10119"/>
                  <a:gd name="connsiteY38" fmla="*/ 4398 h 10000"/>
                  <a:gd name="connsiteX39" fmla="*/ 2970 w 10119"/>
                  <a:gd name="connsiteY39" fmla="*/ 5095 h 10000"/>
                  <a:gd name="connsiteX40" fmla="*/ 3008 w 10119"/>
                  <a:gd name="connsiteY40" fmla="*/ 5126 h 10000"/>
                  <a:gd name="connsiteX0" fmla="*/ 2893 w 10004"/>
                  <a:gd name="connsiteY0" fmla="*/ 5126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538 h 10000"/>
                  <a:gd name="connsiteX37" fmla="*/ 1070 w 10004"/>
                  <a:gd name="connsiteY37" fmla="*/ 3660 h 10000"/>
                  <a:gd name="connsiteX38" fmla="*/ 1992 w 10004"/>
                  <a:gd name="connsiteY38" fmla="*/ 4398 h 10000"/>
                  <a:gd name="connsiteX39" fmla="*/ 2855 w 10004"/>
                  <a:gd name="connsiteY39" fmla="*/ 5095 h 10000"/>
                  <a:gd name="connsiteX40" fmla="*/ 2893 w 10004"/>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538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32 w 10143"/>
                  <a:gd name="connsiteY0" fmla="*/ 5126 h 10000"/>
                  <a:gd name="connsiteX1" fmla="*/ 3032 w 10143"/>
                  <a:gd name="connsiteY1" fmla="*/ 5031 h 10000"/>
                  <a:gd name="connsiteX2" fmla="*/ 3032 w 10143"/>
                  <a:gd name="connsiteY2" fmla="*/ 633 h 10000"/>
                  <a:gd name="connsiteX3" fmla="*/ 3519 w 10143"/>
                  <a:gd name="connsiteY3" fmla="*/ 31 h 10000"/>
                  <a:gd name="connsiteX4" fmla="*/ 4457 w 10143"/>
                  <a:gd name="connsiteY4" fmla="*/ 569 h 10000"/>
                  <a:gd name="connsiteX5" fmla="*/ 4457 w 10143"/>
                  <a:gd name="connsiteY5" fmla="*/ 664 h 10000"/>
                  <a:gd name="connsiteX6" fmla="*/ 4457 w 10143"/>
                  <a:gd name="connsiteY6" fmla="*/ 4715 h 10000"/>
                  <a:gd name="connsiteX7" fmla="*/ 4457 w 10143"/>
                  <a:gd name="connsiteY7" fmla="*/ 4810 h 10000"/>
                  <a:gd name="connsiteX8" fmla="*/ 4909 w 10143"/>
                  <a:gd name="connsiteY8" fmla="*/ 4810 h 10000"/>
                  <a:gd name="connsiteX9" fmla="*/ 4909 w 10143"/>
                  <a:gd name="connsiteY9" fmla="*/ 4715 h 10000"/>
                  <a:gd name="connsiteX10" fmla="*/ 4909 w 10143"/>
                  <a:gd name="connsiteY10" fmla="*/ 3418 h 10000"/>
                  <a:gd name="connsiteX11" fmla="*/ 5584 w 10143"/>
                  <a:gd name="connsiteY11" fmla="*/ 2816 h 10000"/>
                  <a:gd name="connsiteX12" fmla="*/ 6335 w 10143"/>
                  <a:gd name="connsiteY12" fmla="*/ 3291 h 10000"/>
                  <a:gd name="connsiteX13" fmla="*/ 6335 w 10143"/>
                  <a:gd name="connsiteY13" fmla="*/ 3449 h 10000"/>
                  <a:gd name="connsiteX14" fmla="*/ 6335 w 10143"/>
                  <a:gd name="connsiteY14" fmla="*/ 4398 h 10000"/>
                  <a:gd name="connsiteX15" fmla="*/ 6823 w 10143"/>
                  <a:gd name="connsiteY15" fmla="*/ 4398 h 10000"/>
                  <a:gd name="connsiteX16" fmla="*/ 6823 w 10143"/>
                  <a:gd name="connsiteY16" fmla="*/ 4336 h 10000"/>
                  <a:gd name="connsiteX17" fmla="*/ 6823 w 10143"/>
                  <a:gd name="connsiteY17" fmla="*/ 3734 h 10000"/>
                  <a:gd name="connsiteX18" fmla="*/ 7499 w 10143"/>
                  <a:gd name="connsiteY18" fmla="*/ 3196 h 10000"/>
                  <a:gd name="connsiteX19" fmla="*/ 8212 w 10143"/>
                  <a:gd name="connsiteY19" fmla="*/ 3671 h 10000"/>
                  <a:gd name="connsiteX20" fmla="*/ 8249 w 10143"/>
                  <a:gd name="connsiteY20" fmla="*/ 3829 h 10000"/>
                  <a:gd name="connsiteX21" fmla="*/ 8249 w 10143"/>
                  <a:gd name="connsiteY21" fmla="*/ 4715 h 10000"/>
                  <a:gd name="connsiteX22" fmla="*/ 8249 w 10143"/>
                  <a:gd name="connsiteY22" fmla="*/ 4810 h 10000"/>
                  <a:gd name="connsiteX23" fmla="*/ 8699 w 10143"/>
                  <a:gd name="connsiteY23" fmla="*/ 4810 h 10000"/>
                  <a:gd name="connsiteX24" fmla="*/ 8699 w 10143"/>
                  <a:gd name="connsiteY24" fmla="*/ 4620 h 10000"/>
                  <a:gd name="connsiteX25" fmla="*/ 9414 w 10143"/>
                  <a:gd name="connsiteY25" fmla="*/ 3987 h 10000"/>
                  <a:gd name="connsiteX26" fmla="*/ 10127 w 10143"/>
                  <a:gd name="connsiteY26" fmla="*/ 4620 h 10000"/>
                  <a:gd name="connsiteX27" fmla="*/ 10127 w 10143"/>
                  <a:gd name="connsiteY27" fmla="*/ 5854 h 10000"/>
                  <a:gd name="connsiteX28" fmla="*/ 10127 w 10143"/>
                  <a:gd name="connsiteY28" fmla="*/ 6962 h 10000"/>
                  <a:gd name="connsiteX29" fmla="*/ 9263 w 10143"/>
                  <a:gd name="connsiteY29" fmla="*/ 8924 h 10000"/>
                  <a:gd name="connsiteX30" fmla="*/ 7349 w 10143"/>
                  <a:gd name="connsiteY30" fmla="*/ 9936 h 10000"/>
                  <a:gd name="connsiteX31" fmla="*/ 6184 w 10143"/>
                  <a:gd name="connsiteY31" fmla="*/ 10000 h 10000"/>
                  <a:gd name="connsiteX32" fmla="*/ 4608 w 10143"/>
                  <a:gd name="connsiteY32" fmla="*/ 9557 h 10000"/>
                  <a:gd name="connsiteX33" fmla="*/ 3444 w 10143"/>
                  <a:gd name="connsiteY33" fmla="*/ 8671 h 10000"/>
                  <a:gd name="connsiteX34" fmla="*/ 2581 w 10143"/>
                  <a:gd name="connsiteY34" fmla="*/ 7563 h 10000"/>
                  <a:gd name="connsiteX35" fmla="*/ 891 w 10143"/>
                  <a:gd name="connsiteY35" fmla="*/ 5348 h 10000"/>
                  <a:gd name="connsiteX36" fmla="*/ 143 w 10143"/>
                  <a:gd name="connsiteY36" fmla="*/ 4431 h 10000"/>
                  <a:gd name="connsiteX37" fmla="*/ 1209 w 10143"/>
                  <a:gd name="connsiteY37" fmla="*/ 3660 h 10000"/>
                  <a:gd name="connsiteX38" fmla="*/ 2131 w 10143"/>
                  <a:gd name="connsiteY38" fmla="*/ 4398 h 10000"/>
                  <a:gd name="connsiteX39" fmla="*/ 2994 w 10143"/>
                  <a:gd name="connsiteY39" fmla="*/ 5095 h 10000"/>
                  <a:gd name="connsiteX40" fmla="*/ 3032 w 10143"/>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398 h 10000"/>
                  <a:gd name="connsiteX39" fmla="*/ 2981 w 10130"/>
                  <a:gd name="connsiteY39" fmla="*/ 5095 h 10000"/>
                  <a:gd name="connsiteX40" fmla="*/ 3019 w 10130"/>
                  <a:gd name="connsiteY40" fmla="*/ 5126 h 10000"/>
                  <a:gd name="connsiteX0" fmla="*/ 3071 w 10182"/>
                  <a:gd name="connsiteY0" fmla="*/ 5126 h 10000"/>
                  <a:gd name="connsiteX1" fmla="*/ 3071 w 10182"/>
                  <a:gd name="connsiteY1" fmla="*/ 5031 h 10000"/>
                  <a:gd name="connsiteX2" fmla="*/ 3071 w 10182"/>
                  <a:gd name="connsiteY2" fmla="*/ 633 h 10000"/>
                  <a:gd name="connsiteX3" fmla="*/ 3558 w 10182"/>
                  <a:gd name="connsiteY3" fmla="*/ 31 h 10000"/>
                  <a:gd name="connsiteX4" fmla="*/ 4496 w 10182"/>
                  <a:gd name="connsiteY4" fmla="*/ 569 h 10000"/>
                  <a:gd name="connsiteX5" fmla="*/ 4496 w 10182"/>
                  <a:gd name="connsiteY5" fmla="*/ 664 h 10000"/>
                  <a:gd name="connsiteX6" fmla="*/ 4496 w 10182"/>
                  <a:gd name="connsiteY6" fmla="*/ 4715 h 10000"/>
                  <a:gd name="connsiteX7" fmla="*/ 4496 w 10182"/>
                  <a:gd name="connsiteY7" fmla="*/ 4810 h 10000"/>
                  <a:gd name="connsiteX8" fmla="*/ 4948 w 10182"/>
                  <a:gd name="connsiteY8" fmla="*/ 4810 h 10000"/>
                  <a:gd name="connsiteX9" fmla="*/ 4948 w 10182"/>
                  <a:gd name="connsiteY9" fmla="*/ 4715 h 10000"/>
                  <a:gd name="connsiteX10" fmla="*/ 4948 w 10182"/>
                  <a:gd name="connsiteY10" fmla="*/ 3418 h 10000"/>
                  <a:gd name="connsiteX11" fmla="*/ 5623 w 10182"/>
                  <a:gd name="connsiteY11" fmla="*/ 2816 h 10000"/>
                  <a:gd name="connsiteX12" fmla="*/ 6374 w 10182"/>
                  <a:gd name="connsiteY12" fmla="*/ 3291 h 10000"/>
                  <a:gd name="connsiteX13" fmla="*/ 6374 w 10182"/>
                  <a:gd name="connsiteY13" fmla="*/ 3449 h 10000"/>
                  <a:gd name="connsiteX14" fmla="*/ 6374 w 10182"/>
                  <a:gd name="connsiteY14" fmla="*/ 4398 h 10000"/>
                  <a:gd name="connsiteX15" fmla="*/ 6862 w 10182"/>
                  <a:gd name="connsiteY15" fmla="*/ 4398 h 10000"/>
                  <a:gd name="connsiteX16" fmla="*/ 6862 w 10182"/>
                  <a:gd name="connsiteY16" fmla="*/ 4336 h 10000"/>
                  <a:gd name="connsiteX17" fmla="*/ 6862 w 10182"/>
                  <a:gd name="connsiteY17" fmla="*/ 3734 h 10000"/>
                  <a:gd name="connsiteX18" fmla="*/ 7538 w 10182"/>
                  <a:gd name="connsiteY18" fmla="*/ 3196 h 10000"/>
                  <a:gd name="connsiteX19" fmla="*/ 8251 w 10182"/>
                  <a:gd name="connsiteY19" fmla="*/ 3671 h 10000"/>
                  <a:gd name="connsiteX20" fmla="*/ 8288 w 10182"/>
                  <a:gd name="connsiteY20" fmla="*/ 3829 h 10000"/>
                  <a:gd name="connsiteX21" fmla="*/ 8288 w 10182"/>
                  <a:gd name="connsiteY21" fmla="*/ 4715 h 10000"/>
                  <a:gd name="connsiteX22" fmla="*/ 8288 w 10182"/>
                  <a:gd name="connsiteY22" fmla="*/ 4810 h 10000"/>
                  <a:gd name="connsiteX23" fmla="*/ 8738 w 10182"/>
                  <a:gd name="connsiteY23" fmla="*/ 4810 h 10000"/>
                  <a:gd name="connsiteX24" fmla="*/ 8738 w 10182"/>
                  <a:gd name="connsiteY24" fmla="*/ 4620 h 10000"/>
                  <a:gd name="connsiteX25" fmla="*/ 9453 w 10182"/>
                  <a:gd name="connsiteY25" fmla="*/ 3987 h 10000"/>
                  <a:gd name="connsiteX26" fmla="*/ 10166 w 10182"/>
                  <a:gd name="connsiteY26" fmla="*/ 4620 h 10000"/>
                  <a:gd name="connsiteX27" fmla="*/ 10166 w 10182"/>
                  <a:gd name="connsiteY27" fmla="*/ 5854 h 10000"/>
                  <a:gd name="connsiteX28" fmla="*/ 10166 w 10182"/>
                  <a:gd name="connsiteY28" fmla="*/ 6962 h 10000"/>
                  <a:gd name="connsiteX29" fmla="*/ 9302 w 10182"/>
                  <a:gd name="connsiteY29" fmla="*/ 8924 h 10000"/>
                  <a:gd name="connsiteX30" fmla="*/ 7388 w 10182"/>
                  <a:gd name="connsiteY30" fmla="*/ 9936 h 10000"/>
                  <a:gd name="connsiteX31" fmla="*/ 6223 w 10182"/>
                  <a:gd name="connsiteY31" fmla="*/ 10000 h 10000"/>
                  <a:gd name="connsiteX32" fmla="*/ 4647 w 10182"/>
                  <a:gd name="connsiteY32" fmla="*/ 9557 h 10000"/>
                  <a:gd name="connsiteX33" fmla="*/ 3483 w 10182"/>
                  <a:gd name="connsiteY33" fmla="*/ 8671 h 10000"/>
                  <a:gd name="connsiteX34" fmla="*/ 2620 w 10182"/>
                  <a:gd name="connsiteY34" fmla="*/ 7563 h 10000"/>
                  <a:gd name="connsiteX35" fmla="*/ 930 w 10182"/>
                  <a:gd name="connsiteY35" fmla="*/ 5348 h 10000"/>
                  <a:gd name="connsiteX36" fmla="*/ 182 w 10182"/>
                  <a:gd name="connsiteY36" fmla="*/ 4431 h 10000"/>
                  <a:gd name="connsiteX37" fmla="*/ 1248 w 10182"/>
                  <a:gd name="connsiteY37" fmla="*/ 3660 h 10000"/>
                  <a:gd name="connsiteX38" fmla="*/ 2170 w 10182"/>
                  <a:gd name="connsiteY38" fmla="*/ 4398 h 10000"/>
                  <a:gd name="connsiteX39" fmla="*/ 3033 w 10182"/>
                  <a:gd name="connsiteY39" fmla="*/ 5095 h 10000"/>
                  <a:gd name="connsiteX40" fmla="*/ 3071 w 10182"/>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019 w 10130"/>
                  <a:gd name="connsiteY0" fmla="*/ 5126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878 w 10130"/>
                  <a:gd name="connsiteY35" fmla="*/ 5348 h 10000"/>
                  <a:gd name="connsiteX36" fmla="*/ 130 w 10130"/>
                  <a:gd name="connsiteY36" fmla="*/ 4431 h 10000"/>
                  <a:gd name="connsiteX37" fmla="*/ 1196 w 10130"/>
                  <a:gd name="connsiteY37" fmla="*/ 3660 h 10000"/>
                  <a:gd name="connsiteX38" fmla="*/ 2118 w 10130"/>
                  <a:gd name="connsiteY38" fmla="*/ 4521 h 10000"/>
                  <a:gd name="connsiteX39" fmla="*/ 2981 w 10130"/>
                  <a:gd name="connsiteY39" fmla="*/ 5095 h 10000"/>
                  <a:gd name="connsiteX40" fmla="*/ 3019 w 10130"/>
                  <a:gd name="connsiteY40" fmla="*/ 5126 h 10000"/>
                  <a:gd name="connsiteX0" fmla="*/ 3103 w 10214"/>
                  <a:gd name="connsiteY0" fmla="*/ 5126 h 10000"/>
                  <a:gd name="connsiteX1" fmla="*/ 3103 w 10214"/>
                  <a:gd name="connsiteY1" fmla="*/ 5031 h 10000"/>
                  <a:gd name="connsiteX2" fmla="*/ 3103 w 10214"/>
                  <a:gd name="connsiteY2" fmla="*/ 633 h 10000"/>
                  <a:gd name="connsiteX3" fmla="*/ 3590 w 10214"/>
                  <a:gd name="connsiteY3" fmla="*/ 31 h 10000"/>
                  <a:gd name="connsiteX4" fmla="*/ 4528 w 10214"/>
                  <a:gd name="connsiteY4" fmla="*/ 569 h 10000"/>
                  <a:gd name="connsiteX5" fmla="*/ 4528 w 10214"/>
                  <a:gd name="connsiteY5" fmla="*/ 664 h 10000"/>
                  <a:gd name="connsiteX6" fmla="*/ 4528 w 10214"/>
                  <a:gd name="connsiteY6" fmla="*/ 4715 h 10000"/>
                  <a:gd name="connsiteX7" fmla="*/ 4528 w 10214"/>
                  <a:gd name="connsiteY7" fmla="*/ 4810 h 10000"/>
                  <a:gd name="connsiteX8" fmla="*/ 4980 w 10214"/>
                  <a:gd name="connsiteY8" fmla="*/ 4810 h 10000"/>
                  <a:gd name="connsiteX9" fmla="*/ 4980 w 10214"/>
                  <a:gd name="connsiteY9" fmla="*/ 4715 h 10000"/>
                  <a:gd name="connsiteX10" fmla="*/ 4980 w 10214"/>
                  <a:gd name="connsiteY10" fmla="*/ 3418 h 10000"/>
                  <a:gd name="connsiteX11" fmla="*/ 5655 w 10214"/>
                  <a:gd name="connsiteY11" fmla="*/ 2816 h 10000"/>
                  <a:gd name="connsiteX12" fmla="*/ 6406 w 10214"/>
                  <a:gd name="connsiteY12" fmla="*/ 3291 h 10000"/>
                  <a:gd name="connsiteX13" fmla="*/ 6406 w 10214"/>
                  <a:gd name="connsiteY13" fmla="*/ 3449 h 10000"/>
                  <a:gd name="connsiteX14" fmla="*/ 6406 w 10214"/>
                  <a:gd name="connsiteY14" fmla="*/ 4398 h 10000"/>
                  <a:gd name="connsiteX15" fmla="*/ 6894 w 10214"/>
                  <a:gd name="connsiteY15" fmla="*/ 4398 h 10000"/>
                  <a:gd name="connsiteX16" fmla="*/ 6894 w 10214"/>
                  <a:gd name="connsiteY16" fmla="*/ 4336 h 10000"/>
                  <a:gd name="connsiteX17" fmla="*/ 6894 w 10214"/>
                  <a:gd name="connsiteY17" fmla="*/ 3734 h 10000"/>
                  <a:gd name="connsiteX18" fmla="*/ 7570 w 10214"/>
                  <a:gd name="connsiteY18" fmla="*/ 3196 h 10000"/>
                  <a:gd name="connsiteX19" fmla="*/ 8283 w 10214"/>
                  <a:gd name="connsiteY19" fmla="*/ 3671 h 10000"/>
                  <a:gd name="connsiteX20" fmla="*/ 8320 w 10214"/>
                  <a:gd name="connsiteY20" fmla="*/ 3829 h 10000"/>
                  <a:gd name="connsiteX21" fmla="*/ 8320 w 10214"/>
                  <a:gd name="connsiteY21" fmla="*/ 4715 h 10000"/>
                  <a:gd name="connsiteX22" fmla="*/ 8320 w 10214"/>
                  <a:gd name="connsiteY22" fmla="*/ 4810 h 10000"/>
                  <a:gd name="connsiteX23" fmla="*/ 8770 w 10214"/>
                  <a:gd name="connsiteY23" fmla="*/ 4810 h 10000"/>
                  <a:gd name="connsiteX24" fmla="*/ 8770 w 10214"/>
                  <a:gd name="connsiteY24" fmla="*/ 4620 h 10000"/>
                  <a:gd name="connsiteX25" fmla="*/ 9485 w 10214"/>
                  <a:gd name="connsiteY25" fmla="*/ 3987 h 10000"/>
                  <a:gd name="connsiteX26" fmla="*/ 10198 w 10214"/>
                  <a:gd name="connsiteY26" fmla="*/ 4620 h 10000"/>
                  <a:gd name="connsiteX27" fmla="*/ 10198 w 10214"/>
                  <a:gd name="connsiteY27" fmla="*/ 5854 h 10000"/>
                  <a:gd name="connsiteX28" fmla="*/ 10198 w 10214"/>
                  <a:gd name="connsiteY28" fmla="*/ 6962 h 10000"/>
                  <a:gd name="connsiteX29" fmla="*/ 9334 w 10214"/>
                  <a:gd name="connsiteY29" fmla="*/ 8924 h 10000"/>
                  <a:gd name="connsiteX30" fmla="*/ 7420 w 10214"/>
                  <a:gd name="connsiteY30" fmla="*/ 9936 h 10000"/>
                  <a:gd name="connsiteX31" fmla="*/ 6255 w 10214"/>
                  <a:gd name="connsiteY31" fmla="*/ 10000 h 10000"/>
                  <a:gd name="connsiteX32" fmla="*/ 4679 w 10214"/>
                  <a:gd name="connsiteY32" fmla="*/ 9557 h 10000"/>
                  <a:gd name="connsiteX33" fmla="*/ 3515 w 10214"/>
                  <a:gd name="connsiteY33" fmla="*/ 8671 h 10000"/>
                  <a:gd name="connsiteX34" fmla="*/ 2652 w 10214"/>
                  <a:gd name="connsiteY34" fmla="*/ 7563 h 10000"/>
                  <a:gd name="connsiteX35" fmla="*/ 962 w 10214"/>
                  <a:gd name="connsiteY35" fmla="*/ 5348 h 10000"/>
                  <a:gd name="connsiteX36" fmla="*/ 214 w 10214"/>
                  <a:gd name="connsiteY36" fmla="*/ 4431 h 10000"/>
                  <a:gd name="connsiteX37" fmla="*/ 1280 w 10214"/>
                  <a:gd name="connsiteY37" fmla="*/ 3660 h 10000"/>
                  <a:gd name="connsiteX38" fmla="*/ 2202 w 10214"/>
                  <a:gd name="connsiteY38" fmla="*/ 4521 h 10000"/>
                  <a:gd name="connsiteX39" fmla="*/ 3065 w 10214"/>
                  <a:gd name="connsiteY39" fmla="*/ 5095 h 10000"/>
                  <a:gd name="connsiteX40" fmla="*/ 3103 w 10214"/>
                  <a:gd name="connsiteY40" fmla="*/ 5126 h 10000"/>
                  <a:gd name="connsiteX0" fmla="*/ 3077 w 10188"/>
                  <a:gd name="connsiteY0" fmla="*/ 5126 h 10000"/>
                  <a:gd name="connsiteX1" fmla="*/ 3077 w 10188"/>
                  <a:gd name="connsiteY1" fmla="*/ 5031 h 10000"/>
                  <a:gd name="connsiteX2" fmla="*/ 3077 w 10188"/>
                  <a:gd name="connsiteY2" fmla="*/ 633 h 10000"/>
                  <a:gd name="connsiteX3" fmla="*/ 3564 w 10188"/>
                  <a:gd name="connsiteY3" fmla="*/ 31 h 10000"/>
                  <a:gd name="connsiteX4" fmla="*/ 4502 w 10188"/>
                  <a:gd name="connsiteY4" fmla="*/ 569 h 10000"/>
                  <a:gd name="connsiteX5" fmla="*/ 4502 w 10188"/>
                  <a:gd name="connsiteY5" fmla="*/ 664 h 10000"/>
                  <a:gd name="connsiteX6" fmla="*/ 4502 w 10188"/>
                  <a:gd name="connsiteY6" fmla="*/ 4715 h 10000"/>
                  <a:gd name="connsiteX7" fmla="*/ 4502 w 10188"/>
                  <a:gd name="connsiteY7" fmla="*/ 4810 h 10000"/>
                  <a:gd name="connsiteX8" fmla="*/ 4954 w 10188"/>
                  <a:gd name="connsiteY8" fmla="*/ 4810 h 10000"/>
                  <a:gd name="connsiteX9" fmla="*/ 4954 w 10188"/>
                  <a:gd name="connsiteY9" fmla="*/ 4715 h 10000"/>
                  <a:gd name="connsiteX10" fmla="*/ 4954 w 10188"/>
                  <a:gd name="connsiteY10" fmla="*/ 3418 h 10000"/>
                  <a:gd name="connsiteX11" fmla="*/ 5629 w 10188"/>
                  <a:gd name="connsiteY11" fmla="*/ 2816 h 10000"/>
                  <a:gd name="connsiteX12" fmla="*/ 6380 w 10188"/>
                  <a:gd name="connsiteY12" fmla="*/ 3291 h 10000"/>
                  <a:gd name="connsiteX13" fmla="*/ 6380 w 10188"/>
                  <a:gd name="connsiteY13" fmla="*/ 3449 h 10000"/>
                  <a:gd name="connsiteX14" fmla="*/ 6380 w 10188"/>
                  <a:gd name="connsiteY14" fmla="*/ 4398 h 10000"/>
                  <a:gd name="connsiteX15" fmla="*/ 6868 w 10188"/>
                  <a:gd name="connsiteY15" fmla="*/ 4398 h 10000"/>
                  <a:gd name="connsiteX16" fmla="*/ 6868 w 10188"/>
                  <a:gd name="connsiteY16" fmla="*/ 4336 h 10000"/>
                  <a:gd name="connsiteX17" fmla="*/ 6868 w 10188"/>
                  <a:gd name="connsiteY17" fmla="*/ 3734 h 10000"/>
                  <a:gd name="connsiteX18" fmla="*/ 7544 w 10188"/>
                  <a:gd name="connsiteY18" fmla="*/ 3196 h 10000"/>
                  <a:gd name="connsiteX19" fmla="*/ 8257 w 10188"/>
                  <a:gd name="connsiteY19" fmla="*/ 3671 h 10000"/>
                  <a:gd name="connsiteX20" fmla="*/ 8294 w 10188"/>
                  <a:gd name="connsiteY20" fmla="*/ 3829 h 10000"/>
                  <a:gd name="connsiteX21" fmla="*/ 8294 w 10188"/>
                  <a:gd name="connsiteY21" fmla="*/ 4715 h 10000"/>
                  <a:gd name="connsiteX22" fmla="*/ 8294 w 10188"/>
                  <a:gd name="connsiteY22" fmla="*/ 4810 h 10000"/>
                  <a:gd name="connsiteX23" fmla="*/ 8744 w 10188"/>
                  <a:gd name="connsiteY23" fmla="*/ 4810 h 10000"/>
                  <a:gd name="connsiteX24" fmla="*/ 8744 w 10188"/>
                  <a:gd name="connsiteY24" fmla="*/ 4620 h 10000"/>
                  <a:gd name="connsiteX25" fmla="*/ 9459 w 10188"/>
                  <a:gd name="connsiteY25" fmla="*/ 3987 h 10000"/>
                  <a:gd name="connsiteX26" fmla="*/ 10172 w 10188"/>
                  <a:gd name="connsiteY26" fmla="*/ 4620 h 10000"/>
                  <a:gd name="connsiteX27" fmla="*/ 10172 w 10188"/>
                  <a:gd name="connsiteY27" fmla="*/ 5854 h 10000"/>
                  <a:gd name="connsiteX28" fmla="*/ 10172 w 10188"/>
                  <a:gd name="connsiteY28" fmla="*/ 6962 h 10000"/>
                  <a:gd name="connsiteX29" fmla="*/ 9308 w 10188"/>
                  <a:gd name="connsiteY29" fmla="*/ 8924 h 10000"/>
                  <a:gd name="connsiteX30" fmla="*/ 7394 w 10188"/>
                  <a:gd name="connsiteY30" fmla="*/ 9936 h 10000"/>
                  <a:gd name="connsiteX31" fmla="*/ 6229 w 10188"/>
                  <a:gd name="connsiteY31" fmla="*/ 10000 h 10000"/>
                  <a:gd name="connsiteX32" fmla="*/ 4653 w 10188"/>
                  <a:gd name="connsiteY32" fmla="*/ 9557 h 10000"/>
                  <a:gd name="connsiteX33" fmla="*/ 3489 w 10188"/>
                  <a:gd name="connsiteY33" fmla="*/ 8671 h 10000"/>
                  <a:gd name="connsiteX34" fmla="*/ 2626 w 10188"/>
                  <a:gd name="connsiteY34" fmla="*/ 7563 h 10000"/>
                  <a:gd name="connsiteX35" fmla="*/ 936 w 10188"/>
                  <a:gd name="connsiteY35" fmla="*/ 5348 h 10000"/>
                  <a:gd name="connsiteX36" fmla="*/ 188 w 10188"/>
                  <a:gd name="connsiteY36" fmla="*/ 4431 h 10000"/>
                  <a:gd name="connsiteX37" fmla="*/ 1254 w 10188"/>
                  <a:gd name="connsiteY37" fmla="*/ 3660 h 10000"/>
                  <a:gd name="connsiteX38" fmla="*/ 2176 w 10188"/>
                  <a:gd name="connsiteY38" fmla="*/ 4521 h 10000"/>
                  <a:gd name="connsiteX39" fmla="*/ 3039 w 10188"/>
                  <a:gd name="connsiteY39" fmla="*/ 5095 h 10000"/>
                  <a:gd name="connsiteX40" fmla="*/ 3077 w 10188"/>
                  <a:gd name="connsiteY40" fmla="*/ 5126 h 10000"/>
                  <a:gd name="connsiteX0" fmla="*/ 3067 w 10178"/>
                  <a:gd name="connsiteY0" fmla="*/ 5126 h 10000"/>
                  <a:gd name="connsiteX1" fmla="*/ 3067 w 10178"/>
                  <a:gd name="connsiteY1" fmla="*/ 5031 h 10000"/>
                  <a:gd name="connsiteX2" fmla="*/ 3067 w 10178"/>
                  <a:gd name="connsiteY2" fmla="*/ 633 h 10000"/>
                  <a:gd name="connsiteX3" fmla="*/ 3554 w 10178"/>
                  <a:gd name="connsiteY3" fmla="*/ 31 h 10000"/>
                  <a:gd name="connsiteX4" fmla="*/ 4492 w 10178"/>
                  <a:gd name="connsiteY4" fmla="*/ 569 h 10000"/>
                  <a:gd name="connsiteX5" fmla="*/ 4492 w 10178"/>
                  <a:gd name="connsiteY5" fmla="*/ 664 h 10000"/>
                  <a:gd name="connsiteX6" fmla="*/ 4492 w 10178"/>
                  <a:gd name="connsiteY6" fmla="*/ 4715 h 10000"/>
                  <a:gd name="connsiteX7" fmla="*/ 4492 w 10178"/>
                  <a:gd name="connsiteY7" fmla="*/ 4810 h 10000"/>
                  <a:gd name="connsiteX8" fmla="*/ 4944 w 10178"/>
                  <a:gd name="connsiteY8" fmla="*/ 4810 h 10000"/>
                  <a:gd name="connsiteX9" fmla="*/ 4944 w 10178"/>
                  <a:gd name="connsiteY9" fmla="*/ 4715 h 10000"/>
                  <a:gd name="connsiteX10" fmla="*/ 4944 w 10178"/>
                  <a:gd name="connsiteY10" fmla="*/ 3418 h 10000"/>
                  <a:gd name="connsiteX11" fmla="*/ 5619 w 10178"/>
                  <a:gd name="connsiteY11" fmla="*/ 2816 h 10000"/>
                  <a:gd name="connsiteX12" fmla="*/ 6370 w 10178"/>
                  <a:gd name="connsiteY12" fmla="*/ 3291 h 10000"/>
                  <a:gd name="connsiteX13" fmla="*/ 6370 w 10178"/>
                  <a:gd name="connsiteY13" fmla="*/ 3449 h 10000"/>
                  <a:gd name="connsiteX14" fmla="*/ 6370 w 10178"/>
                  <a:gd name="connsiteY14" fmla="*/ 4398 h 10000"/>
                  <a:gd name="connsiteX15" fmla="*/ 6858 w 10178"/>
                  <a:gd name="connsiteY15" fmla="*/ 4398 h 10000"/>
                  <a:gd name="connsiteX16" fmla="*/ 6858 w 10178"/>
                  <a:gd name="connsiteY16" fmla="*/ 4336 h 10000"/>
                  <a:gd name="connsiteX17" fmla="*/ 6858 w 10178"/>
                  <a:gd name="connsiteY17" fmla="*/ 3734 h 10000"/>
                  <a:gd name="connsiteX18" fmla="*/ 7534 w 10178"/>
                  <a:gd name="connsiteY18" fmla="*/ 3196 h 10000"/>
                  <a:gd name="connsiteX19" fmla="*/ 8247 w 10178"/>
                  <a:gd name="connsiteY19" fmla="*/ 3671 h 10000"/>
                  <a:gd name="connsiteX20" fmla="*/ 8284 w 10178"/>
                  <a:gd name="connsiteY20" fmla="*/ 3829 h 10000"/>
                  <a:gd name="connsiteX21" fmla="*/ 8284 w 10178"/>
                  <a:gd name="connsiteY21" fmla="*/ 4715 h 10000"/>
                  <a:gd name="connsiteX22" fmla="*/ 8284 w 10178"/>
                  <a:gd name="connsiteY22" fmla="*/ 4810 h 10000"/>
                  <a:gd name="connsiteX23" fmla="*/ 8734 w 10178"/>
                  <a:gd name="connsiteY23" fmla="*/ 4810 h 10000"/>
                  <a:gd name="connsiteX24" fmla="*/ 8734 w 10178"/>
                  <a:gd name="connsiteY24" fmla="*/ 4620 h 10000"/>
                  <a:gd name="connsiteX25" fmla="*/ 9449 w 10178"/>
                  <a:gd name="connsiteY25" fmla="*/ 3987 h 10000"/>
                  <a:gd name="connsiteX26" fmla="*/ 10162 w 10178"/>
                  <a:gd name="connsiteY26" fmla="*/ 4620 h 10000"/>
                  <a:gd name="connsiteX27" fmla="*/ 10162 w 10178"/>
                  <a:gd name="connsiteY27" fmla="*/ 5854 h 10000"/>
                  <a:gd name="connsiteX28" fmla="*/ 10162 w 10178"/>
                  <a:gd name="connsiteY28" fmla="*/ 6962 h 10000"/>
                  <a:gd name="connsiteX29" fmla="*/ 9298 w 10178"/>
                  <a:gd name="connsiteY29" fmla="*/ 8924 h 10000"/>
                  <a:gd name="connsiteX30" fmla="*/ 7384 w 10178"/>
                  <a:gd name="connsiteY30" fmla="*/ 9936 h 10000"/>
                  <a:gd name="connsiteX31" fmla="*/ 6219 w 10178"/>
                  <a:gd name="connsiteY31" fmla="*/ 10000 h 10000"/>
                  <a:gd name="connsiteX32" fmla="*/ 4643 w 10178"/>
                  <a:gd name="connsiteY32" fmla="*/ 9557 h 10000"/>
                  <a:gd name="connsiteX33" fmla="*/ 3479 w 10178"/>
                  <a:gd name="connsiteY33" fmla="*/ 8671 h 10000"/>
                  <a:gd name="connsiteX34" fmla="*/ 2616 w 10178"/>
                  <a:gd name="connsiteY34" fmla="*/ 7563 h 10000"/>
                  <a:gd name="connsiteX35" fmla="*/ 926 w 10178"/>
                  <a:gd name="connsiteY35" fmla="*/ 5348 h 10000"/>
                  <a:gd name="connsiteX36" fmla="*/ 178 w 10178"/>
                  <a:gd name="connsiteY36" fmla="*/ 4431 h 10000"/>
                  <a:gd name="connsiteX37" fmla="*/ 1244 w 10178"/>
                  <a:gd name="connsiteY37" fmla="*/ 3660 h 10000"/>
                  <a:gd name="connsiteX38" fmla="*/ 2166 w 10178"/>
                  <a:gd name="connsiteY38" fmla="*/ 4521 h 10000"/>
                  <a:gd name="connsiteX39" fmla="*/ 3029 w 10178"/>
                  <a:gd name="connsiteY39" fmla="*/ 5095 h 10000"/>
                  <a:gd name="connsiteX40" fmla="*/ 3067 w 10178"/>
                  <a:gd name="connsiteY40" fmla="*/ 5126 h 10000"/>
                  <a:gd name="connsiteX0" fmla="*/ 3082 w 10193"/>
                  <a:gd name="connsiteY0" fmla="*/ 5126 h 10000"/>
                  <a:gd name="connsiteX1" fmla="*/ 3082 w 10193"/>
                  <a:gd name="connsiteY1" fmla="*/ 5031 h 10000"/>
                  <a:gd name="connsiteX2" fmla="*/ 3082 w 10193"/>
                  <a:gd name="connsiteY2" fmla="*/ 633 h 10000"/>
                  <a:gd name="connsiteX3" fmla="*/ 3569 w 10193"/>
                  <a:gd name="connsiteY3" fmla="*/ 31 h 10000"/>
                  <a:gd name="connsiteX4" fmla="*/ 4507 w 10193"/>
                  <a:gd name="connsiteY4" fmla="*/ 569 h 10000"/>
                  <a:gd name="connsiteX5" fmla="*/ 4507 w 10193"/>
                  <a:gd name="connsiteY5" fmla="*/ 664 h 10000"/>
                  <a:gd name="connsiteX6" fmla="*/ 4507 w 10193"/>
                  <a:gd name="connsiteY6" fmla="*/ 4715 h 10000"/>
                  <a:gd name="connsiteX7" fmla="*/ 4507 w 10193"/>
                  <a:gd name="connsiteY7" fmla="*/ 4810 h 10000"/>
                  <a:gd name="connsiteX8" fmla="*/ 4959 w 10193"/>
                  <a:gd name="connsiteY8" fmla="*/ 4810 h 10000"/>
                  <a:gd name="connsiteX9" fmla="*/ 4959 w 10193"/>
                  <a:gd name="connsiteY9" fmla="*/ 4715 h 10000"/>
                  <a:gd name="connsiteX10" fmla="*/ 4959 w 10193"/>
                  <a:gd name="connsiteY10" fmla="*/ 3418 h 10000"/>
                  <a:gd name="connsiteX11" fmla="*/ 5634 w 10193"/>
                  <a:gd name="connsiteY11" fmla="*/ 2816 h 10000"/>
                  <a:gd name="connsiteX12" fmla="*/ 6385 w 10193"/>
                  <a:gd name="connsiteY12" fmla="*/ 3291 h 10000"/>
                  <a:gd name="connsiteX13" fmla="*/ 6385 w 10193"/>
                  <a:gd name="connsiteY13" fmla="*/ 3449 h 10000"/>
                  <a:gd name="connsiteX14" fmla="*/ 6385 w 10193"/>
                  <a:gd name="connsiteY14" fmla="*/ 4398 h 10000"/>
                  <a:gd name="connsiteX15" fmla="*/ 6873 w 10193"/>
                  <a:gd name="connsiteY15" fmla="*/ 4398 h 10000"/>
                  <a:gd name="connsiteX16" fmla="*/ 6873 w 10193"/>
                  <a:gd name="connsiteY16" fmla="*/ 4336 h 10000"/>
                  <a:gd name="connsiteX17" fmla="*/ 6873 w 10193"/>
                  <a:gd name="connsiteY17" fmla="*/ 3734 h 10000"/>
                  <a:gd name="connsiteX18" fmla="*/ 7549 w 10193"/>
                  <a:gd name="connsiteY18" fmla="*/ 3196 h 10000"/>
                  <a:gd name="connsiteX19" fmla="*/ 8262 w 10193"/>
                  <a:gd name="connsiteY19" fmla="*/ 3671 h 10000"/>
                  <a:gd name="connsiteX20" fmla="*/ 8299 w 10193"/>
                  <a:gd name="connsiteY20" fmla="*/ 3829 h 10000"/>
                  <a:gd name="connsiteX21" fmla="*/ 8299 w 10193"/>
                  <a:gd name="connsiteY21" fmla="*/ 4715 h 10000"/>
                  <a:gd name="connsiteX22" fmla="*/ 8299 w 10193"/>
                  <a:gd name="connsiteY22" fmla="*/ 4810 h 10000"/>
                  <a:gd name="connsiteX23" fmla="*/ 8749 w 10193"/>
                  <a:gd name="connsiteY23" fmla="*/ 4810 h 10000"/>
                  <a:gd name="connsiteX24" fmla="*/ 8749 w 10193"/>
                  <a:gd name="connsiteY24" fmla="*/ 4620 h 10000"/>
                  <a:gd name="connsiteX25" fmla="*/ 9464 w 10193"/>
                  <a:gd name="connsiteY25" fmla="*/ 3987 h 10000"/>
                  <a:gd name="connsiteX26" fmla="*/ 10177 w 10193"/>
                  <a:gd name="connsiteY26" fmla="*/ 4620 h 10000"/>
                  <a:gd name="connsiteX27" fmla="*/ 10177 w 10193"/>
                  <a:gd name="connsiteY27" fmla="*/ 5854 h 10000"/>
                  <a:gd name="connsiteX28" fmla="*/ 10177 w 10193"/>
                  <a:gd name="connsiteY28" fmla="*/ 6962 h 10000"/>
                  <a:gd name="connsiteX29" fmla="*/ 9313 w 10193"/>
                  <a:gd name="connsiteY29" fmla="*/ 8924 h 10000"/>
                  <a:gd name="connsiteX30" fmla="*/ 7399 w 10193"/>
                  <a:gd name="connsiteY30" fmla="*/ 9936 h 10000"/>
                  <a:gd name="connsiteX31" fmla="*/ 6234 w 10193"/>
                  <a:gd name="connsiteY31" fmla="*/ 10000 h 10000"/>
                  <a:gd name="connsiteX32" fmla="*/ 4658 w 10193"/>
                  <a:gd name="connsiteY32" fmla="*/ 9557 h 10000"/>
                  <a:gd name="connsiteX33" fmla="*/ 3494 w 10193"/>
                  <a:gd name="connsiteY33" fmla="*/ 8671 h 10000"/>
                  <a:gd name="connsiteX34" fmla="*/ 2631 w 10193"/>
                  <a:gd name="connsiteY34" fmla="*/ 7563 h 10000"/>
                  <a:gd name="connsiteX35" fmla="*/ 941 w 10193"/>
                  <a:gd name="connsiteY35" fmla="*/ 5348 h 10000"/>
                  <a:gd name="connsiteX36" fmla="*/ 193 w 10193"/>
                  <a:gd name="connsiteY36" fmla="*/ 4431 h 10000"/>
                  <a:gd name="connsiteX37" fmla="*/ 1259 w 10193"/>
                  <a:gd name="connsiteY37" fmla="*/ 3660 h 10000"/>
                  <a:gd name="connsiteX38" fmla="*/ 2181 w 10193"/>
                  <a:gd name="connsiteY38" fmla="*/ 4521 h 10000"/>
                  <a:gd name="connsiteX39" fmla="*/ 3044 w 10193"/>
                  <a:gd name="connsiteY39" fmla="*/ 5095 h 10000"/>
                  <a:gd name="connsiteX40" fmla="*/ 3082 w 10193"/>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61 w 10172"/>
                  <a:gd name="connsiteY0" fmla="*/ 5126 h 10000"/>
                  <a:gd name="connsiteX1" fmla="*/ 3061 w 10172"/>
                  <a:gd name="connsiteY1" fmla="*/ 5031 h 10000"/>
                  <a:gd name="connsiteX2" fmla="*/ 3061 w 10172"/>
                  <a:gd name="connsiteY2" fmla="*/ 633 h 10000"/>
                  <a:gd name="connsiteX3" fmla="*/ 3548 w 10172"/>
                  <a:gd name="connsiteY3" fmla="*/ 31 h 10000"/>
                  <a:gd name="connsiteX4" fmla="*/ 4486 w 10172"/>
                  <a:gd name="connsiteY4" fmla="*/ 569 h 10000"/>
                  <a:gd name="connsiteX5" fmla="*/ 4486 w 10172"/>
                  <a:gd name="connsiteY5" fmla="*/ 664 h 10000"/>
                  <a:gd name="connsiteX6" fmla="*/ 4486 w 10172"/>
                  <a:gd name="connsiteY6" fmla="*/ 4715 h 10000"/>
                  <a:gd name="connsiteX7" fmla="*/ 4486 w 10172"/>
                  <a:gd name="connsiteY7" fmla="*/ 4810 h 10000"/>
                  <a:gd name="connsiteX8" fmla="*/ 4938 w 10172"/>
                  <a:gd name="connsiteY8" fmla="*/ 4810 h 10000"/>
                  <a:gd name="connsiteX9" fmla="*/ 4938 w 10172"/>
                  <a:gd name="connsiteY9" fmla="*/ 4715 h 10000"/>
                  <a:gd name="connsiteX10" fmla="*/ 4938 w 10172"/>
                  <a:gd name="connsiteY10" fmla="*/ 3418 h 10000"/>
                  <a:gd name="connsiteX11" fmla="*/ 5613 w 10172"/>
                  <a:gd name="connsiteY11" fmla="*/ 2816 h 10000"/>
                  <a:gd name="connsiteX12" fmla="*/ 6364 w 10172"/>
                  <a:gd name="connsiteY12" fmla="*/ 3291 h 10000"/>
                  <a:gd name="connsiteX13" fmla="*/ 6364 w 10172"/>
                  <a:gd name="connsiteY13" fmla="*/ 3449 h 10000"/>
                  <a:gd name="connsiteX14" fmla="*/ 6364 w 10172"/>
                  <a:gd name="connsiteY14" fmla="*/ 4398 h 10000"/>
                  <a:gd name="connsiteX15" fmla="*/ 6852 w 10172"/>
                  <a:gd name="connsiteY15" fmla="*/ 4398 h 10000"/>
                  <a:gd name="connsiteX16" fmla="*/ 6852 w 10172"/>
                  <a:gd name="connsiteY16" fmla="*/ 4336 h 10000"/>
                  <a:gd name="connsiteX17" fmla="*/ 6852 w 10172"/>
                  <a:gd name="connsiteY17" fmla="*/ 3734 h 10000"/>
                  <a:gd name="connsiteX18" fmla="*/ 7528 w 10172"/>
                  <a:gd name="connsiteY18" fmla="*/ 3196 h 10000"/>
                  <a:gd name="connsiteX19" fmla="*/ 8241 w 10172"/>
                  <a:gd name="connsiteY19" fmla="*/ 3671 h 10000"/>
                  <a:gd name="connsiteX20" fmla="*/ 8278 w 10172"/>
                  <a:gd name="connsiteY20" fmla="*/ 3829 h 10000"/>
                  <a:gd name="connsiteX21" fmla="*/ 8278 w 10172"/>
                  <a:gd name="connsiteY21" fmla="*/ 4715 h 10000"/>
                  <a:gd name="connsiteX22" fmla="*/ 8278 w 10172"/>
                  <a:gd name="connsiteY22" fmla="*/ 4810 h 10000"/>
                  <a:gd name="connsiteX23" fmla="*/ 8728 w 10172"/>
                  <a:gd name="connsiteY23" fmla="*/ 4810 h 10000"/>
                  <a:gd name="connsiteX24" fmla="*/ 8728 w 10172"/>
                  <a:gd name="connsiteY24" fmla="*/ 4620 h 10000"/>
                  <a:gd name="connsiteX25" fmla="*/ 9443 w 10172"/>
                  <a:gd name="connsiteY25" fmla="*/ 3987 h 10000"/>
                  <a:gd name="connsiteX26" fmla="*/ 10156 w 10172"/>
                  <a:gd name="connsiteY26" fmla="*/ 4620 h 10000"/>
                  <a:gd name="connsiteX27" fmla="*/ 10156 w 10172"/>
                  <a:gd name="connsiteY27" fmla="*/ 5854 h 10000"/>
                  <a:gd name="connsiteX28" fmla="*/ 10156 w 10172"/>
                  <a:gd name="connsiteY28" fmla="*/ 6962 h 10000"/>
                  <a:gd name="connsiteX29" fmla="*/ 9292 w 10172"/>
                  <a:gd name="connsiteY29" fmla="*/ 8924 h 10000"/>
                  <a:gd name="connsiteX30" fmla="*/ 7378 w 10172"/>
                  <a:gd name="connsiteY30" fmla="*/ 9936 h 10000"/>
                  <a:gd name="connsiteX31" fmla="*/ 6213 w 10172"/>
                  <a:gd name="connsiteY31" fmla="*/ 10000 h 10000"/>
                  <a:gd name="connsiteX32" fmla="*/ 4637 w 10172"/>
                  <a:gd name="connsiteY32" fmla="*/ 9557 h 10000"/>
                  <a:gd name="connsiteX33" fmla="*/ 3473 w 10172"/>
                  <a:gd name="connsiteY33" fmla="*/ 8671 h 10000"/>
                  <a:gd name="connsiteX34" fmla="*/ 2610 w 10172"/>
                  <a:gd name="connsiteY34" fmla="*/ 7563 h 10000"/>
                  <a:gd name="connsiteX35" fmla="*/ 920 w 10172"/>
                  <a:gd name="connsiteY35" fmla="*/ 5348 h 10000"/>
                  <a:gd name="connsiteX36" fmla="*/ 172 w 10172"/>
                  <a:gd name="connsiteY36" fmla="*/ 4431 h 10000"/>
                  <a:gd name="connsiteX37" fmla="*/ 1238 w 10172"/>
                  <a:gd name="connsiteY37" fmla="*/ 3660 h 10000"/>
                  <a:gd name="connsiteX38" fmla="*/ 2160 w 10172"/>
                  <a:gd name="connsiteY38" fmla="*/ 4521 h 10000"/>
                  <a:gd name="connsiteX39" fmla="*/ 3023 w 10172"/>
                  <a:gd name="connsiteY39" fmla="*/ 5095 h 10000"/>
                  <a:gd name="connsiteX40" fmla="*/ 3061 w 10172"/>
                  <a:gd name="connsiteY40" fmla="*/ 5126 h 10000"/>
                  <a:gd name="connsiteX0" fmla="*/ 3084 w 10195"/>
                  <a:gd name="connsiteY0" fmla="*/ 5126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40" fmla="*/ 3084 w 10195"/>
                  <a:gd name="connsiteY40" fmla="*/ 5126 h 10000"/>
                  <a:gd name="connsiteX0" fmla="*/ 3046 w 10195"/>
                  <a:gd name="connsiteY0" fmla="*/ 5095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39" fmla="*/ 3046 w 10195"/>
                  <a:gd name="connsiteY39" fmla="*/ 5095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2183 w 10195"/>
                  <a:gd name="connsiteY0" fmla="*/ 4521 h 10000"/>
                  <a:gd name="connsiteX1" fmla="*/ 3084 w 10195"/>
                  <a:gd name="connsiteY1" fmla="*/ 5031 h 10000"/>
                  <a:gd name="connsiteX2" fmla="*/ 3084 w 10195"/>
                  <a:gd name="connsiteY2" fmla="*/ 633 h 10000"/>
                  <a:gd name="connsiteX3" fmla="*/ 3571 w 10195"/>
                  <a:gd name="connsiteY3" fmla="*/ 31 h 10000"/>
                  <a:gd name="connsiteX4" fmla="*/ 4509 w 10195"/>
                  <a:gd name="connsiteY4" fmla="*/ 569 h 10000"/>
                  <a:gd name="connsiteX5" fmla="*/ 4509 w 10195"/>
                  <a:gd name="connsiteY5" fmla="*/ 664 h 10000"/>
                  <a:gd name="connsiteX6" fmla="*/ 4509 w 10195"/>
                  <a:gd name="connsiteY6" fmla="*/ 4715 h 10000"/>
                  <a:gd name="connsiteX7" fmla="*/ 4509 w 10195"/>
                  <a:gd name="connsiteY7" fmla="*/ 4810 h 10000"/>
                  <a:gd name="connsiteX8" fmla="*/ 4961 w 10195"/>
                  <a:gd name="connsiteY8" fmla="*/ 4810 h 10000"/>
                  <a:gd name="connsiteX9" fmla="*/ 4961 w 10195"/>
                  <a:gd name="connsiteY9" fmla="*/ 4715 h 10000"/>
                  <a:gd name="connsiteX10" fmla="*/ 4961 w 10195"/>
                  <a:gd name="connsiteY10" fmla="*/ 3418 h 10000"/>
                  <a:gd name="connsiteX11" fmla="*/ 5636 w 10195"/>
                  <a:gd name="connsiteY11" fmla="*/ 2816 h 10000"/>
                  <a:gd name="connsiteX12" fmla="*/ 6387 w 10195"/>
                  <a:gd name="connsiteY12" fmla="*/ 3291 h 10000"/>
                  <a:gd name="connsiteX13" fmla="*/ 6387 w 10195"/>
                  <a:gd name="connsiteY13" fmla="*/ 3449 h 10000"/>
                  <a:gd name="connsiteX14" fmla="*/ 6387 w 10195"/>
                  <a:gd name="connsiteY14" fmla="*/ 4398 h 10000"/>
                  <a:gd name="connsiteX15" fmla="*/ 6875 w 10195"/>
                  <a:gd name="connsiteY15" fmla="*/ 4398 h 10000"/>
                  <a:gd name="connsiteX16" fmla="*/ 6875 w 10195"/>
                  <a:gd name="connsiteY16" fmla="*/ 4336 h 10000"/>
                  <a:gd name="connsiteX17" fmla="*/ 6875 w 10195"/>
                  <a:gd name="connsiteY17" fmla="*/ 3734 h 10000"/>
                  <a:gd name="connsiteX18" fmla="*/ 7551 w 10195"/>
                  <a:gd name="connsiteY18" fmla="*/ 3196 h 10000"/>
                  <a:gd name="connsiteX19" fmla="*/ 8264 w 10195"/>
                  <a:gd name="connsiteY19" fmla="*/ 3671 h 10000"/>
                  <a:gd name="connsiteX20" fmla="*/ 8301 w 10195"/>
                  <a:gd name="connsiteY20" fmla="*/ 3829 h 10000"/>
                  <a:gd name="connsiteX21" fmla="*/ 8301 w 10195"/>
                  <a:gd name="connsiteY21" fmla="*/ 4715 h 10000"/>
                  <a:gd name="connsiteX22" fmla="*/ 8301 w 10195"/>
                  <a:gd name="connsiteY22" fmla="*/ 4810 h 10000"/>
                  <a:gd name="connsiteX23" fmla="*/ 8751 w 10195"/>
                  <a:gd name="connsiteY23" fmla="*/ 4810 h 10000"/>
                  <a:gd name="connsiteX24" fmla="*/ 8751 w 10195"/>
                  <a:gd name="connsiteY24" fmla="*/ 4620 h 10000"/>
                  <a:gd name="connsiteX25" fmla="*/ 9466 w 10195"/>
                  <a:gd name="connsiteY25" fmla="*/ 3987 h 10000"/>
                  <a:gd name="connsiteX26" fmla="*/ 10179 w 10195"/>
                  <a:gd name="connsiteY26" fmla="*/ 4620 h 10000"/>
                  <a:gd name="connsiteX27" fmla="*/ 10179 w 10195"/>
                  <a:gd name="connsiteY27" fmla="*/ 5854 h 10000"/>
                  <a:gd name="connsiteX28" fmla="*/ 10179 w 10195"/>
                  <a:gd name="connsiteY28" fmla="*/ 6962 h 10000"/>
                  <a:gd name="connsiteX29" fmla="*/ 9315 w 10195"/>
                  <a:gd name="connsiteY29" fmla="*/ 8924 h 10000"/>
                  <a:gd name="connsiteX30" fmla="*/ 7401 w 10195"/>
                  <a:gd name="connsiteY30" fmla="*/ 9936 h 10000"/>
                  <a:gd name="connsiteX31" fmla="*/ 6236 w 10195"/>
                  <a:gd name="connsiteY31" fmla="*/ 10000 h 10000"/>
                  <a:gd name="connsiteX32" fmla="*/ 4660 w 10195"/>
                  <a:gd name="connsiteY32" fmla="*/ 9557 h 10000"/>
                  <a:gd name="connsiteX33" fmla="*/ 3496 w 10195"/>
                  <a:gd name="connsiteY33" fmla="*/ 8671 h 10000"/>
                  <a:gd name="connsiteX34" fmla="*/ 2633 w 10195"/>
                  <a:gd name="connsiteY34" fmla="*/ 7563 h 10000"/>
                  <a:gd name="connsiteX35" fmla="*/ 943 w 10195"/>
                  <a:gd name="connsiteY35" fmla="*/ 5348 h 10000"/>
                  <a:gd name="connsiteX36" fmla="*/ 195 w 10195"/>
                  <a:gd name="connsiteY36" fmla="*/ 4431 h 10000"/>
                  <a:gd name="connsiteX37" fmla="*/ 1261 w 10195"/>
                  <a:gd name="connsiteY37" fmla="*/ 3660 h 10000"/>
                  <a:gd name="connsiteX38" fmla="*/ 2183 w 10195"/>
                  <a:gd name="connsiteY38" fmla="*/ 4521 h 10000"/>
                  <a:gd name="connsiteX0" fmla="*/ 1221 w 10155"/>
                  <a:gd name="connsiteY0" fmla="*/ 3660 h 10000"/>
                  <a:gd name="connsiteX1" fmla="*/ 3044 w 10155"/>
                  <a:gd name="connsiteY1" fmla="*/ 5031 h 10000"/>
                  <a:gd name="connsiteX2" fmla="*/ 3044 w 10155"/>
                  <a:gd name="connsiteY2" fmla="*/ 633 h 10000"/>
                  <a:gd name="connsiteX3" fmla="*/ 3531 w 10155"/>
                  <a:gd name="connsiteY3" fmla="*/ 31 h 10000"/>
                  <a:gd name="connsiteX4" fmla="*/ 4469 w 10155"/>
                  <a:gd name="connsiteY4" fmla="*/ 569 h 10000"/>
                  <a:gd name="connsiteX5" fmla="*/ 4469 w 10155"/>
                  <a:gd name="connsiteY5" fmla="*/ 664 h 10000"/>
                  <a:gd name="connsiteX6" fmla="*/ 4469 w 10155"/>
                  <a:gd name="connsiteY6" fmla="*/ 4715 h 10000"/>
                  <a:gd name="connsiteX7" fmla="*/ 4469 w 10155"/>
                  <a:gd name="connsiteY7" fmla="*/ 4810 h 10000"/>
                  <a:gd name="connsiteX8" fmla="*/ 4921 w 10155"/>
                  <a:gd name="connsiteY8" fmla="*/ 4810 h 10000"/>
                  <a:gd name="connsiteX9" fmla="*/ 4921 w 10155"/>
                  <a:gd name="connsiteY9" fmla="*/ 4715 h 10000"/>
                  <a:gd name="connsiteX10" fmla="*/ 4921 w 10155"/>
                  <a:gd name="connsiteY10" fmla="*/ 3418 h 10000"/>
                  <a:gd name="connsiteX11" fmla="*/ 5596 w 10155"/>
                  <a:gd name="connsiteY11" fmla="*/ 2816 h 10000"/>
                  <a:gd name="connsiteX12" fmla="*/ 6347 w 10155"/>
                  <a:gd name="connsiteY12" fmla="*/ 3291 h 10000"/>
                  <a:gd name="connsiteX13" fmla="*/ 6347 w 10155"/>
                  <a:gd name="connsiteY13" fmla="*/ 3449 h 10000"/>
                  <a:gd name="connsiteX14" fmla="*/ 6347 w 10155"/>
                  <a:gd name="connsiteY14" fmla="*/ 4398 h 10000"/>
                  <a:gd name="connsiteX15" fmla="*/ 6835 w 10155"/>
                  <a:gd name="connsiteY15" fmla="*/ 4398 h 10000"/>
                  <a:gd name="connsiteX16" fmla="*/ 6835 w 10155"/>
                  <a:gd name="connsiteY16" fmla="*/ 4336 h 10000"/>
                  <a:gd name="connsiteX17" fmla="*/ 6835 w 10155"/>
                  <a:gd name="connsiteY17" fmla="*/ 3734 h 10000"/>
                  <a:gd name="connsiteX18" fmla="*/ 7511 w 10155"/>
                  <a:gd name="connsiteY18" fmla="*/ 3196 h 10000"/>
                  <a:gd name="connsiteX19" fmla="*/ 8224 w 10155"/>
                  <a:gd name="connsiteY19" fmla="*/ 3671 h 10000"/>
                  <a:gd name="connsiteX20" fmla="*/ 8261 w 10155"/>
                  <a:gd name="connsiteY20" fmla="*/ 3829 h 10000"/>
                  <a:gd name="connsiteX21" fmla="*/ 8261 w 10155"/>
                  <a:gd name="connsiteY21" fmla="*/ 4715 h 10000"/>
                  <a:gd name="connsiteX22" fmla="*/ 8261 w 10155"/>
                  <a:gd name="connsiteY22" fmla="*/ 4810 h 10000"/>
                  <a:gd name="connsiteX23" fmla="*/ 8711 w 10155"/>
                  <a:gd name="connsiteY23" fmla="*/ 4810 h 10000"/>
                  <a:gd name="connsiteX24" fmla="*/ 8711 w 10155"/>
                  <a:gd name="connsiteY24" fmla="*/ 4620 h 10000"/>
                  <a:gd name="connsiteX25" fmla="*/ 9426 w 10155"/>
                  <a:gd name="connsiteY25" fmla="*/ 3987 h 10000"/>
                  <a:gd name="connsiteX26" fmla="*/ 10139 w 10155"/>
                  <a:gd name="connsiteY26" fmla="*/ 4620 h 10000"/>
                  <a:gd name="connsiteX27" fmla="*/ 10139 w 10155"/>
                  <a:gd name="connsiteY27" fmla="*/ 5854 h 10000"/>
                  <a:gd name="connsiteX28" fmla="*/ 10139 w 10155"/>
                  <a:gd name="connsiteY28" fmla="*/ 6962 h 10000"/>
                  <a:gd name="connsiteX29" fmla="*/ 9275 w 10155"/>
                  <a:gd name="connsiteY29" fmla="*/ 8924 h 10000"/>
                  <a:gd name="connsiteX30" fmla="*/ 7361 w 10155"/>
                  <a:gd name="connsiteY30" fmla="*/ 9936 h 10000"/>
                  <a:gd name="connsiteX31" fmla="*/ 6196 w 10155"/>
                  <a:gd name="connsiteY31" fmla="*/ 10000 h 10000"/>
                  <a:gd name="connsiteX32" fmla="*/ 4620 w 10155"/>
                  <a:gd name="connsiteY32" fmla="*/ 9557 h 10000"/>
                  <a:gd name="connsiteX33" fmla="*/ 3456 w 10155"/>
                  <a:gd name="connsiteY33" fmla="*/ 8671 h 10000"/>
                  <a:gd name="connsiteX34" fmla="*/ 2593 w 10155"/>
                  <a:gd name="connsiteY34" fmla="*/ 7563 h 10000"/>
                  <a:gd name="connsiteX35" fmla="*/ 903 w 10155"/>
                  <a:gd name="connsiteY35" fmla="*/ 5348 h 10000"/>
                  <a:gd name="connsiteX36" fmla="*/ 155 w 10155"/>
                  <a:gd name="connsiteY36" fmla="*/ 4431 h 10000"/>
                  <a:gd name="connsiteX37" fmla="*/ 1221 w 10155"/>
                  <a:gd name="connsiteY37" fmla="*/ 3660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086 w 10004"/>
                  <a:gd name="connsiteY0" fmla="*/ 3619 h 10000"/>
                  <a:gd name="connsiteX1" fmla="*/ 2893 w 10004"/>
                  <a:gd name="connsiteY1" fmla="*/ 5031 h 10000"/>
                  <a:gd name="connsiteX2" fmla="*/ 2893 w 10004"/>
                  <a:gd name="connsiteY2" fmla="*/ 633 h 10000"/>
                  <a:gd name="connsiteX3" fmla="*/ 3380 w 10004"/>
                  <a:gd name="connsiteY3" fmla="*/ 31 h 10000"/>
                  <a:gd name="connsiteX4" fmla="*/ 4318 w 10004"/>
                  <a:gd name="connsiteY4" fmla="*/ 569 h 10000"/>
                  <a:gd name="connsiteX5" fmla="*/ 4318 w 10004"/>
                  <a:gd name="connsiteY5" fmla="*/ 664 h 10000"/>
                  <a:gd name="connsiteX6" fmla="*/ 4318 w 10004"/>
                  <a:gd name="connsiteY6" fmla="*/ 4715 h 10000"/>
                  <a:gd name="connsiteX7" fmla="*/ 4318 w 10004"/>
                  <a:gd name="connsiteY7" fmla="*/ 4810 h 10000"/>
                  <a:gd name="connsiteX8" fmla="*/ 4770 w 10004"/>
                  <a:gd name="connsiteY8" fmla="*/ 4810 h 10000"/>
                  <a:gd name="connsiteX9" fmla="*/ 4770 w 10004"/>
                  <a:gd name="connsiteY9" fmla="*/ 4715 h 10000"/>
                  <a:gd name="connsiteX10" fmla="*/ 4770 w 10004"/>
                  <a:gd name="connsiteY10" fmla="*/ 3418 h 10000"/>
                  <a:gd name="connsiteX11" fmla="*/ 5445 w 10004"/>
                  <a:gd name="connsiteY11" fmla="*/ 2816 h 10000"/>
                  <a:gd name="connsiteX12" fmla="*/ 6196 w 10004"/>
                  <a:gd name="connsiteY12" fmla="*/ 3291 h 10000"/>
                  <a:gd name="connsiteX13" fmla="*/ 6196 w 10004"/>
                  <a:gd name="connsiteY13" fmla="*/ 3449 h 10000"/>
                  <a:gd name="connsiteX14" fmla="*/ 6196 w 10004"/>
                  <a:gd name="connsiteY14" fmla="*/ 4398 h 10000"/>
                  <a:gd name="connsiteX15" fmla="*/ 6684 w 10004"/>
                  <a:gd name="connsiteY15" fmla="*/ 4398 h 10000"/>
                  <a:gd name="connsiteX16" fmla="*/ 6684 w 10004"/>
                  <a:gd name="connsiteY16" fmla="*/ 4336 h 10000"/>
                  <a:gd name="connsiteX17" fmla="*/ 6684 w 10004"/>
                  <a:gd name="connsiteY17" fmla="*/ 3734 h 10000"/>
                  <a:gd name="connsiteX18" fmla="*/ 7360 w 10004"/>
                  <a:gd name="connsiteY18" fmla="*/ 3196 h 10000"/>
                  <a:gd name="connsiteX19" fmla="*/ 8073 w 10004"/>
                  <a:gd name="connsiteY19" fmla="*/ 3671 h 10000"/>
                  <a:gd name="connsiteX20" fmla="*/ 8110 w 10004"/>
                  <a:gd name="connsiteY20" fmla="*/ 3829 h 10000"/>
                  <a:gd name="connsiteX21" fmla="*/ 8110 w 10004"/>
                  <a:gd name="connsiteY21" fmla="*/ 4715 h 10000"/>
                  <a:gd name="connsiteX22" fmla="*/ 8110 w 10004"/>
                  <a:gd name="connsiteY22" fmla="*/ 4810 h 10000"/>
                  <a:gd name="connsiteX23" fmla="*/ 8560 w 10004"/>
                  <a:gd name="connsiteY23" fmla="*/ 4810 h 10000"/>
                  <a:gd name="connsiteX24" fmla="*/ 8560 w 10004"/>
                  <a:gd name="connsiteY24" fmla="*/ 4620 h 10000"/>
                  <a:gd name="connsiteX25" fmla="*/ 9275 w 10004"/>
                  <a:gd name="connsiteY25" fmla="*/ 3987 h 10000"/>
                  <a:gd name="connsiteX26" fmla="*/ 9988 w 10004"/>
                  <a:gd name="connsiteY26" fmla="*/ 4620 h 10000"/>
                  <a:gd name="connsiteX27" fmla="*/ 9988 w 10004"/>
                  <a:gd name="connsiteY27" fmla="*/ 5854 h 10000"/>
                  <a:gd name="connsiteX28" fmla="*/ 9988 w 10004"/>
                  <a:gd name="connsiteY28" fmla="*/ 6962 h 10000"/>
                  <a:gd name="connsiteX29" fmla="*/ 9124 w 10004"/>
                  <a:gd name="connsiteY29" fmla="*/ 8924 h 10000"/>
                  <a:gd name="connsiteX30" fmla="*/ 7210 w 10004"/>
                  <a:gd name="connsiteY30" fmla="*/ 9936 h 10000"/>
                  <a:gd name="connsiteX31" fmla="*/ 6045 w 10004"/>
                  <a:gd name="connsiteY31" fmla="*/ 10000 h 10000"/>
                  <a:gd name="connsiteX32" fmla="*/ 4469 w 10004"/>
                  <a:gd name="connsiteY32" fmla="*/ 9557 h 10000"/>
                  <a:gd name="connsiteX33" fmla="*/ 3305 w 10004"/>
                  <a:gd name="connsiteY33" fmla="*/ 8671 h 10000"/>
                  <a:gd name="connsiteX34" fmla="*/ 2442 w 10004"/>
                  <a:gd name="connsiteY34" fmla="*/ 7563 h 10000"/>
                  <a:gd name="connsiteX35" fmla="*/ 752 w 10004"/>
                  <a:gd name="connsiteY35" fmla="*/ 5348 h 10000"/>
                  <a:gd name="connsiteX36" fmla="*/ 4 w 10004"/>
                  <a:gd name="connsiteY36" fmla="*/ 4431 h 10000"/>
                  <a:gd name="connsiteX37" fmla="*/ 1086 w 10004"/>
                  <a:gd name="connsiteY37" fmla="*/ 3619 h 10000"/>
                  <a:gd name="connsiteX0" fmla="*/ 1190 w 10108"/>
                  <a:gd name="connsiteY0" fmla="*/ 3619 h 10000"/>
                  <a:gd name="connsiteX1" fmla="*/ 2997 w 10108"/>
                  <a:gd name="connsiteY1" fmla="*/ 5031 h 10000"/>
                  <a:gd name="connsiteX2" fmla="*/ 2997 w 10108"/>
                  <a:gd name="connsiteY2" fmla="*/ 633 h 10000"/>
                  <a:gd name="connsiteX3" fmla="*/ 3484 w 10108"/>
                  <a:gd name="connsiteY3" fmla="*/ 31 h 10000"/>
                  <a:gd name="connsiteX4" fmla="*/ 4422 w 10108"/>
                  <a:gd name="connsiteY4" fmla="*/ 569 h 10000"/>
                  <a:gd name="connsiteX5" fmla="*/ 4422 w 10108"/>
                  <a:gd name="connsiteY5" fmla="*/ 664 h 10000"/>
                  <a:gd name="connsiteX6" fmla="*/ 4422 w 10108"/>
                  <a:gd name="connsiteY6" fmla="*/ 4715 h 10000"/>
                  <a:gd name="connsiteX7" fmla="*/ 4422 w 10108"/>
                  <a:gd name="connsiteY7" fmla="*/ 4810 h 10000"/>
                  <a:gd name="connsiteX8" fmla="*/ 4874 w 10108"/>
                  <a:gd name="connsiteY8" fmla="*/ 4810 h 10000"/>
                  <a:gd name="connsiteX9" fmla="*/ 4874 w 10108"/>
                  <a:gd name="connsiteY9" fmla="*/ 4715 h 10000"/>
                  <a:gd name="connsiteX10" fmla="*/ 4874 w 10108"/>
                  <a:gd name="connsiteY10" fmla="*/ 3418 h 10000"/>
                  <a:gd name="connsiteX11" fmla="*/ 5549 w 10108"/>
                  <a:gd name="connsiteY11" fmla="*/ 2816 h 10000"/>
                  <a:gd name="connsiteX12" fmla="*/ 6300 w 10108"/>
                  <a:gd name="connsiteY12" fmla="*/ 3291 h 10000"/>
                  <a:gd name="connsiteX13" fmla="*/ 6300 w 10108"/>
                  <a:gd name="connsiteY13" fmla="*/ 3449 h 10000"/>
                  <a:gd name="connsiteX14" fmla="*/ 6300 w 10108"/>
                  <a:gd name="connsiteY14" fmla="*/ 4398 h 10000"/>
                  <a:gd name="connsiteX15" fmla="*/ 6788 w 10108"/>
                  <a:gd name="connsiteY15" fmla="*/ 4398 h 10000"/>
                  <a:gd name="connsiteX16" fmla="*/ 6788 w 10108"/>
                  <a:gd name="connsiteY16" fmla="*/ 4336 h 10000"/>
                  <a:gd name="connsiteX17" fmla="*/ 6788 w 10108"/>
                  <a:gd name="connsiteY17" fmla="*/ 3734 h 10000"/>
                  <a:gd name="connsiteX18" fmla="*/ 7464 w 10108"/>
                  <a:gd name="connsiteY18" fmla="*/ 3196 h 10000"/>
                  <a:gd name="connsiteX19" fmla="*/ 8177 w 10108"/>
                  <a:gd name="connsiteY19" fmla="*/ 3671 h 10000"/>
                  <a:gd name="connsiteX20" fmla="*/ 8214 w 10108"/>
                  <a:gd name="connsiteY20" fmla="*/ 3829 h 10000"/>
                  <a:gd name="connsiteX21" fmla="*/ 8214 w 10108"/>
                  <a:gd name="connsiteY21" fmla="*/ 4715 h 10000"/>
                  <a:gd name="connsiteX22" fmla="*/ 8214 w 10108"/>
                  <a:gd name="connsiteY22" fmla="*/ 4810 h 10000"/>
                  <a:gd name="connsiteX23" fmla="*/ 8664 w 10108"/>
                  <a:gd name="connsiteY23" fmla="*/ 4810 h 10000"/>
                  <a:gd name="connsiteX24" fmla="*/ 8664 w 10108"/>
                  <a:gd name="connsiteY24" fmla="*/ 4620 h 10000"/>
                  <a:gd name="connsiteX25" fmla="*/ 9379 w 10108"/>
                  <a:gd name="connsiteY25" fmla="*/ 3987 h 10000"/>
                  <a:gd name="connsiteX26" fmla="*/ 10092 w 10108"/>
                  <a:gd name="connsiteY26" fmla="*/ 4620 h 10000"/>
                  <a:gd name="connsiteX27" fmla="*/ 10092 w 10108"/>
                  <a:gd name="connsiteY27" fmla="*/ 5854 h 10000"/>
                  <a:gd name="connsiteX28" fmla="*/ 10092 w 10108"/>
                  <a:gd name="connsiteY28" fmla="*/ 6962 h 10000"/>
                  <a:gd name="connsiteX29" fmla="*/ 9228 w 10108"/>
                  <a:gd name="connsiteY29" fmla="*/ 8924 h 10000"/>
                  <a:gd name="connsiteX30" fmla="*/ 7314 w 10108"/>
                  <a:gd name="connsiteY30" fmla="*/ 9936 h 10000"/>
                  <a:gd name="connsiteX31" fmla="*/ 6149 w 10108"/>
                  <a:gd name="connsiteY31" fmla="*/ 10000 h 10000"/>
                  <a:gd name="connsiteX32" fmla="*/ 4573 w 10108"/>
                  <a:gd name="connsiteY32" fmla="*/ 9557 h 10000"/>
                  <a:gd name="connsiteX33" fmla="*/ 3409 w 10108"/>
                  <a:gd name="connsiteY33" fmla="*/ 8671 h 10000"/>
                  <a:gd name="connsiteX34" fmla="*/ 2546 w 10108"/>
                  <a:gd name="connsiteY34" fmla="*/ 7563 h 10000"/>
                  <a:gd name="connsiteX35" fmla="*/ 856 w 10108"/>
                  <a:gd name="connsiteY35" fmla="*/ 5348 h 10000"/>
                  <a:gd name="connsiteX36" fmla="*/ 108 w 10108"/>
                  <a:gd name="connsiteY36" fmla="*/ 4431 h 10000"/>
                  <a:gd name="connsiteX37" fmla="*/ 1190 w 10108"/>
                  <a:gd name="connsiteY37" fmla="*/ 3619 h 10000"/>
                  <a:gd name="connsiteX0" fmla="*/ 1083 w 10001"/>
                  <a:gd name="connsiteY0" fmla="*/ 3619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083 w 10001"/>
                  <a:gd name="connsiteY37" fmla="*/ 3619 h 10000"/>
                  <a:gd name="connsiteX0" fmla="*/ 1218 w 10136"/>
                  <a:gd name="connsiteY0" fmla="*/ 3619 h 10000"/>
                  <a:gd name="connsiteX1" fmla="*/ 3025 w 10136"/>
                  <a:gd name="connsiteY1" fmla="*/ 5031 h 10000"/>
                  <a:gd name="connsiteX2" fmla="*/ 3025 w 10136"/>
                  <a:gd name="connsiteY2" fmla="*/ 633 h 10000"/>
                  <a:gd name="connsiteX3" fmla="*/ 3512 w 10136"/>
                  <a:gd name="connsiteY3" fmla="*/ 31 h 10000"/>
                  <a:gd name="connsiteX4" fmla="*/ 4450 w 10136"/>
                  <a:gd name="connsiteY4" fmla="*/ 569 h 10000"/>
                  <a:gd name="connsiteX5" fmla="*/ 4450 w 10136"/>
                  <a:gd name="connsiteY5" fmla="*/ 664 h 10000"/>
                  <a:gd name="connsiteX6" fmla="*/ 4450 w 10136"/>
                  <a:gd name="connsiteY6" fmla="*/ 4715 h 10000"/>
                  <a:gd name="connsiteX7" fmla="*/ 4450 w 10136"/>
                  <a:gd name="connsiteY7" fmla="*/ 4810 h 10000"/>
                  <a:gd name="connsiteX8" fmla="*/ 4902 w 10136"/>
                  <a:gd name="connsiteY8" fmla="*/ 4810 h 10000"/>
                  <a:gd name="connsiteX9" fmla="*/ 4902 w 10136"/>
                  <a:gd name="connsiteY9" fmla="*/ 4715 h 10000"/>
                  <a:gd name="connsiteX10" fmla="*/ 4902 w 10136"/>
                  <a:gd name="connsiteY10" fmla="*/ 3418 h 10000"/>
                  <a:gd name="connsiteX11" fmla="*/ 5577 w 10136"/>
                  <a:gd name="connsiteY11" fmla="*/ 2816 h 10000"/>
                  <a:gd name="connsiteX12" fmla="*/ 6328 w 10136"/>
                  <a:gd name="connsiteY12" fmla="*/ 3291 h 10000"/>
                  <a:gd name="connsiteX13" fmla="*/ 6328 w 10136"/>
                  <a:gd name="connsiteY13" fmla="*/ 3449 h 10000"/>
                  <a:gd name="connsiteX14" fmla="*/ 6328 w 10136"/>
                  <a:gd name="connsiteY14" fmla="*/ 4398 h 10000"/>
                  <a:gd name="connsiteX15" fmla="*/ 6816 w 10136"/>
                  <a:gd name="connsiteY15" fmla="*/ 4398 h 10000"/>
                  <a:gd name="connsiteX16" fmla="*/ 6816 w 10136"/>
                  <a:gd name="connsiteY16" fmla="*/ 4336 h 10000"/>
                  <a:gd name="connsiteX17" fmla="*/ 6816 w 10136"/>
                  <a:gd name="connsiteY17" fmla="*/ 3734 h 10000"/>
                  <a:gd name="connsiteX18" fmla="*/ 7492 w 10136"/>
                  <a:gd name="connsiteY18" fmla="*/ 3196 h 10000"/>
                  <a:gd name="connsiteX19" fmla="*/ 8205 w 10136"/>
                  <a:gd name="connsiteY19" fmla="*/ 3671 h 10000"/>
                  <a:gd name="connsiteX20" fmla="*/ 8242 w 10136"/>
                  <a:gd name="connsiteY20" fmla="*/ 3829 h 10000"/>
                  <a:gd name="connsiteX21" fmla="*/ 8242 w 10136"/>
                  <a:gd name="connsiteY21" fmla="*/ 4715 h 10000"/>
                  <a:gd name="connsiteX22" fmla="*/ 8242 w 10136"/>
                  <a:gd name="connsiteY22" fmla="*/ 4810 h 10000"/>
                  <a:gd name="connsiteX23" fmla="*/ 8692 w 10136"/>
                  <a:gd name="connsiteY23" fmla="*/ 4810 h 10000"/>
                  <a:gd name="connsiteX24" fmla="*/ 8692 w 10136"/>
                  <a:gd name="connsiteY24" fmla="*/ 4620 h 10000"/>
                  <a:gd name="connsiteX25" fmla="*/ 9407 w 10136"/>
                  <a:gd name="connsiteY25" fmla="*/ 3987 h 10000"/>
                  <a:gd name="connsiteX26" fmla="*/ 10120 w 10136"/>
                  <a:gd name="connsiteY26" fmla="*/ 4620 h 10000"/>
                  <a:gd name="connsiteX27" fmla="*/ 10120 w 10136"/>
                  <a:gd name="connsiteY27" fmla="*/ 5854 h 10000"/>
                  <a:gd name="connsiteX28" fmla="*/ 10120 w 10136"/>
                  <a:gd name="connsiteY28" fmla="*/ 6962 h 10000"/>
                  <a:gd name="connsiteX29" fmla="*/ 9256 w 10136"/>
                  <a:gd name="connsiteY29" fmla="*/ 8924 h 10000"/>
                  <a:gd name="connsiteX30" fmla="*/ 7342 w 10136"/>
                  <a:gd name="connsiteY30" fmla="*/ 9936 h 10000"/>
                  <a:gd name="connsiteX31" fmla="*/ 6177 w 10136"/>
                  <a:gd name="connsiteY31" fmla="*/ 10000 h 10000"/>
                  <a:gd name="connsiteX32" fmla="*/ 4601 w 10136"/>
                  <a:gd name="connsiteY32" fmla="*/ 9557 h 10000"/>
                  <a:gd name="connsiteX33" fmla="*/ 3437 w 10136"/>
                  <a:gd name="connsiteY33" fmla="*/ 8671 h 10000"/>
                  <a:gd name="connsiteX34" fmla="*/ 2574 w 10136"/>
                  <a:gd name="connsiteY34" fmla="*/ 7563 h 10000"/>
                  <a:gd name="connsiteX35" fmla="*/ 1256 w 10136"/>
                  <a:gd name="connsiteY35" fmla="*/ 5782 h 10000"/>
                  <a:gd name="connsiteX36" fmla="*/ 136 w 10136"/>
                  <a:gd name="connsiteY36" fmla="*/ 4431 h 10000"/>
                  <a:gd name="connsiteX37" fmla="*/ 1218 w 10136"/>
                  <a:gd name="connsiteY37" fmla="*/ 3619 h 10000"/>
                  <a:gd name="connsiteX0" fmla="*/ 1233 w 10151"/>
                  <a:gd name="connsiteY0" fmla="*/ 3619 h 10000"/>
                  <a:gd name="connsiteX1" fmla="*/ 3040 w 10151"/>
                  <a:gd name="connsiteY1" fmla="*/ 5031 h 10000"/>
                  <a:gd name="connsiteX2" fmla="*/ 3040 w 10151"/>
                  <a:gd name="connsiteY2" fmla="*/ 633 h 10000"/>
                  <a:gd name="connsiteX3" fmla="*/ 3527 w 10151"/>
                  <a:gd name="connsiteY3" fmla="*/ 31 h 10000"/>
                  <a:gd name="connsiteX4" fmla="*/ 4465 w 10151"/>
                  <a:gd name="connsiteY4" fmla="*/ 569 h 10000"/>
                  <a:gd name="connsiteX5" fmla="*/ 4465 w 10151"/>
                  <a:gd name="connsiteY5" fmla="*/ 664 h 10000"/>
                  <a:gd name="connsiteX6" fmla="*/ 4465 w 10151"/>
                  <a:gd name="connsiteY6" fmla="*/ 4715 h 10000"/>
                  <a:gd name="connsiteX7" fmla="*/ 4465 w 10151"/>
                  <a:gd name="connsiteY7" fmla="*/ 4810 h 10000"/>
                  <a:gd name="connsiteX8" fmla="*/ 4917 w 10151"/>
                  <a:gd name="connsiteY8" fmla="*/ 4810 h 10000"/>
                  <a:gd name="connsiteX9" fmla="*/ 4917 w 10151"/>
                  <a:gd name="connsiteY9" fmla="*/ 4715 h 10000"/>
                  <a:gd name="connsiteX10" fmla="*/ 4917 w 10151"/>
                  <a:gd name="connsiteY10" fmla="*/ 3418 h 10000"/>
                  <a:gd name="connsiteX11" fmla="*/ 5592 w 10151"/>
                  <a:gd name="connsiteY11" fmla="*/ 2816 h 10000"/>
                  <a:gd name="connsiteX12" fmla="*/ 6343 w 10151"/>
                  <a:gd name="connsiteY12" fmla="*/ 3291 h 10000"/>
                  <a:gd name="connsiteX13" fmla="*/ 6343 w 10151"/>
                  <a:gd name="connsiteY13" fmla="*/ 3449 h 10000"/>
                  <a:gd name="connsiteX14" fmla="*/ 6343 w 10151"/>
                  <a:gd name="connsiteY14" fmla="*/ 4398 h 10000"/>
                  <a:gd name="connsiteX15" fmla="*/ 6831 w 10151"/>
                  <a:gd name="connsiteY15" fmla="*/ 4398 h 10000"/>
                  <a:gd name="connsiteX16" fmla="*/ 6831 w 10151"/>
                  <a:gd name="connsiteY16" fmla="*/ 4336 h 10000"/>
                  <a:gd name="connsiteX17" fmla="*/ 6831 w 10151"/>
                  <a:gd name="connsiteY17" fmla="*/ 3734 h 10000"/>
                  <a:gd name="connsiteX18" fmla="*/ 7507 w 10151"/>
                  <a:gd name="connsiteY18" fmla="*/ 3196 h 10000"/>
                  <a:gd name="connsiteX19" fmla="*/ 8220 w 10151"/>
                  <a:gd name="connsiteY19" fmla="*/ 3671 h 10000"/>
                  <a:gd name="connsiteX20" fmla="*/ 8257 w 10151"/>
                  <a:gd name="connsiteY20" fmla="*/ 3829 h 10000"/>
                  <a:gd name="connsiteX21" fmla="*/ 8257 w 10151"/>
                  <a:gd name="connsiteY21" fmla="*/ 4715 h 10000"/>
                  <a:gd name="connsiteX22" fmla="*/ 8257 w 10151"/>
                  <a:gd name="connsiteY22" fmla="*/ 4810 h 10000"/>
                  <a:gd name="connsiteX23" fmla="*/ 8707 w 10151"/>
                  <a:gd name="connsiteY23" fmla="*/ 4810 h 10000"/>
                  <a:gd name="connsiteX24" fmla="*/ 8707 w 10151"/>
                  <a:gd name="connsiteY24" fmla="*/ 4620 h 10000"/>
                  <a:gd name="connsiteX25" fmla="*/ 9422 w 10151"/>
                  <a:gd name="connsiteY25" fmla="*/ 3987 h 10000"/>
                  <a:gd name="connsiteX26" fmla="*/ 10135 w 10151"/>
                  <a:gd name="connsiteY26" fmla="*/ 4620 h 10000"/>
                  <a:gd name="connsiteX27" fmla="*/ 10135 w 10151"/>
                  <a:gd name="connsiteY27" fmla="*/ 5854 h 10000"/>
                  <a:gd name="connsiteX28" fmla="*/ 10135 w 10151"/>
                  <a:gd name="connsiteY28" fmla="*/ 6962 h 10000"/>
                  <a:gd name="connsiteX29" fmla="*/ 9271 w 10151"/>
                  <a:gd name="connsiteY29" fmla="*/ 8924 h 10000"/>
                  <a:gd name="connsiteX30" fmla="*/ 7357 w 10151"/>
                  <a:gd name="connsiteY30" fmla="*/ 9936 h 10000"/>
                  <a:gd name="connsiteX31" fmla="*/ 6192 w 10151"/>
                  <a:gd name="connsiteY31" fmla="*/ 10000 h 10000"/>
                  <a:gd name="connsiteX32" fmla="*/ 4616 w 10151"/>
                  <a:gd name="connsiteY32" fmla="*/ 9557 h 10000"/>
                  <a:gd name="connsiteX33" fmla="*/ 3452 w 10151"/>
                  <a:gd name="connsiteY33" fmla="*/ 8671 h 10000"/>
                  <a:gd name="connsiteX34" fmla="*/ 2589 w 10151"/>
                  <a:gd name="connsiteY34" fmla="*/ 7563 h 10000"/>
                  <a:gd name="connsiteX35" fmla="*/ 1271 w 10151"/>
                  <a:gd name="connsiteY35" fmla="*/ 5782 h 10000"/>
                  <a:gd name="connsiteX36" fmla="*/ 151 w 10151"/>
                  <a:gd name="connsiteY36" fmla="*/ 4431 h 10000"/>
                  <a:gd name="connsiteX37" fmla="*/ 1233 w 10151"/>
                  <a:gd name="connsiteY37" fmla="*/ 3619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310 w 10001"/>
                  <a:gd name="connsiteY0" fmla="*/ 3904 h 10000"/>
                  <a:gd name="connsiteX1" fmla="*/ 2890 w 10001"/>
                  <a:gd name="connsiteY1" fmla="*/ 5031 h 10000"/>
                  <a:gd name="connsiteX2" fmla="*/ 2890 w 10001"/>
                  <a:gd name="connsiteY2" fmla="*/ 633 h 10000"/>
                  <a:gd name="connsiteX3" fmla="*/ 3377 w 10001"/>
                  <a:gd name="connsiteY3" fmla="*/ 31 h 10000"/>
                  <a:gd name="connsiteX4" fmla="*/ 4315 w 10001"/>
                  <a:gd name="connsiteY4" fmla="*/ 569 h 10000"/>
                  <a:gd name="connsiteX5" fmla="*/ 4315 w 10001"/>
                  <a:gd name="connsiteY5" fmla="*/ 664 h 10000"/>
                  <a:gd name="connsiteX6" fmla="*/ 4315 w 10001"/>
                  <a:gd name="connsiteY6" fmla="*/ 4715 h 10000"/>
                  <a:gd name="connsiteX7" fmla="*/ 4315 w 10001"/>
                  <a:gd name="connsiteY7" fmla="*/ 4810 h 10000"/>
                  <a:gd name="connsiteX8" fmla="*/ 4767 w 10001"/>
                  <a:gd name="connsiteY8" fmla="*/ 4810 h 10000"/>
                  <a:gd name="connsiteX9" fmla="*/ 4767 w 10001"/>
                  <a:gd name="connsiteY9" fmla="*/ 4715 h 10000"/>
                  <a:gd name="connsiteX10" fmla="*/ 4767 w 10001"/>
                  <a:gd name="connsiteY10" fmla="*/ 3418 h 10000"/>
                  <a:gd name="connsiteX11" fmla="*/ 5442 w 10001"/>
                  <a:gd name="connsiteY11" fmla="*/ 2816 h 10000"/>
                  <a:gd name="connsiteX12" fmla="*/ 6193 w 10001"/>
                  <a:gd name="connsiteY12" fmla="*/ 3291 h 10000"/>
                  <a:gd name="connsiteX13" fmla="*/ 6193 w 10001"/>
                  <a:gd name="connsiteY13" fmla="*/ 3449 h 10000"/>
                  <a:gd name="connsiteX14" fmla="*/ 6193 w 10001"/>
                  <a:gd name="connsiteY14" fmla="*/ 4398 h 10000"/>
                  <a:gd name="connsiteX15" fmla="*/ 6681 w 10001"/>
                  <a:gd name="connsiteY15" fmla="*/ 4398 h 10000"/>
                  <a:gd name="connsiteX16" fmla="*/ 6681 w 10001"/>
                  <a:gd name="connsiteY16" fmla="*/ 4336 h 10000"/>
                  <a:gd name="connsiteX17" fmla="*/ 6681 w 10001"/>
                  <a:gd name="connsiteY17" fmla="*/ 3734 h 10000"/>
                  <a:gd name="connsiteX18" fmla="*/ 7357 w 10001"/>
                  <a:gd name="connsiteY18" fmla="*/ 3196 h 10000"/>
                  <a:gd name="connsiteX19" fmla="*/ 8070 w 10001"/>
                  <a:gd name="connsiteY19" fmla="*/ 3671 h 10000"/>
                  <a:gd name="connsiteX20" fmla="*/ 8107 w 10001"/>
                  <a:gd name="connsiteY20" fmla="*/ 3829 h 10000"/>
                  <a:gd name="connsiteX21" fmla="*/ 8107 w 10001"/>
                  <a:gd name="connsiteY21" fmla="*/ 4715 h 10000"/>
                  <a:gd name="connsiteX22" fmla="*/ 8107 w 10001"/>
                  <a:gd name="connsiteY22" fmla="*/ 4810 h 10000"/>
                  <a:gd name="connsiteX23" fmla="*/ 8557 w 10001"/>
                  <a:gd name="connsiteY23" fmla="*/ 4810 h 10000"/>
                  <a:gd name="connsiteX24" fmla="*/ 8557 w 10001"/>
                  <a:gd name="connsiteY24" fmla="*/ 4620 h 10000"/>
                  <a:gd name="connsiteX25" fmla="*/ 9272 w 10001"/>
                  <a:gd name="connsiteY25" fmla="*/ 3987 h 10000"/>
                  <a:gd name="connsiteX26" fmla="*/ 9985 w 10001"/>
                  <a:gd name="connsiteY26" fmla="*/ 4620 h 10000"/>
                  <a:gd name="connsiteX27" fmla="*/ 9985 w 10001"/>
                  <a:gd name="connsiteY27" fmla="*/ 5854 h 10000"/>
                  <a:gd name="connsiteX28" fmla="*/ 9985 w 10001"/>
                  <a:gd name="connsiteY28" fmla="*/ 6962 h 10000"/>
                  <a:gd name="connsiteX29" fmla="*/ 9121 w 10001"/>
                  <a:gd name="connsiteY29" fmla="*/ 8924 h 10000"/>
                  <a:gd name="connsiteX30" fmla="*/ 7207 w 10001"/>
                  <a:gd name="connsiteY30" fmla="*/ 9936 h 10000"/>
                  <a:gd name="connsiteX31" fmla="*/ 6042 w 10001"/>
                  <a:gd name="connsiteY31" fmla="*/ 10000 h 10000"/>
                  <a:gd name="connsiteX32" fmla="*/ 4466 w 10001"/>
                  <a:gd name="connsiteY32" fmla="*/ 9557 h 10000"/>
                  <a:gd name="connsiteX33" fmla="*/ 3302 w 10001"/>
                  <a:gd name="connsiteY33" fmla="*/ 8671 h 10000"/>
                  <a:gd name="connsiteX34" fmla="*/ 2439 w 10001"/>
                  <a:gd name="connsiteY34" fmla="*/ 7563 h 10000"/>
                  <a:gd name="connsiteX35" fmla="*/ 1121 w 10001"/>
                  <a:gd name="connsiteY35" fmla="*/ 5782 h 10000"/>
                  <a:gd name="connsiteX36" fmla="*/ 1 w 10001"/>
                  <a:gd name="connsiteY36" fmla="*/ 4431 h 10000"/>
                  <a:gd name="connsiteX37" fmla="*/ 1310 w 10001"/>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568 w 10130"/>
                  <a:gd name="connsiteY34" fmla="*/ 7563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3019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904 h 10000"/>
                  <a:gd name="connsiteX1" fmla="*/ 2983 w 10130"/>
                  <a:gd name="connsiteY1" fmla="*/ 5031 h 10000"/>
                  <a:gd name="connsiteX2" fmla="*/ 3019 w 10130"/>
                  <a:gd name="connsiteY2" fmla="*/ 633 h 10000"/>
                  <a:gd name="connsiteX3" fmla="*/ 3506 w 10130"/>
                  <a:gd name="connsiteY3" fmla="*/ 31 h 10000"/>
                  <a:gd name="connsiteX4" fmla="*/ 4444 w 10130"/>
                  <a:gd name="connsiteY4" fmla="*/ 569 h 10000"/>
                  <a:gd name="connsiteX5" fmla="*/ 4444 w 10130"/>
                  <a:gd name="connsiteY5" fmla="*/ 664 h 10000"/>
                  <a:gd name="connsiteX6" fmla="*/ 4444 w 10130"/>
                  <a:gd name="connsiteY6" fmla="*/ 4715 h 10000"/>
                  <a:gd name="connsiteX7" fmla="*/ 4444 w 10130"/>
                  <a:gd name="connsiteY7" fmla="*/ 4810 h 10000"/>
                  <a:gd name="connsiteX8" fmla="*/ 4896 w 10130"/>
                  <a:gd name="connsiteY8" fmla="*/ 4810 h 10000"/>
                  <a:gd name="connsiteX9" fmla="*/ 4896 w 10130"/>
                  <a:gd name="connsiteY9" fmla="*/ 4715 h 10000"/>
                  <a:gd name="connsiteX10" fmla="*/ 4896 w 10130"/>
                  <a:gd name="connsiteY10" fmla="*/ 3418 h 10000"/>
                  <a:gd name="connsiteX11" fmla="*/ 5571 w 10130"/>
                  <a:gd name="connsiteY11" fmla="*/ 2816 h 10000"/>
                  <a:gd name="connsiteX12" fmla="*/ 6322 w 10130"/>
                  <a:gd name="connsiteY12" fmla="*/ 3291 h 10000"/>
                  <a:gd name="connsiteX13" fmla="*/ 6322 w 10130"/>
                  <a:gd name="connsiteY13" fmla="*/ 3449 h 10000"/>
                  <a:gd name="connsiteX14" fmla="*/ 6322 w 10130"/>
                  <a:gd name="connsiteY14" fmla="*/ 4398 h 10000"/>
                  <a:gd name="connsiteX15" fmla="*/ 6810 w 10130"/>
                  <a:gd name="connsiteY15" fmla="*/ 4398 h 10000"/>
                  <a:gd name="connsiteX16" fmla="*/ 6810 w 10130"/>
                  <a:gd name="connsiteY16" fmla="*/ 4336 h 10000"/>
                  <a:gd name="connsiteX17" fmla="*/ 6810 w 10130"/>
                  <a:gd name="connsiteY17" fmla="*/ 3734 h 10000"/>
                  <a:gd name="connsiteX18" fmla="*/ 7486 w 10130"/>
                  <a:gd name="connsiteY18" fmla="*/ 3196 h 10000"/>
                  <a:gd name="connsiteX19" fmla="*/ 8199 w 10130"/>
                  <a:gd name="connsiteY19" fmla="*/ 3671 h 10000"/>
                  <a:gd name="connsiteX20" fmla="*/ 8236 w 10130"/>
                  <a:gd name="connsiteY20" fmla="*/ 3829 h 10000"/>
                  <a:gd name="connsiteX21" fmla="*/ 8236 w 10130"/>
                  <a:gd name="connsiteY21" fmla="*/ 4715 h 10000"/>
                  <a:gd name="connsiteX22" fmla="*/ 8236 w 10130"/>
                  <a:gd name="connsiteY22" fmla="*/ 4810 h 10000"/>
                  <a:gd name="connsiteX23" fmla="*/ 8686 w 10130"/>
                  <a:gd name="connsiteY23" fmla="*/ 4810 h 10000"/>
                  <a:gd name="connsiteX24" fmla="*/ 8686 w 10130"/>
                  <a:gd name="connsiteY24" fmla="*/ 4620 h 10000"/>
                  <a:gd name="connsiteX25" fmla="*/ 9401 w 10130"/>
                  <a:gd name="connsiteY25" fmla="*/ 3987 h 10000"/>
                  <a:gd name="connsiteX26" fmla="*/ 10114 w 10130"/>
                  <a:gd name="connsiteY26" fmla="*/ 4620 h 10000"/>
                  <a:gd name="connsiteX27" fmla="*/ 10114 w 10130"/>
                  <a:gd name="connsiteY27" fmla="*/ 5854 h 10000"/>
                  <a:gd name="connsiteX28" fmla="*/ 10114 w 10130"/>
                  <a:gd name="connsiteY28" fmla="*/ 6962 h 10000"/>
                  <a:gd name="connsiteX29" fmla="*/ 9250 w 10130"/>
                  <a:gd name="connsiteY29" fmla="*/ 8924 h 10000"/>
                  <a:gd name="connsiteX30" fmla="*/ 7336 w 10130"/>
                  <a:gd name="connsiteY30" fmla="*/ 9936 h 10000"/>
                  <a:gd name="connsiteX31" fmla="*/ 6171 w 10130"/>
                  <a:gd name="connsiteY31" fmla="*/ 10000 h 10000"/>
                  <a:gd name="connsiteX32" fmla="*/ 4595 w 10130"/>
                  <a:gd name="connsiteY32" fmla="*/ 9557 h 10000"/>
                  <a:gd name="connsiteX33" fmla="*/ 3431 w 10130"/>
                  <a:gd name="connsiteY33" fmla="*/ 8671 h 10000"/>
                  <a:gd name="connsiteX34" fmla="*/ 2471 w 10130"/>
                  <a:gd name="connsiteY34" fmla="*/ 7536 h 10000"/>
                  <a:gd name="connsiteX35" fmla="*/ 1250 w 10130"/>
                  <a:gd name="connsiteY35" fmla="*/ 5782 h 10000"/>
                  <a:gd name="connsiteX36" fmla="*/ 130 w 10130"/>
                  <a:gd name="connsiteY36" fmla="*/ 4431 h 10000"/>
                  <a:gd name="connsiteX37" fmla="*/ 1439 w 10130"/>
                  <a:gd name="connsiteY37" fmla="*/ 3904 h 10000"/>
                  <a:gd name="connsiteX0" fmla="*/ 1439 w 10130"/>
                  <a:gd name="connsiteY0" fmla="*/ 3887 h 9983"/>
                  <a:gd name="connsiteX1" fmla="*/ 2983 w 10130"/>
                  <a:gd name="connsiteY1" fmla="*/ 5014 h 9983"/>
                  <a:gd name="connsiteX2" fmla="*/ 3019 w 10130"/>
                  <a:gd name="connsiteY2" fmla="*/ 616 h 9983"/>
                  <a:gd name="connsiteX3" fmla="*/ 3506 w 10130"/>
                  <a:gd name="connsiteY3" fmla="*/ 14 h 9983"/>
                  <a:gd name="connsiteX4" fmla="*/ 4444 w 10130"/>
                  <a:gd name="connsiteY4" fmla="*/ 552 h 9983"/>
                  <a:gd name="connsiteX5" fmla="*/ 4444 w 10130"/>
                  <a:gd name="connsiteY5" fmla="*/ 647 h 9983"/>
                  <a:gd name="connsiteX6" fmla="*/ 4444 w 10130"/>
                  <a:gd name="connsiteY6" fmla="*/ 4698 h 9983"/>
                  <a:gd name="connsiteX7" fmla="*/ 4444 w 10130"/>
                  <a:gd name="connsiteY7" fmla="*/ 4793 h 9983"/>
                  <a:gd name="connsiteX8" fmla="*/ 4896 w 10130"/>
                  <a:gd name="connsiteY8" fmla="*/ 4793 h 9983"/>
                  <a:gd name="connsiteX9" fmla="*/ 4896 w 10130"/>
                  <a:gd name="connsiteY9" fmla="*/ 4698 h 9983"/>
                  <a:gd name="connsiteX10" fmla="*/ 4896 w 10130"/>
                  <a:gd name="connsiteY10" fmla="*/ 3401 h 9983"/>
                  <a:gd name="connsiteX11" fmla="*/ 5571 w 10130"/>
                  <a:gd name="connsiteY11" fmla="*/ 2799 h 9983"/>
                  <a:gd name="connsiteX12" fmla="*/ 6322 w 10130"/>
                  <a:gd name="connsiteY12" fmla="*/ 3274 h 9983"/>
                  <a:gd name="connsiteX13" fmla="*/ 6322 w 10130"/>
                  <a:gd name="connsiteY13" fmla="*/ 3432 h 9983"/>
                  <a:gd name="connsiteX14" fmla="*/ 6322 w 10130"/>
                  <a:gd name="connsiteY14" fmla="*/ 4381 h 9983"/>
                  <a:gd name="connsiteX15" fmla="*/ 6810 w 10130"/>
                  <a:gd name="connsiteY15" fmla="*/ 4381 h 9983"/>
                  <a:gd name="connsiteX16" fmla="*/ 6810 w 10130"/>
                  <a:gd name="connsiteY16" fmla="*/ 4319 h 9983"/>
                  <a:gd name="connsiteX17" fmla="*/ 6810 w 10130"/>
                  <a:gd name="connsiteY17" fmla="*/ 3717 h 9983"/>
                  <a:gd name="connsiteX18" fmla="*/ 7486 w 10130"/>
                  <a:gd name="connsiteY18" fmla="*/ 3179 h 9983"/>
                  <a:gd name="connsiteX19" fmla="*/ 8199 w 10130"/>
                  <a:gd name="connsiteY19" fmla="*/ 3654 h 9983"/>
                  <a:gd name="connsiteX20" fmla="*/ 8236 w 10130"/>
                  <a:gd name="connsiteY20" fmla="*/ 3812 h 9983"/>
                  <a:gd name="connsiteX21" fmla="*/ 8236 w 10130"/>
                  <a:gd name="connsiteY21" fmla="*/ 4698 h 9983"/>
                  <a:gd name="connsiteX22" fmla="*/ 8236 w 10130"/>
                  <a:gd name="connsiteY22" fmla="*/ 4793 h 9983"/>
                  <a:gd name="connsiteX23" fmla="*/ 8686 w 10130"/>
                  <a:gd name="connsiteY23" fmla="*/ 4793 h 9983"/>
                  <a:gd name="connsiteX24" fmla="*/ 8686 w 10130"/>
                  <a:gd name="connsiteY24" fmla="*/ 4603 h 9983"/>
                  <a:gd name="connsiteX25" fmla="*/ 9401 w 10130"/>
                  <a:gd name="connsiteY25" fmla="*/ 3970 h 9983"/>
                  <a:gd name="connsiteX26" fmla="*/ 10114 w 10130"/>
                  <a:gd name="connsiteY26" fmla="*/ 4603 h 9983"/>
                  <a:gd name="connsiteX27" fmla="*/ 10114 w 10130"/>
                  <a:gd name="connsiteY27" fmla="*/ 5837 h 9983"/>
                  <a:gd name="connsiteX28" fmla="*/ 10114 w 10130"/>
                  <a:gd name="connsiteY28" fmla="*/ 6945 h 9983"/>
                  <a:gd name="connsiteX29" fmla="*/ 9250 w 10130"/>
                  <a:gd name="connsiteY29" fmla="*/ 8907 h 9983"/>
                  <a:gd name="connsiteX30" fmla="*/ 7336 w 10130"/>
                  <a:gd name="connsiteY30" fmla="*/ 9919 h 9983"/>
                  <a:gd name="connsiteX31" fmla="*/ 6171 w 10130"/>
                  <a:gd name="connsiteY31" fmla="*/ 9983 h 9983"/>
                  <a:gd name="connsiteX32" fmla="*/ 4595 w 10130"/>
                  <a:gd name="connsiteY32" fmla="*/ 9540 h 9983"/>
                  <a:gd name="connsiteX33" fmla="*/ 3431 w 10130"/>
                  <a:gd name="connsiteY33" fmla="*/ 8654 h 9983"/>
                  <a:gd name="connsiteX34" fmla="*/ 2471 w 10130"/>
                  <a:gd name="connsiteY34" fmla="*/ 7519 h 9983"/>
                  <a:gd name="connsiteX35" fmla="*/ 1250 w 10130"/>
                  <a:gd name="connsiteY35" fmla="*/ 5765 h 9983"/>
                  <a:gd name="connsiteX36" fmla="*/ 130 w 10130"/>
                  <a:gd name="connsiteY36" fmla="*/ 4414 h 9983"/>
                  <a:gd name="connsiteX37" fmla="*/ 1439 w 10130"/>
                  <a:gd name="connsiteY37" fmla="*/ 3887 h 9983"/>
                  <a:gd name="connsiteX0" fmla="*/ 1422 w 10001"/>
                  <a:gd name="connsiteY0" fmla="*/ 3627 h 9733"/>
                  <a:gd name="connsiteX1" fmla="*/ 2946 w 10001"/>
                  <a:gd name="connsiteY1" fmla="*/ 4756 h 9733"/>
                  <a:gd name="connsiteX2" fmla="*/ 2981 w 10001"/>
                  <a:gd name="connsiteY2" fmla="*/ 350 h 9733"/>
                  <a:gd name="connsiteX3" fmla="*/ 4388 w 10001"/>
                  <a:gd name="connsiteY3" fmla="*/ 286 h 9733"/>
                  <a:gd name="connsiteX4" fmla="*/ 4388 w 10001"/>
                  <a:gd name="connsiteY4" fmla="*/ 381 h 9733"/>
                  <a:gd name="connsiteX5" fmla="*/ 4388 w 10001"/>
                  <a:gd name="connsiteY5" fmla="*/ 4439 h 9733"/>
                  <a:gd name="connsiteX6" fmla="*/ 4388 w 10001"/>
                  <a:gd name="connsiteY6" fmla="*/ 4534 h 9733"/>
                  <a:gd name="connsiteX7" fmla="*/ 4834 w 10001"/>
                  <a:gd name="connsiteY7" fmla="*/ 4534 h 9733"/>
                  <a:gd name="connsiteX8" fmla="*/ 4834 w 10001"/>
                  <a:gd name="connsiteY8" fmla="*/ 4439 h 9733"/>
                  <a:gd name="connsiteX9" fmla="*/ 4834 w 10001"/>
                  <a:gd name="connsiteY9" fmla="*/ 3140 h 9733"/>
                  <a:gd name="connsiteX10" fmla="*/ 5501 w 10001"/>
                  <a:gd name="connsiteY10" fmla="*/ 2537 h 9733"/>
                  <a:gd name="connsiteX11" fmla="*/ 6242 w 10001"/>
                  <a:gd name="connsiteY11" fmla="*/ 3013 h 9733"/>
                  <a:gd name="connsiteX12" fmla="*/ 6242 w 10001"/>
                  <a:gd name="connsiteY12" fmla="*/ 3171 h 9733"/>
                  <a:gd name="connsiteX13" fmla="*/ 6242 w 10001"/>
                  <a:gd name="connsiteY13" fmla="*/ 4121 h 9733"/>
                  <a:gd name="connsiteX14" fmla="*/ 6724 w 10001"/>
                  <a:gd name="connsiteY14" fmla="*/ 4121 h 9733"/>
                  <a:gd name="connsiteX15" fmla="*/ 6724 w 10001"/>
                  <a:gd name="connsiteY15" fmla="*/ 4059 h 9733"/>
                  <a:gd name="connsiteX16" fmla="*/ 6724 w 10001"/>
                  <a:gd name="connsiteY16" fmla="*/ 3456 h 9733"/>
                  <a:gd name="connsiteX17" fmla="*/ 7391 w 10001"/>
                  <a:gd name="connsiteY17" fmla="*/ 2917 h 9733"/>
                  <a:gd name="connsiteX18" fmla="*/ 8095 w 10001"/>
                  <a:gd name="connsiteY18" fmla="*/ 3393 h 9733"/>
                  <a:gd name="connsiteX19" fmla="*/ 8131 w 10001"/>
                  <a:gd name="connsiteY19" fmla="*/ 3551 h 9733"/>
                  <a:gd name="connsiteX20" fmla="*/ 8131 w 10001"/>
                  <a:gd name="connsiteY20" fmla="*/ 4439 h 9733"/>
                  <a:gd name="connsiteX21" fmla="*/ 8131 w 10001"/>
                  <a:gd name="connsiteY21" fmla="*/ 4534 h 9733"/>
                  <a:gd name="connsiteX22" fmla="*/ 8576 w 10001"/>
                  <a:gd name="connsiteY22" fmla="*/ 4534 h 9733"/>
                  <a:gd name="connsiteX23" fmla="*/ 8576 w 10001"/>
                  <a:gd name="connsiteY23" fmla="*/ 4344 h 9733"/>
                  <a:gd name="connsiteX24" fmla="*/ 9281 w 10001"/>
                  <a:gd name="connsiteY24" fmla="*/ 3710 h 9733"/>
                  <a:gd name="connsiteX25" fmla="*/ 9985 w 10001"/>
                  <a:gd name="connsiteY25" fmla="*/ 4344 h 9733"/>
                  <a:gd name="connsiteX26" fmla="*/ 9985 w 10001"/>
                  <a:gd name="connsiteY26" fmla="*/ 5580 h 9733"/>
                  <a:gd name="connsiteX27" fmla="*/ 9985 w 10001"/>
                  <a:gd name="connsiteY27" fmla="*/ 6690 h 9733"/>
                  <a:gd name="connsiteX28" fmla="*/ 9132 w 10001"/>
                  <a:gd name="connsiteY28" fmla="*/ 8655 h 9733"/>
                  <a:gd name="connsiteX29" fmla="*/ 7243 w 10001"/>
                  <a:gd name="connsiteY29" fmla="*/ 9669 h 9733"/>
                  <a:gd name="connsiteX30" fmla="*/ 6093 w 10001"/>
                  <a:gd name="connsiteY30" fmla="*/ 9733 h 9733"/>
                  <a:gd name="connsiteX31" fmla="*/ 4537 w 10001"/>
                  <a:gd name="connsiteY31" fmla="*/ 9289 h 9733"/>
                  <a:gd name="connsiteX32" fmla="*/ 3388 w 10001"/>
                  <a:gd name="connsiteY32" fmla="*/ 8402 h 9733"/>
                  <a:gd name="connsiteX33" fmla="*/ 2440 w 10001"/>
                  <a:gd name="connsiteY33" fmla="*/ 7265 h 9733"/>
                  <a:gd name="connsiteX34" fmla="*/ 1235 w 10001"/>
                  <a:gd name="connsiteY34" fmla="*/ 5508 h 9733"/>
                  <a:gd name="connsiteX35" fmla="*/ 129 w 10001"/>
                  <a:gd name="connsiteY35" fmla="*/ 4155 h 9733"/>
                  <a:gd name="connsiteX36" fmla="*/ 1422 w 10001"/>
                  <a:gd name="connsiteY36" fmla="*/ 3627 h 9733"/>
                  <a:gd name="connsiteX0" fmla="*/ 1422 w 10000"/>
                  <a:gd name="connsiteY0" fmla="*/ 3913 h 10187"/>
                  <a:gd name="connsiteX1" fmla="*/ 2946 w 10000"/>
                  <a:gd name="connsiteY1" fmla="*/ 5073 h 10187"/>
                  <a:gd name="connsiteX2" fmla="*/ 2981 w 10000"/>
                  <a:gd name="connsiteY2" fmla="*/ 547 h 10187"/>
                  <a:gd name="connsiteX3" fmla="*/ 4370 w 10000"/>
                  <a:gd name="connsiteY3" fmla="*/ 82 h 10187"/>
                  <a:gd name="connsiteX4" fmla="*/ 4388 w 10000"/>
                  <a:gd name="connsiteY4" fmla="*/ 578 h 10187"/>
                  <a:gd name="connsiteX5" fmla="*/ 4388 w 10000"/>
                  <a:gd name="connsiteY5" fmla="*/ 4748 h 10187"/>
                  <a:gd name="connsiteX6" fmla="*/ 4388 w 10000"/>
                  <a:gd name="connsiteY6" fmla="*/ 4845 h 10187"/>
                  <a:gd name="connsiteX7" fmla="*/ 4834 w 10000"/>
                  <a:gd name="connsiteY7" fmla="*/ 4845 h 10187"/>
                  <a:gd name="connsiteX8" fmla="*/ 4834 w 10000"/>
                  <a:gd name="connsiteY8" fmla="*/ 4748 h 10187"/>
                  <a:gd name="connsiteX9" fmla="*/ 4834 w 10000"/>
                  <a:gd name="connsiteY9" fmla="*/ 3413 h 10187"/>
                  <a:gd name="connsiteX10" fmla="*/ 5500 w 10000"/>
                  <a:gd name="connsiteY10" fmla="*/ 2794 h 10187"/>
                  <a:gd name="connsiteX11" fmla="*/ 6241 w 10000"/>
                  <a:gd name="connsiteY11" fmla="*/ 3283 h 10187"/>
                  <a:gd name="connsiteX12" fmla="*/ 6241 w 10000"/>
                  <a:gd name="connsiteY12" fmla="*/ 3445 h 10187"/>
                  <a:gd name="connsiteX13" fmla="*/ 6241 w 10000"/>
                  <a:gd name="connsiteY13" fmla="*/ 4421 h 10187"/>
                  <a:gd name="connsiteX14" fmla="*/ 6723 w 10000"/>
                  <a:gd name="connsiteY14" fmla="*/ 4421 h 10187"/>
                  <a:gd name="connsiteX15" fmla="*/ 6723 w 10000"/>
                  <a:gd name="connsiteY15" fmla="*/ 4357 h 10187"/>
                  <a:gd name="connsiteX16" fmla="*/ 6723 w 10000"/>
                  <a:gd name="connsiteY16" fmla="*/ 3738 h 10187"/>
                  <a:gd name="connsiteX17" fmla="*/ 7390 w 10000"/>
                  <a:gd name="connsiteY17" fmla="*/ 3184 h 10187"/>
                  <a:gd name="connsiteX18" fmla="*/ 8094 w 10000"/>
                  <a:gd name="connsiteY18" fmla="*/ 3673 h 10187"/>
                  <a:gd name="connsiteX19" fmla="*/ 8130 w 10000"/>
                  <a:gd name="connsiteY19" fmla="*/ 3835 h 10187"/>
                  <a:gd name="connsiteX20" fmla="*/ 8130 w 10000"/>
                  <a:gd name="connsiteY20" fmla="*/ 4748 h 10187"/>
                  <a:gd name="connsiteX21" fmla="*/ 8130 w 10000"/>
                  <a:gd name="connsiteY21" fmla="*/ 4845 h 10187"/>
                  <a:gd name="connsiteX22" fmla="*/ 8575 w 10000"/>
                  <a:gd name="connsiteY22" fmla="*/ 4845 h 10187"/>
                  <a:gd name="connsiteX23" fmla="*/ 8575 w 10000"/>
                  <a:gd name="connsiteY23" fmla="*/ 4650 h 10187"/>
                  <a:gd name="connsiteX24" fmla="*/ 9280 w 10000"/>
                  <a:gd name="connsiteY24" fmla="*/ 3999 h 10187"/>
                  <a:gd name="connsiteX25" fmla="*/ 9984 w 10000"/>
                  <a:gd name="connsiteY25" fmla="*/ 4650 h 10187"/>
                  <a:gd name="connsiteX26" fmla="*/ 9984 w 10000"/>
                  <a:gd name="connsiteY26" fmla="*/ 5920 h 10187"/>
                  <a:gd name="connsiteX27" fmla="*/ 9984 w 10000"/>
                  <a:gd name="connsiteY27" fmla="*/ 7061 h 10187"/>
                  <a:gd name="connsiteX28" fmla="*/ 9131 w 10000"/>
                  <a:gd name="connsiteY28" fmla="*/ 9079 h 10187"/>
                  <a:gd name="connsiteX29" fmla="*/ 7242 w 10000"/>
                  <a:gd name="connsiteY29" fmla="*/ 10121 h 10187"/>
                  <a:gd name="connsiteX30" fmla="*/ 6092 w 10000"/>
                  <a:gd name="connsiteY30" fmla="*/ 10187 h 10187"/>
                  <a:gd name="connsiteX31" fmla="*/ 4537 w 10000"/>
                  <a:gd name="connsiteY31" fmla="*/ 9731 h 10187"/>
                  <a:gd name="connsiteX32" fmla="*/ 3388 w 10000"/>
                  <a:gd name="connsiteY32" fmla="*/ 8819 h 10187"/>
                  <a:gd name="connsiteX33" fmla="*/ 2440 w 10000"/>
                  <a:gd name="connsiteY33" fmla="*/ 7651 h 10187"/>
                  <a:gd name="connsiteX34" fmla="*/ 1235 w 10000"/>
                  <a:gd name="connsiteY34" fmla="*/ 5846 h 10187"/>
                  <a:gd name="connsiteX35" fmla="*/ 129 w 10000"/>
                  <a:gd name="connsiteY35" fmla="*/ 4456 h 10187"/>
                  <a:gd name="connsiteX36" fmla="*/ 1422 w 10000"/>
                  <a:gd name="connsiteY36" fmla="*/ 3913 h 10187"/>
                  <a:gd name="connsiteX0" fmla="*/ 1422 w 10000"/>
                  <a:gd name="connsiteY0" fmla="*/ 3895 h 10169"/>
                  <a:gd name="connsiteX1" fmla="*/ 2946 w 10000"/>
                  <a:gd name="connsiteY1" fmla="*/ 5055 h 10169"/>
                  <a:gd name="connsiteX2" fmla="*/ 2981 w 10000"/>
                  <a:gd name="connsiteY2" fmla="*/ 529 h 10169"/>
                  <a:gd name="connsiteX3" fmla="*/ 4388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895 h 10169"/>
                  <a:gd name="connsiteX1" fmla="*/ 2946 w 10000"/>
                  <a:gd name="connsiteY1" fmla="*/ 5055 h 10169"/>
                  <a:gd name="connsiteX2" fmla="*/ 2981 w 10000"/>
                  <a:gd name="connsiteY2" fmla="*/ 529 h 10169"/>
                  <a:gd name="connsiteX3" fmla="*/ 4335 w 10000"/>
                  <a:gd name="connsiteY3" fmla="*/ 560 h 10169"/>
                  <a:gd name="connsiteX4" fmla="*/ 4388 w 10000"/>
                  <a:gd name="connsiteY4" fmla="*/ 4730 h 10169"/>
                  <a:gd name="connsiteX5" fmla="*/ 4388 w 10000"/>
                  <a:gd name="connsiteY5" fmla="*/ 4827 h 10169"/>
                  <a:gd name="connsiteX6" fmla="*/ 4834 w 10000"/>
                  <a:gd name="connsiteY6" fmla="*/ 4827 h 10169"/>
                  <a:gd name="connsiteX7" fmla="*/ 4834 w 10000"/>
                  <a:gd name="connsiteY7" fmla="*/ 4730 h 10169"/>
                  <a:gd name="connsiteX8" fmla="*/ 4834 w 10000"/>
                  <a:gd name="connsiteY8" fmla="*/ 3395 h 10169"/>
                  <a:gd name="connsiteX9" fmla="*/ 5500 w 10000"/>
                  <a:gd name="connsiteY9" fmla="*/ 2776 h 10169"/>
                  <a:gd name="connsiteX10" fmla="*/ 6241 w 10000"/>
                  <a:gd name="connsiteY10" fmla="*/ 3265 h 10169"/>
                  <a:gd name="connsiteX11" fmla="*/ 6241 w 10000"/>
                  <a:gd name="connsiteY11" fmla="*/ 3427 h 10169"/>
                  <a:gd name="connsiteX12" fmla="*/ 6241 w 10000"/>
                  <a:gd name="connsiteY12" fmla="*/ 4403 h 10169"/>
                  <a:gd name="connsiteX13" fmla="*/ 6723 w 10000"/>
                  <a:gd name="connsiteY13" fmla="*/ 4403 h 10169"/>
                  <a:gd name="connsiteX14" fmla="*/ 6723 w 10000"/>
                  <a:gd name="connsiteY14" fmla="*/ 4339 h 10169"/>
                  <a:gd name="connsiteX15" fmla="*/ 6723 w 10000"/>
                  <a:gd name="connsiteY15" fmla="*/ 3720 h 10169"/>
                  <a:gd name="connsiteX16" fmla="*/ 7390 w 10000"/>
                  <a:gd name="connsiteY16" fmla="*/ 3166 h 10169"/>
                  <a:gd name="connsiteX17" fmla="*/ 8094 w 10000"/>
                  <a:gd name="connsiteY17" fmla="*/ 3655 h 10169"/>
                  <a:gd name="connsiteX18" fmla="*/ 8130 w 10000"/>
                  <a:gd name="connsiteY18" fmla="*/ 3817 h 10169"/>
                  <a:gd name="connsiteX19" fmla="*/ 8130 w 10000"/>
                  <a:gd name="connsiteY19" fmla="*/ 4730 h 10169"/>
                  <a:gd name="connsiteX20" fmla="*/ 8130 w 10000"/>
                  <a:gd name="connsiteY20" fmla="*/ 4827 h 10169"/>
                  <a:gd name="connsiteX21" fmla="*/ 8575 w 10000"/>
                  <a:gd name="connsiteY21" fmla="*/ 4827 h 10169"/>
                  <a:gd name="connsiteX22" fmla="*/ 8575 w 10000"/>
                  <a:gd name="connsiteY22" fmla="*/ 4632 h 10169"/>
                  <a:gd name="connsiteX23" fmla="*/ 9280 w 10000"/>
                  <a:gd name="connsiteY23" fmla="*/ 3981 h 10169"/>
                  <a:gd name="connsiteX24" fmla="*/ 9984 w 10000"/>
                  <a:gd name="connsiteY24" fmla="*/ 4632 h 10169"/>
                  <a:gd name="connsiteX25" fmla="*/ 9984 w 10000"/>
                  <a:gd name="connsiteY25" fmla="*/ 5902 h 10169"/>
                  <a:gd name="connsiteX26" fmla="*/ 9984 w 10000"/>
                  <a:gd name="connsiteY26" fmla="*/ 7043 h 10169"/>
                  <a:gd name="connsiteX27" fmla="*/ 9131 w 10000"/>
                  <a:gd name="connsiteY27" fmla="*/ 9061 h 10169"/>
                  <a:gd name="connsiteX28" fmla="*/ 7242 w 10000"/>
                  <a:gd name="connsiteY28" fmla="*/ 10103 h 10169"/>
                  <a:gd name="connsiteX29" fmla="*/ 6092 w 10000"/>
                  <a:gd name="connsiteY29" fmla="*/ 10169 h 10169"/>
                  <a:gd name="connsiteX30" fmla="*/ 4537 w 10000"/>
                  <a:gd name="connsiteY30" fmla="*/ 9713 h 10169"/>
                  <a:gd name="connsiteX31" fmla="*/ 3388 w 10000"/>
                  <a:gd name="connsiteY31" fmla="*/ 8801 h 10169"/>
                  <a:gd name="connsiteX32" fmla="*/ 2440 w 10000"/>
                  <a:gd name="connsiteY32" fmla="*/ 7633 h 10169"/>
                  <a:gd name="connsiteX33" fmla="*/ 1235 w 10000"/>
                  <a:gd name="connsiteY33" fmla="*/ 5828 h 10169"/>
                  <a:gd name="connsiteX34" fmla="*/ 129 w 10000"/>
                  <a:gd name="connsiteY34" fmla="*/ 4438 h 10169"/>
                  <a:gd name="connsiteX35" fmla="*/ 1422 w 10000"/>
                  <a:gd name="connsiteY35" fmla="*/ 3895 h 10169"/>
                  <a:gd name="connsiteX0" fmla="*/ 1422 w 10000"/>
                  <a:gd name="connsiteY0" fmla="*/ 3908 h 10182"/>
                  <a:gd name="connsiteX1" fmla="*/ 2946 w 10000"/>
                  <a:gd name="connsiteY1" fmla="*/ 5068 h 10182"/>
                  <a:gd name="connsiteX2" fmla="*/ 2981 w 10000"/>
                  <a:gd name="connsiteY2" fmla="*/ 542 h 10182"/>
                  <a:gd name="connsiteX3" fmla="*/ 4335 w 10000"/>
                  <a:gd name="connsiteY3" fmla="*/ 573 h 10182"/>
                  <a:gd name="connsiteX4" fmla="*/ 4388 w 10000"/>
                  <a:gd name="connsiteY4" fmla="*/ 4743 h 10182"/>
                  <a:gd name="connsiteX5" fmla="*/ 4388 w 10000"/>
                  <a:gd name="connsiteY5" fmla="*/ 4840 h 10182"/>
                  <a:gd name="connsiteX6" fmla="*/ 4834 w 10000"/>
                  <a:gd name="connsiteY6" fmla="*/ 4840 h 10182"/>
                  <a:gd name="connsiteX7" fmla="*/ 4834 w 10000"/>
                  <a:gd name="connsiteY7" fmla="*/ 4743 h 10182"/>
                  <a:gd name="connsiteX8" fmla="*/ 4834 w 10000"/>
                  <a:gd name="connsiteY8" fmla="*/ 3408 h 10182"/>
                  <a:gd name="connsiteX9" fmla="*/ 5500 w 10000"/>
                  <a:gd name="connsiteY9" fmla="*/ 2789 h 10182"/>
                  <a:gd name="connsiteX10" fmla="*/ 6241 w 10000"/>
                  <a:gd name="connsiteY10" fmla="*/ 3278 h 10182"/>
                  <a:gd name="connsiteX11" fmla="*/ 6241 w 10000"/>
                  <a:gd name="connsiteY11" fmla="*/ 3440 h 10182"/>
                  <a:gd name="connsiteX12" fmla="*/ 6241 w 10000"/>
                  <a:gd name="connsiteY12" fmla="*/ 4416 h 10182"/>
                  <a:gd name="connsiteX13" fmla="*/ 6723 w 10000"/>
                  <a:gd name="connsiteY13" fmla="*/ 4416 h 10182"/>
                  <a:gd name="connsiteX14" fmla="*/ 6723 w 10000"/>
                  <a:gd name="connsiteY14" fmla="*/ 4352 h 10182"/>
                  <a:gd name="connsiteX15" fmla="*/ 6723 w 10000"/>
                  <a:gd name="connsiteY15" fmla="*/ 3733 h 10182"/>
                  <a:gd name="connsiteX16" fmla="*/ 7390 w 10000"/>
                  <a:gd name="connsiteY16" fmla="*/ 3179 h 10182"/>
                  <a:gd name="connsiteX17" fmla="*/ 8094 w 10000"/>
                  <a:gd name="connsiteY17" fmla="*/ 3668 h 10182"/>
                  <a:gd name="connsiteX18" fmla="*/ 8130 w 10000"/>
                  <a:gd name="connsiteY18" fmla="*/ 3830 h 10182"/>
                  <a:gd name="connsiteX19" fmla="*/ 8130 w 10000"/>
                  <a:gd name="connsiteY19" fmla="*/ 4743 h 10182"/>
                  <a:gd name="connsiteX20" fmla="*/ 8130 w 10000"/>
                  <a:gd name="connsiteY20" fmla="*/ 4840 h 10182"/>
                  <a:gd name="connsiteX21" fmla="*/ 8575 w 10000"/>
                  <a:gd name="connsiteY21" fmla="*/ 4840 h 10182"/>
                  <a:gd name="connsiteX22" fmla="*/ 8575 w 10000"/>
                  <a:gd name="connsiteY22" fmla="*/ 4645 h 10182"/>
                  <a:gd name="connsiteX23" fmla="*/ 9280 w 10000"/>
                  <a:gd name="connsiteY23" fmla="*/ 3994 h 10182"/>
                  <a:gd name="connsiteX24" fmla="*/ 9984 w 10000"/>
                  <a:gd name="connsiteY24" fmla="*/ 4645 h 10182"/>
                  <a:gd name="connsiteX25" fmla="*/ 9984 w 10000"/>
                  <a:gd name="connsiteY25" fmla="*/ 5915 h 10182"/>
                  <a:gd name="connsiteX26" fmla="*/ 9984 w 10000"/>
                  <a:gd name="connsiteY26" fmla="*/ 7056 h 10182"/>
                  <a:gd name="connsiteX27" fmla="*/ 9131 w 10000"/>
                  <a:gd name="connsiteY27" fmla="*/ 9074 h 10182"/>
                  <a:gd name="connsiteX28" fmla="*/ 7242 w 10000"/>
                  <a:gd name="connsiteY28" fmla="*/ 10116 h 10182"/>
                  <a:gd name="connsiteX29" fmla="*/ 6092 w 10000"/>
                  <a:gd name="connsiteY29" fmla="*/ 10182 h 10182"/>
                  <a:gd name="connsiteX30" fmla="*/ 4537 w 10000"/>
                  <a:gd name="connsiteY30" fmla="*/ 9726 h 10182"/>
                  <a:gd name="connsiteX31" fmla="*/ 3388 w 10000"/>
                  <a:gd name="connsiteY31" fmla="*/ 8814 h 10182"/>
                  <a:gd name="connsiteX32" fmla="*/ 2440 w 10000"/>
                  <a:gd name="connsiteY32" fmla="*/ 7646 h 10182"/>
                  <a:gd name="connsiteX33" fmla="*/ 1235 w 10000"/>
                  <a:gd name="connsiteY33" fmla="*/ 5841 h 10182"/>
                  <a:gd name="connsiteX34" fmla="*/ 129 w 10000"/>
                  <a:gd name="connsiteY34" fmla="*/ 4451 h 10182"/>
                  <a:gd name="connsiteX35" fmla="*/ 1422 w 10000"/>
                  <a:gd name="connsiteY35" fmla="*/ 3908 h 10182"/>
                  <a:gd name="connsiteX0" fmla="*/ 1422 w 10000"/>
                  <a:gd name="connsiteY0" fmla="*/ 3887 h 10161"/>
                  <a:gd name="connsiteX1" fmla="*/ 2946 w 10000"/>
                  <a:gd name="connsiteY1" fmla="*/ 5047 h 10161"/>
                  <a:gd name="connsiteX2" fmla="*/ 2981 w 10000"/>
                  <a:gd name="connsiteY2" fmla="*/ 521 h 10161"/>
                  <a:gd name="connsiteX3" fmla="*/ 4335 w 10000"/>
                  <a:gd name="connsiteY3" fmla="*/ 552 h 10161"/>
                  <a:gd name="connsiteX4" fmla="*/ 4388 w 10000"/>
                  <a:gd name="connsiteY4" fmla="*/ 4722 h 10161"/>
                  <a:gd name="connsiteX5" fmla="*/ 4388 w 10000"/>
                  <a:gd name="connsiteY5" fmla="*/ 4819 h 10161"/>
                  <a:gd name="connsiteX6" fmla="*/ 4834 w 10000"/>
                  <a:gd name="connsiteY6" fmla="*/ 4819 h 10161"/>
                  <a:gd name="connsiteX7" fmla="*/ 4834 w 10000"/>
                  <a:gd name="connsiteY7" fmla="*/ 4722 h 10161"/>
                  <a:gd name="connsiteX8" fmla="*/ 4834 w 10000"/>
                  <a:gd name="connsiteY8" fmla="*/ 3387 h 10161"/>
                  <a:gd name="connsiteX9" fmla="*/ 5500 w 10000"/>
                  <a:gd name="connsiteY9" fmla="*/ 2768 h 10161"/>
                  <a:gd name="connsiteX10" fmla="*/ 6241 w 10000"/>
                  <a:gd name="connsiteY10" fmla="*/ 3257 h 10161"/>
                  <a:gd name="connsiteX11" fmla="*/ 6241 w 10000"/>
                  <a:gd name="connsiteY11" fmla="*/ 3419 h 10161"/>
                  <a:gd name="connsiteX12" fmla="*/ 6241 w 10000"/>
                  <a:gd name="connsiteY12" fmla="*/ 4395 h 10161"/>
                  <a:gd name="connsiteX13" fmla="*/ 6723 w 10000"/>
                  <a:gd name="connsiteY13" fmla="*/ 4395 h 10161"/>
                  <a:gd name="connsiteX14" fmla="*/ 6723 w 10000"/>
                  <a:gd name="connsiteY14" fmla="*/ 4331 h 10161"/>
                  <a:gd name="connsiteX15" fmla="*/ 6723 w 10000"/>
                  <a:gd name="connsiteY15" fmla="*/ 3712 h 10161"/>
                  <a:gd name="connsiteX16" fmla="*/ 7390 w 10000"/>
                  <a:gd name="connsiteY16" fmla="*/ 3158 h 10161"/>
                  <a:gd name="connsiteX17" fmla="*/ 8094 w 10000"/>
                  <a:gd name="connsiteY17" fmla="*/ 3647 h 10161"/>
                  <a:gd name="connsiteX18" fmla="*/ 8130 w 10000"/>
                  <a:gd name="connsiteY18" fmla="*/ 3809 h 10161"/>
                  <a:gd name="connsiteX19" fmla="*/ 8130 w 10000"/>
                  <a:gd name="connsiteY19" fmla="*/ 4722 h 10161"/>
                  <a:gd name="connsiteX20" fmla="*/ 8130 w 10000"/>
                  <a:gd name="connsiteY20" fmla="*/ 4819 h 10161"/>
                  <a:gd name="connsiteX21" fmla="*/ 8575 w 10000"/>
                  <a:gd name="connsiteY21" fmla="*/ 4819 h 10161"/>
                  <a:gd name="connsiteX22" fmla="*/ 8575 w 10000"/>
                  <a:gd name="connsiteY22" fmla="*/ 4624 h 10161"/>
                  <a:gd name="connsiteX23" fmla="*/ 9280 w 10000"/>
                  <a:gd name="connsiteY23" fmla="*/ 3973 h 10161"/>
                  <a:gd name="connsiteX24" fmla="*/ 9984 w 10000"/>
                  <a:gd name="connsiteY24" fmla="*/ 4624 h 10161"/>
                  <a:gd name="connsiteX25" fmla="*/ 9984 w 10000"/>
                  <a:gd name="connsiteY25" fmla="*/ 5894 h 10161"/>
                  <a:gd name="connsiteX26" fmla="*/ 9984 w 10000"/>
                  <a:gd name="connsiteY26" fmla="*/ 7035 h 10161"/>
                  <a:gd name="connsiteX27" fmla="*/ 9131 w 10000"/>
                  <a:gd name="connsiteY27" fmla="*/ 9053 h 10161"/>
                  <a:gd name="connsiteX28" fmla="*/ 7242 w 10000"/>
                  <a:gd name="connsiteY28" fmla="*/ 10095 h 10161"/>
                  <a:gd name="connsiteX29" fmla="*/ 6092 w 10000"/>
                  <a:gd name="connsiteY29" fmla="*/ 10161 h 10161"/>
                  <a:gd name="connsiteX30" fmla="*/ 4537 w 10000"/>
                  <a:gd name="connsiteY30" fmla="*/ 9705 h 10161"/>
                  <a:gd name="connsiteX31" fmla="*/ 3388 w 10000"/>
                  <a:gd name="connsiteY31" fmla="*/ 8793 h 10161"/>
                  <a:gd name="connsiteX32" fmla="*/ 2440 w 10000"/>
                  <a:gd name="connsiteY32" fmla="*/ 7625 h 10161"/>
                  <a:gd name="connsiteX33" fmla="*/ 1235 w 10000"/>
                  <a:gd name="connsiteY33" fmla="*/ 5820 h 10161"/>
                  <a:gd name="connsiteX34" fmla="*/ 129 w 10000"/>
                  <a:gd name="connsiteY34" fmla="*/ 4430 h 10161"/>
                  <a:gd name="connsiteX35" fmla="*/ 1422 w 10000"/>
                  <a:gd name="connsiteY35" fmla="*/ 3887 h 10161"/>
                  <a:gd name="connsiteX0" fmla="*/ 1422 w 10000"/>
                  <a:gd name="connsiteY0" fmla="*/ 3894 h 10168"/>
                  <a:gd name="connsiteX1" fmla="*/ 2946 w 10000"/>
                  <a:gd name="connsiteY1" fmla="*/ 5054 h 10168"/>
                  <a:gd name="connsiteX2" fmla="*/ 2928 w 10000"/>
                  <a:gd name="connsiteY2" fmla="*/ 528 h 10168"/>
                  <a:gd name="connsiteX3" fmla="*/ 4335 w 10000"/>
                  <a:gd name="connsiteY3" fmla="*/ 559 h 10168"/>
                  <a:gd name="connsiteX4" fmla="*/ 4388 w 10000"/>
                  <a:gd name="connsiteY4" fmla="*/ 4729 h 10168"/>
                  <a:gd name="connsiteX5" fmla="*/ 4388 w 10000"/>
                  <a:gd name="connsiteY5" fmla="*/ 4826 h 10168"/>
                  <a:gd name="connsiteX6" fmla="*/ 4834 w 10000"/>
                  <a:gd name="connsiteY6" fmla="*/ 4826 h 10168"/>
                  <a:gd name="connsiteX7" fmla="*/ 4834 w 10000"/>
                  <a:gd name="connsiteY7" fmla="*/ 4729 h 10168"/>
                  <a:gd name="connsiteX8" fmla="*/ 4834 w 10000"/>
                  <a:gd name="connsiteY8" fmla="*/ 3394 h 10168"/>
                  <a:gd name="connsiteX9" fmla="*/ 5500 w 10000"/>
                  <a:gd name="connsiteY9" fmla="*/ 2775 h 10168"/>
                  <a:gd name="connsiteX10" fmla="*/ 6241 w 10000"/>
                  <a:gd name="connsiteY10" fmla="*/ 3264 h 10168"/>
                  <a:gd name="connsiteX11" fmla="*/ 6241 w 10000"/>
                  <a:gd name="connsiteY11" fmla="*/ 3426 h 10168"/>
                  <a:gd name="connsiteX12" fmla="*/ 6241 w 10000"/>
                  <a:gd name="connsiteY12" fmla="*/ 4402 h 10168"/>
                  <a:gd name="connsiteX13" fmla="*/ 6723 w 10000"/>
                  <a:gd name="connsiteY13" fmla="*/ 4402 h 10168"/>
                  <a:gd name="connsiteX14" fmla="*/ 6723 w 10000"/>
                  <a:gd name="connsiteY14" fmla="*/ 4338 h 10168"/>
                  <a:gd name="connsiteX15" fmla="*/ 6723 w 10000"/>
                  <a:gd name="connsiteY15" fmla="*/ 3719 h 10168"/>
                  <a:gd name="connsiteX16" fmla="*/ 7390 w 10000"/>
                  <a:gd name="connsiteY16" fmla="*/ 3165 h 10168"/>
                  <a:gd name="connsiteX17" fmla="*/ 8094 w 10000"/>
                  <a:gd name="connsiteY17" fmla="*/ 3654 h 10168"/>
                  <a:gd name="connsiteX18" fmla="*/ 8130 w 10000"/>
                  <a:gd name="connsiteY18" fmla="*/ 3816 h 10168"/>
                  <a:gd name="connsiteX19" fmla="*/ 8130 w 10000"/>
                  <a:gd name="connsiteY19" fmla="*/ 4729 h 10168"/>
                  <a:gd name="connsiteX20" fmla="*/ 8130 w 10000"/>
                  <a:gd name="connsiteY20" fmla="*/ 4826 h 10168"/>
                  <a:gd name="connsiteX21" fmla="*/ 8575 w 10000"/>
                  <a:gd name="connsiteY21" fmla="*/ 4826 h 10168"/>
                  <a:gd name="connsiteX22" fmla="*/ 8575 w 10000"/>
                  <a:gd name="connsiteY22" fmla="*/ 4631 h 10168"/>
                  <a:gd name="connsiteX23" fmla="*/ 9280 w 10000"/>
                  <a:gd name="connsiteY23" fmla="*/ 3980 h 10168"/>
                  <a:gd name="connsiteX24" fmla="*/ 9984 w 10000"/>
                  <a:gd name="connsiteY24" fmla="*/ 4631 h 10168"/>
                  <a:gd name="connsiteX25" fmla="*/ 9984 w 10000"/>
                  <a:gd name="connsiteY25" fmla="*/ 5901 h 10168"/>
                  <a:gd name="connsiteX26" fmla="*/ 9984 w 10000"/>
                  <a:gd name="connsiteY26" fmla="*/ 7042 h 10168"/>
                  <a:gd name="connsiteX27" fmla="*/ 9131 w 10000"/>
                  <a:gd name="connsiteY27" fmla="*/ 9060 h 10168"/>
                  <a:gd name="connsiteX28" fmla="*/ 7242 w 10000"/>
                  <a:gd name="connsiteY28" fmla="*/ 10102 h 10168"/>
                  <a:gd name="connsiteX29" fmla="*/ 6092 w 10000"/>
                  <a:gd name="connsiteY29" fmla="*/ 10168 h 10168"/>
                  <a:gd name="connsiteX30" fmla="*/ 4537 w 10000"/>
                  <a:gd name="connsiteY30" fmla="*/ 9712 h 10168"/>
                  <a:gd name="connsiteX31" fmla="*/ 3388 w 10000"/>
                  <a:gd name="connsiteY31" fmla="*/ 8800 h 10168"/>
                  <a:gd name="connsiteX32" fmla="*/ 2440 w 10000"/>
                  <a:gd name="connsiteY32" fmla="*/ 7632 h 10168"/>
                  <a:gd name="connsiteX33" fmla="*/ 1235 w 10000"/>
                  <a:gd name="connsiteY33" fmla="*/ 5827 h 10168"/>
                  <a:gd name="connsiteX34" fmla="*/ 129 w 10000"/>
                  <a:gd name="connsiteY34" fmla="*/ 4437 h 10168"/>
                  <a:gd name="connsiteX35" fmla="*/ 1422 w 10000"/>
                  <a:gd name="connsiteY35" fmla="*/ 3894 h 10168"/>
                  <a:gd name="connsiteX0" fmla="*/ 1422 w 10000"/>
                  <a:gd name="connsiteY0" fmla="*/ 3912 h 10186"/>
                  <a:gd name="connsiteX1" fmla="*/ 2946 w 10000"/>
                  <a:gd name="connsiteY1" fmla="*/ 5072 h 10186"/>
                  <a:gd name="connsiteX2" fmla="*/ 2928 w 10000"/>
                  <a:gd name="connsiteY2" fmla="*/ 546 h 10186"/>
                  <a:gd name="connsiteX3" fmla="*/ 4335 w 10000"/>
                  <a:gd name="connsiteY3" fmla="*/ 577 h 10186"/>
                  <a:gd name="connsiteX4" fmla="*/ 4388 w 10000"/>
                  <a:gd name="connsiteY4" fmla="*/ 4747 h 10186"/>
                  <a:gd name="connsiteX5" fmla="*/ 4388 w 10000"/>
                  <a:gd name="connsiteY5" fmla="*/ 4844 h 10186"/>
                  <a:gd name="connsiteX6" fmla="*/ 4834 w 10000"/>
                  <a:gd name="connsiteY6" fmla="*/ 4844 h 10186"/>
                  <a:gd name="connsiteX7" fmla="*/ 4834 w 10000"/>
                  <a:gd name="connsiteY7" fmla="*/ 4747 h 10186"/>
                  <a:gd name="connsiteX8" fmla="*/ 4834 w 10000"/>
                  <a:gd name="connsiteY8" fmla="*/ 3412 h 10186"/>
                  <a:gd name="connsiteX9" fmla="*/ 5500 w 10000"/>
                  <a:gd name="connsiteY9" fmla="*/ 2793 h 10186"/>
                  <a:gd name="connsiteX10" fmla="*/ 6241 w 10000"/>
                  <a:gd name="connsiteY10" fmla="*/ 3282 h 10186"/>
                  <a:gd name="connsiteX11" fmla="*/ 6241 w 10000"/>
                  <a:gd name="connsiteY11" fmla="*/ 3444 h 10186"/>
                  <a:gd name="connsiteX12" fmla="*/ 6241 w 10000"/>
                  <a:gd name="connsiteY12" fmla="*/ 4420 h 10186"/>
                  <a:gd name="connsiteX13" fmla="*/ 6723 w 10000"/>
                  <a:gd name="connsiteY13" fmla="*/ 4420 h 10186"/>
                  <a:gd name="connsiteX14" fmla="*/ 6723 w 10000"/>
                  <a:gd name="connsiteY14" fmla="*/ 4356 h 10186"/>
                  <a:gd name="connsiteX15" fmla="*/ 6723 w 10000"/>
                  <a:gd name="connsiteY15" fmla="*/ 3737 h 10186"/>
                  <a:gd name="connsiteX16" fmla="*/ 7390 w 10000"/>
                  <a:gd name="connsiteY16" fmla="*/ 3183 h 10186"/>
                  <a:gd name="connsiteX17" fmla="*/ 8094 w 10000"/>
                  <a:gd name="connsiteY17" fmla="*/ 3672 h 10186"/>
                  <a:gd name="connsiteX18" fmla="*/ 8130 w 10000"/>
                  <a:gd name="connsiteY18" fmla="*/ 3834 h 10186"/>
                  <a:gd name="connsiteX19" fmla="*/ 8130 w 10000"/>
                  <a:gd name="connsiteY19" fmla="*/ 4747 h 10186"/>
                  <a:gd name="connsiteX20" fmla="*/ 8130 w 10000"/>
                  <a:gd name="connsiteY20" fmla="*/ 4844 h 10186"/>
                  <a:gd name="connsiteX21" fmla="*/ 8575 w 10000"/>
                  <a:gd name="connsiteY21" fmla="*/ 4844 h 10186"/>
                  <a:gd name="connsiteX22" fmla="*/ 8575 w 10000"/>
                  <a:gd name="connsiteY22" fmla="*/ 4649 h 10186"/>
                  <a:gd name="connsiteX23" fmla="*/ 9280 w 10000"/>
                  <a:gd name="connsiteY23" fmla="*/ 3998 h 10186"/>
                  <a:gd name="connsiteX24" fmla="*/ 9984 w 10000"/>
                  <a:gd name="connsiteY24" fmla="*/ 4649 h 10186"/>
                  <a:gd name="connsiteX25" fmla="*/ 9984 w 10000"/>
                  <a:gd name="connsiteY25" fmla="*/ 5919 h 10186"/>
                  <a:gd name="connsiteX26" fmla="*/ 9984 w 10000"/>
                  <a:gd name="connsiteY26" fmla="*/ 7060 h 10186"/>
                  <a:gd name="connsiteX27" fmla="*/ 9131 w 10000"/>
                  <a:gd name="connsiteY27" fmla="*/ 9078 h 10186"/>
                  <a:gd name="connsiteX28" fmla="*/ 7242 w 10000"/>
                  <a:gd name="connsiteY28" fmla="*/ 10120 h 10186"/>
                  <a:gd name="connsiteX29" fmla="*/ 6092 w 10000"/>
                  <a:gd name="connsiteY29" fmla="*/ 10186 h 10186"/>
                  <a:gd name="connsiteX30" fmla="*/ 4537 w 10000"/>
                  <a:gd name="connsiteY30" fmla="*/ 9730 h 10186"/>
                  <a:gd name="connsiteX31" fmla="*/ 3388 w 10000"/>
                  <a:gd name="connsiteY31" fmla="*/ 8818 h 10186"/>
                  <a:gd name="connsiteX32" fmla="*/ 2440 w 10000"/>
                  <a:gd name="connsiteY32" fmla="*/ 7650 h 10186"/>
                  <a:gd name="connsiteX33" fmla="*/ 1235 w 10000"/>
                  <a:gd name="connsiteY33" fmla="*/ 5845 h 10186"/>
                  <a:gd name="connsiteX34" fmla="*/ 129 w 10000"/>
                  <a:gd name="connsiteY34" fmla="*/ 4455 h 10186"/>
                  <a:gd name="connsiteX35" fmla="*/ 1422 w 10000"/>
                  <a:gd name="connsiteY35" fmla="*/ 3912 h 10186"/>
                  <a:gd name="connsiteX0" fmla="*/ 1422 w 10000"/>
                  <a:gd name="connsiteY0" fmla="*/ 3843 h 10117"/>
                  <a:gd name="connsiteX1" fmla="*/ 2946 w 10000"/>
                  <a:gd name="connsiteY1" fmla="*/ 5003 h 10117"/>
                  <a:gd name="connsiteX2" fmla="*/ 2910 w 10000"/>
                  <a:gd name="connsiteY2" fmla="*/ 600 h 10117"/>
                  <a:gd name="connsiteX3" fmla="*/ 4335 w 10000"/>
                  <a:gd name="connsiteY3" fmla="*/ 508 h 10117"/>
                  <a:gd name="connsiteX4" fmla="*/ 4388 w 10000"/>
                  <a:gd name="connsiteY4" fmla="*/ 4678 h 10117"/>
                  <a:gd name="connsiteX5" fmla="*/ 4388 w 10000"/>
                  <a:gd name="connsiteY5" fmla="*/ 4775 h 10117"/>
                  <a:gd name="connsiteX6" fmla="*/ 4834 w 10000"/>
                  <a:gd name="connsiteY6" fmla="*/ 4775 h 10117"/>
                  <a:gd name="connsiteX7" fmla="*/ 4834 w 10000"/>
                  <a:gd name="connsiteY7" fmla="*/ 4678 h 10117"/>
                  <a:gd name="connsiteX8" fmla="*/ 4834 w 10000"/>
                  <a:gd name="connsiteY8" fmla="*/ 3343 h 10117"/>
                  <a:gd name="connsiteX9" fmla="*/ 5500 w 10000"/>
                  <a:gd name="connsiteY9" fmla="*/ 2724 h 10117"/>
                  <a:gd name="connsiteX10" fmla="*/ 6241 w 10000"/>
                  <a:gd name="connsiteY10" fmla="*/ 3213 h 10117"/>
                  <a:gd name="connsiteX11" fmla="*/ 6241 w 10000"/>
                  <a:gd name="connsiteY11" fmla="*/ 3375 h 10117"/>
                  <a:gd name="connsiteX12" fmla="*/ 6241 w 10000"/>
                  <a:gd name="connsiteY12" fmla="*/ 4351 h 10117"/>
                  <a:gd name="connsiteX13" fmla="*/ 6723 w 10000"/>
                  <a:gd name="connsiteY13" fmla="*/ 4351 h 10117"/>
                  <a:gd name="connsiteX14" fmla="*/ 6723 w 10000"/>
                  <a:gd name="connsiteY14" fmla="*/ 4287 h 10117"/>
                  <a:gd name="connsiteX15" fmla="*/ 6723 w 10000"/>
                  <a:gd name="connsiteY15" fmla="*/ 3668 h 10117"/>
                  <a:gd name="connsiteX16" fmla="*/ 7390 w 10000"/>
                  <a:gd name="connsiteY16" fmla="*/ 3114 h 10117"/>
                  <a:gd name="connsiteX17" fmla="*/ 8094 w 10000"/>
                  <a:gd name="connsiteY17" fmla="*/ 3603 h 10117"/>
                  <a:gd name="connsiteX18" fmla="*/ 8130 w 10000"/>
                  <a:gd name="connsiteY18" fmla="*/ 3765 h 10117"/>
                  <a:gd name="connsiteX19" fmla="*/ 8130 w 10000"/>
                  <a:gd name="connsiteY19" fmla="*/ 4678 h 10117"/>
                  <a:gd name="connsiteX20" fmla="*/ 8130 w 10000"/>
                  <a:gd name="connsiteY20" fmla="*/ 4775 h 10117"/>
                  <a:gd name="connsiteX21" fmla="*/ 8575 w 10000"/>
                  <a:gd name="connsiteY21" fmla="*/ 4775 h 10117"/>
                  <a:gd name="connsiteX22" fmla="*/ 8575 w 10000"/>
                  <a:gd name="connsiteY22" fmla="*/ 4580 h 10117"/>
                  <a:gd name="connsiteX23" fmla="*/ 9280 w 10000"/>
                  <a:gd name="connsiteY23" fmla="*/ 3929 h 10117"/>
                  <a:gd name="connsiteX24" fmla="*/ 9984 w 10000"/>
                  <a:gd name="connsiteY24" fmla="*/ 4580 h 10117"/>
                  <a:gd name="connsiteX25" fmla="*/ 9984 w 10000"/>
                  <a:gd name="connsiteY25" fmla="*/ 5850 h 10117"/>
                  <a:gd name="connsiteX26" fmla="*/ 9984 w 10000"/>
                  <a:gd name="connsiteY26" fmla="*/ 6991 h 10117"/>
                  <a:gd name="connsiteX27" fmla="*/ 9131 w 10000"/>
                  <a:gd name="connsiteY27" fmla="*/ 9009 h 10117"/>
                  <a:gd name="connsiteX28" fmla="*/ 7242 w 10000"/>
                  <a:gd name="connsiteY28" fmla="*/ 10051 h 10117"/>
                  <a:gd name="connsiteX29" fmla="*/ 6092 w 10000"/>
                  <a:gd name="connsiteY29" fmla="*/ 10117 h 10117"/>
                  <a:gd name="connsiteX30" fmla="*/ 4537 w 10000"/>
                  <a:gd name="connsiteY30" fmla="*/ 9661 h 10117"/>
                  <a:gd name="connsiteX31" fmla="*/ 3388 w 10000"/>
                  <a:gd name="connsiteY31" fmla="*/ 8749 h 10117"/>
                  <a:gd name="connsiteX32" fmla="*/ 2440 w 10000"/>
                  <a:gd name="connsiteY32" fmla="*/ 7581 h 10117"/>
                  <a:gd name="connsiteX33" fmla="*/ 1235 w 10000"/>
                  <a:gd name="connsiteY33" fmla="*/ 5776 h 10117"/>
                  <a:gd name="connsiteX34" fmla="*/ 129 w 10000"/>
                  <a:gd name="connsiteY34" fmla="*/ 4386 h 10117"/>
                  <a:gd name="connsiteX35" fmla="*/ 1422 w 10000"/>
                  <a:gd name="connsiteY35" fmla="*/ 3843 h 10117"/>
                  <a:gd name="connsiteX0" fmla="*/ 1422 w 10000"/>
                  <a:gd name="connsiteY0" fmla="*/ 3854 h 10128"/>
                  <a:gd name="connsiteX1" fmla="*/ 2946 w 10000"/>
                  <a:gd name="connsiteY1" fmla="*/ 5014 h 10128"/>
                  <a:gd name="connsiteX2" fmla="*/ 2910 w 10000"/>
                  <a:gd name="connsiteY2" fmla="*/ 611 h 10128"/>
                  <a:gd name="connsiteX3" fmla="*/ 4335 w 10000"/>
                  <a:gd name="connsiteY3" fmla="*/ 519 h 10128"/>
                  <a:gd name="connsiteX4" fmla="*/ 4388 w 10000"/>
                  <a:gd name="connsiteY4" fmla="*/ 4689 h 10128"/>
                  <a:gd name="connsiteX5" fmla="*/ 4388 w 10000"/>
                  <a:gd name="connsiteY5" fmla="*/ 4786 h 10128"/>
                  <a:gd name="connsiteX6" fmla="*/ 4834 w 10000"/>
                  <a:gd name="connsiteY6" fmla="*/ 4786 h 10128"/>
                  <a:gd name="connsiteX7" fmla="*/ 4834 w 10000"/>
                  <a:gd name="connsiteY7" fmla="*/ 4689 h 10128"/>
                  <a:gd name="connsiteX8" fmla="*/ 4834 w 10000"/>
                  <a:gd name="connsiteY8" fmla="*/ 3354 h 10128"/>
                  <a:gd name="connsiteX9" fmla="*/ 5500 w 10000"/>
                  <a:gd name="connsiteY9" fmla="*/ 2735 h 10128"/>
                  <a:gd name="connsiteX10" fmla="*/ 6241 w 10000"/>
                  <a:gd name="connsiteY10" fmla="*/ 3224 h 10128"/>
                  <a:gd name="connsiteX11" fmla="*/ 6241 w 10000"/>
                  <a:gd name="connsiteY11" fmla="*/ 3386 h 10128"/>
                  <a:gd name="connsiteX12" fmla="*/ 6241 w 10000"/>
                  <a:gd name="connsiteY12" fmla="*/ 4362 h 10128"/>
                  <a:gd name="connsiteX13" fmla="*/ 6723 w 10000"/>
                  <a:gd name="connsiteY13" fmla="*/ 4362 h 10128"/>
                  <a:gd name="connsiteX14" fmla="*/ 6723 w 10000"/>
                  <a:gd name="connsiteY14" fmla="*/ 4298 h 10128"/>
                  <a:gd name="connsiteX15" fmla="*/ 6723 w 10000"/>
                  <a:gd name="connsiteY15" fmla="*/ 3679 h 10128"/>
                  <a:gd name="connsiteX16" fmla="*/ 7390 w 10000"/>
                  <a:gd name="connsiteY16" fmla="*/ 3125 h 10128"/>
                  <a:gd name="connsiteX17" fmla="*/ 8094 w 10000"/>
                  <a:gd name="connsiteY17" fmla="*/ 3614 h 10128"/>
                  <a:gd name="connsiteX18" fmla="*/ 8130 w 10000"/>
                  <a:gd name="connsiteY18" fmla="*/ 3776 h 10128"/>
                  <a:gd name="connsiteX19" fmla="*/ 8130 w 10000"/>
                  <a:gd name="connsiteY19" fmla="*/ 4689 h 10128"/>
                  <a:gd name="connsiteX20" fmla="*/ 8130 w 10000"/>
                  <a:gd name="connsiteY20" fmla="*/ 4786 h 10128"/>
                  <a:gd name="connsiteX21" fmla="*/ 8575 w 10000"/>
                  <a:gd name="connsiteY21" fmla="*/ 4786 h 10128"/>
                  <a:gd name="connsiteX22" fmla="*/ 8575 w 10000"/>
                  <a:gd name="connsiteY22" fmla="*/ 4591 h 10128"/>
                  <a:gd name="connsiteX23" fmla="*/ 9280 w 10000"/>
                  <a:gd name="connsiteY23" fmla="*/ 3940 h 10128"/>
                  <a:gd name="connsiteX24" fmla="*/ 9984 w 10000"/>
                  <a:gd name="connsiteY24" fmla="*/ 4591 h 10128"/>
                  <a:gd name="connsiteX25" fmla="*/ 9984 w 10000"/>
                  <a:gd name="connsiteY25" fmla="*/ 5861 h 10128"/>
                  <a:gd name="connsiteX26" fmla="*/ 9984 w 10000"/>
                  <a:gd name="connsiteY26" fmla="*/ 7002 h 10128"/>
                  <a:gd name="connsiteX27" fmla="*/ 9131 w 10000"/>
                  <a:gd name="connsiteY27" fmla="*/ 9020 h 10128"/>
                  <a:gd name="connsiteX28" fmla="*/ 7242 w 10000"/>
                  <a:gd name="connsiteY28" fmla="*/ 10062 h 10128"/>
                  <a:gd name="connsiteX29" fmla="*/ 6092 w 10000"/>
                  <a:gd name="connsiteY29" fmla="*/ 10128 h 10128"/>
                  <a:gd name="connsiteX30" fmla="*/ 4537 w 10000"/>
                  <a:gd name="connsiteY30" fmla="*/ 9672 h 10128"/>
                  <a:gd name="connsiteX31" fmla="*/ 3388 w 10000"/>
                  <a:gd name="connsiteY31" fmla="*/ 8760 h 10128"/>
                  <a:gd name="connsiteX32" fmla="*/ 2440 w 10000"/>
                  <a:gd name="connsiteY32" fmla="*/ 7592 h 10128"/>
                  <a:gd name="connsiteX33" fmla="*/ 1235 w 10000"/>
                  <a:gd name="connsiteY33" fmla="*/ 5787 h 10128"/>
                  <a:gd name="connsiteX34" fmla="*/ 129 w 10000"/>
                  <a:gd name="connsiteY34" fmla="*/ 4397 h 10128"/>
                  <a:gd name="connsiteX35" fmla="*/ 1422 w 10000"/>
                  <a:gd name="connsiteY35" fmla="*/ 3854 h 10128"/>
                  <a:gd name="connsiteX0" fmla="*/ 1422 w 10000"/>
                  <a:gd name="connsiteY0" fmla="*/ 3728 h 10002"/>
                  <a:gd name="connsiteX1" fmla="*/ 2946 w 10000"/>
                  <a:gd name="connsiteY1" fmla="*/ 4888 h 10002"/>
                  <a:gd name="connsiteX2" fmla="*/ 2910 w 10000"/>
                  <a:gd name="connsiteY2" fmla="*/ 485 h 10002"/>
                  <a:gd name="connsiteX3" fmla="*/ 4353 w 10000"/>
                  <a:gd name="connsiteY3" fmla="*/ 593 h 10002"/>
                  <a:gd name="connsiteX4" fmla="*/ 4388 w 10000"/>
                  <a:gd name="connsiteY4" fmla="*/ 4563 h 10002"/>
                  <a:gd name="connsiteX5" fmla="*/ 4388 w 10000"/>
                  <a:gd name="connsiteY5" fmla="*/ 4660 h 10002"/>
                  <a:gd name="connsiteX6" fmla="*/ 4834 w 10000"/>
                  <a:gd name="connsiteY6" fmla="*/ 4660 h 10002"/>
                  <a:gd name="connsiteX7" fmla="*/ 4834 w 10000"/>
                  <a:gd name="connsiteY7" fmla="*/ 4563 h 10002"/>
                  <a:gd name="connsiteX8" fmla="*/ 4834 w 10000"/>
                  <a:gd name="connsiteY8" fmla="*/ 3228 h 10002"/>
                  <a:gd name="connsiteX9" fmla="*/ 5500 w 10000"/>
                  <a:gd name="connsiteY9" fmla="*/ 2609 h 10002"/>
                  <a:gd name="connsiteX10" fmla="*/ 6241 w 10000"/>
                  <a:gd name="connsiteY10" fmla="*/ 3098 h 10002"/>
                  <a:gd name="connsiteX11" fmla="*/ 6241 w 10000"/>
                  <a:gd name="connsiteY11" fmla="*/ 3260 h 10002"/>
                  <a:gd name="connsiteX12" fmla="*/ 6241 w 10000"/>
                  <a:gd name="connsiteY12" fmla="*/ 4236 h 10002"/>
                  <a:gd name="connsiteX13" fmla="*/ 6723 w 10000"/>
                  <a:gd name="connsiteY13" fmla="*/ 4236 h 10002"/>
                  <a:gd name="connsiteX14" fmla="*/ 6723 w 10000"/>
                  <a:gd name="connsiteY14" fmla="*/ 4172 h 10002"/>
                  <a:gd name="connsiteX15" fmla="*/ 6723 w 10000"/>
                  <a:gd name="connsiteY15" fmla="*/ 3553 h 10002"/>
                  <a:gd name="connsiteX16" fmla="*/ 7390 w 10000"/>
                  <a:gd name="connsiteY16" fmla="*/ 2999 h 10002"/>
                  <a:gd name="connsiteX17" fmla="*/ 8094 w 10000"/>
                  <a:gd name="connsiteY17" fmla="*/ 3488 h 10002"/>
                  <a:gd name="connsiteX18" fmla="*/ 8130 w 10000"/>
                  <a:gd name="connsiteY18" fmla="*/ 3650 h 10002"/>
                  <a:gd name="connsiteX19" fmla="*/ 8130 w 10000"/>
                  <a:gd name="connsiteY19" fmla="*/ 4563 h 10002"/>
                  <a:gd name="connsiteX20" fmla="*/ 8130 w 10000"/>
                  <a:gd name="connsiteY20" fmla="*/ 4660 h 10002"/>
                  <a:gd name="connsiteX21" fmla="*/ 8575 w 10000"/>
                  <a:gd name="connsiteY21" fmla="*/ 4660 h 10002"/>
                  <a:gd name="connsiteX22" fmla="*/ 8575 w 10000"/>
                  <a:gd name="connsiteY22" fmla="*/ 4465 h 10002"/>
                  <a:gd name="connsiteX23" fmla="*/ 9280 w 10000"/>
                  <a:gd name="connsiteY23" fmla="*/ 3814 h 10002"/>
                  <a:gd name="connsiteX24" fmla="*/ 9984 w 10000"/>
                  <a:gd name="connsiteY24" fmla="*/ 4465 h 10002"/>
                  <a:gd name="connsiteX25" fmla="*/ 9984 w 10000"/>
                  <a:gd name="connsiteY25" fmla="*/ 5735 h 10002"/>
                  <a:gd name="connsiteX26" fmla="*/ 9984 w 10000"/>
                  <a:gd name="connsiteY26" fmla="*/ 6876 h 10002"/>
                  <a:gd name="connsiteX27" fmla="*/ 9131 w 10000"/>
                  <a:gd name="connsiteY27" fmla="*/ 8894 h 10002"/>
                  <a:gd name="connsiteX28" fmla="*/ 7242 w 10000"/>
                  <a:gd name="connsiteY28" fmla="*/ 9936 h 10002"/>
                  <a:gd name="connsiteX29" fmla="*/ 6092 w 10000"/>
                  <a:gd name="connsiteY29" fmla="*/ 10002 h 10002"/>
                  <a:gd name="connsiteX30" fmla="*/ 4537 w 10000"/>
                  <a:gd name="connsiteY30" fmla="*/ 9546 h 10002"/>
                  <a:gd name="connsiteX31" fmla="*/ 3388 w 10000"/>
                  <a:gd name="connsiteY31" fmla="*/ 8634 h 10002"/>
                  <a:gd name="connsiteX32" fmla="*/ 2440 w 10000"/>
                  <a:gd name="connsiteY32" fmla="*/ 7466 h 10002"/>
                  <a:gd name="connsiteX33" fmla="*/ 1235 w 10000"/>
                  <a:gd name="connsiteY33" fmla="*/ 5661 h 10002"/>
                  <a:gd name="connsiteX34" fmla="*/ 129 w 10000"/>
                  <a:gd name="connsiteY34" fmla="*/ 4271 h 10002"/>
                  <a:gd name="connsiteX35" fmla="*/ 1422 w 10000"/>
                  <a:gd name="connsiteY35" fmla="*/ 3728 h 10002"/>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60 h 10034"/>
                  <a:gd name="connsiteX1" fmla="*/ 2946 w 10000"/>
                  <a:gd name="connsiteY1" fmla="*/ 4920 h 10034"/>
                  <a:gd name="connsiteX2" fmla="*/ 2910 w 10000"/>
                  <a:gd name="connsiteY2" fmla="*/ 517 h 10034"/>
                  <a:gd name="connsiteX3" fmla="*/ 4353 w 10000"/>
                  <a:gd name="connsiteY3" fmla="*/ 625 h 10034"/>
                  <a:gd name="connsiteX4" fmla="*/ 4388 w 10000"/>
                  <a:gd name="connsiteY4" fmla="*/ 4595 h 10034"/>
                  <a:gd name="connsiteX5" fmla="*/ 4388 w 10000"/>
                  <a:gd name="connsiteY5" fmla="*/ 4692 h 10034"/>
                  <a:gd name="connsiteX6" fmla="*/ 4834 w 10000"/>
                  <a:gd name="connsiteY6" fmla="*/ 4692 h 10034"/>
                  <a:gd name="connsiteX7" fmla="*/ 4834 w 10000"/>
                  <a:gd name="connsiteY7" fmla="*/ 4595 h 10034"/>
                  <a:gd name="connsiteX8" fmla="*/ 4834 w 10000"/>
                  <a:gd name="connsiteY8" fmla="*/ 3260 h 10034"/>
                  <a:gd name="connsiteX9" fmla="*/ 5500 w 10000"/>
                  <a:gd name="connsiteY9" fmla="*/ 2641 h 10034"/>
                  <a:gd name="connsiteX10" fmla="*/ 6241 w 10000"/>
                  <a:gd name="connsiteY10" fmla="*/ 3130 h 10034"/>
                  <a:gd name="connsiteX11" fmla="*/ 6241 w 10000"/>
                  <a:gd name="connsiteY11" fmla="*/ 3292 h 10034"/>
                  <a:gd name="connsiteX12" fmla="*/ 6241 w 10000"/>
                  <a:gd name="connsiteY12" fmla="*/ 4268 h 10034"/>
                  <a:gd name="connsiteX13" fmla="*/ 6723 w 10000"/>
                  <a:gd name="connsiteY13" fmla="*/ 4268 h 10034"/>
                  <a:gd name="connsiteX14" fmla="*/ 6723 w 10000"/>
                  <a:gd name="connsiteY14" fmla="*/ 4204 h 10034"/>
                  <a:gd name="connsiteX15" fmla="*/ 6723 w 10000"/>
                  <a:gd name="connsiteY15" fmla="*/ 3585 h 10034"/>
                  <a:gd name="connsiteX16" fmla="*/ 7390 w 10000"/>
                  <a:gd name="connsiteY16" fmla="*/ 3031 h 10034"/>
                  <a:gd name="connsiteX17" fmla="*/ 8094 w 10000"/>
                  <a:gd name="connsiteY17" fmla="*/ 3520 h 10034"/>
                  <a:gd name="connsiteX18" fmla="*/ 8130 w 10000"/>
                  <a:gd name="connsiteY18" fmla="*/ 3682 h 10034"/>
                  <a:gd name="connsiteX19" fmla="*/ 8130 w 10000"/>
                  <a:gd name="connsiteY19" fmla="*/ 4595 h 10034"/>
                  <a:gd name="connsiteX20" fmla="*/ 8130 w 10000"/>
                  <a:gd name="connsiteY20" fmla="*/ 4692 h 10034"/>
                  <a:gd name="connsiteX21" fmla="*/ 8575 w 10000"/>
                  <a:gd name="connsiteY21" fmla="*/ 4692 h 10034"/>
                  <a:gd name="connsiteX22" fmla="*/ 8575 w 10000"/>
                  <a:gd name="connsiteY22" fmla="*/ 4497 h 10034"/>
                  <a:gd name="connsiteX23" fmla="*/ 9280 w 10000"/>
                  <a:gd name="connsiteY23" fmla="*/ 3846 h 10034"/>
                  <a:gd name="connsiteX24" fmla="*/ 9984 w 10000"/>
                  <a:gd name="connsiteY24" fmla="*/ 4497 h 10034"/>
                  <a:gd name="connsiteX25" fmla="*/ 9984 w 10000"/>
                  <a:gd name="connsiteY25" fmla="*/ 5767 h 10034"/>
                  <a:gd name="connsiteX26" fmla="*/ 9984 w 10000"/>
                  <a:gd name="connsiteY26" fmla="*/ 6908 h 10034"/>
                  <a:gd name="connsiteX27" fmla="*/ 9131 w 10000"/>
                  <a:gd name="connsiteY27" fmla="*/ 8926 h 10034"/>
                  <a:gd name="connsiteX28" fmla="*/ 7242 w 10000"/>
                  <a:gd name="connsiteY28" fmla="*/ 9968 h 10034"/>
                  <a:gd name="connsiteX29" fmla="*/ 6092 w 10000"/>
                  <a:gd name="connsiteY29" fmla="*/ 10034 h 10034"/>
                  <a:gd name="connsiteX30" fmla="*/ 4537 w 10000"/>
                  <a:gd name="connsiteY30" fmla="*/ 9578 h 10034"/>
                  <a:gd name="connsiteX31" fmla="*/ 3388 w 10000"/>
                  <a:gd name="connsiteY31" fmla="*/ 8666 h 10034"/>
                  <a:gd name="connsiteX32" fmla="*/ 2440 w 10000"/>
                  <a:gd name="connsiteY32" fmla="*/ 7498 h 10034"/>
                  <a:gd name="connsiteX33" fmla="*/ 1235 w 10000"/>
                  <a:gd name="connsiteY33" fmla="*/ 5693 h 10034"/>
                  <a:gd name="connsiteX34" fmla="*/ 129 w 10000"/>
                  <a:gd name="connsiteY34" fmla="*/ 4303 h 10034"/>
                  <a:gd name="connsiteX35" fmla="*/ 1422 w 10000"/>
                  <a:gd name="connsiteY35" fmla="*/ 3760 h 10034"/>
                  <a:gd name="connsiteX0" fmla="*/ 1422 w 10000"/>
                  <a:gd name="connsiteY0" fmla="*/ 3774 h 10048"/>
                  <a:gd name="connsiteX1" fmla="*/ 2946 w 10000"/>
                  <a:gd name="connsiteY1" fmla="*/ 4934 h 10048"/>
                  <a:gd name="connsiteX2" fmla="*/ 2910 w 10000"/>
                  <a:gd name="connsiteY2" fmla="*/ 531 h 10048"/>
                  <a:gd name="connsiteX3" fmla="*/ 4353 w 10000"/>
                  <a:gd name="connsiteY3" fmla="*/ 639 h 10048"/>
                  <a:gd name="connsiteX4" fmla="*/ 4388 w 10000"/>
                  <a:gd name="connsiteY4" fmla="*/ 4609 h 10048"/>
                  <a:gd name="connsiteX5" fmla="*/ 4388 w 10000"/>
                  <a:gd name="connsiteY5" fmla="*/ 4706 h 10048"/>
                  <a:gd name="connsiteX6" fmla="*/ 4834 w 10000"/>
                  <a:gd name="connsiteY6" fmla="*/ 4706 h 10048"/>
                  <a:gd name="connsiteX7" fmla="*/ 4834 w 10000"/>
                  <a:gd name="connsiteY7" fmla="*/ 4609 h 10048"/>
                  <a:gd name="connsiteX8" fmla="*/ 4834 w 10000"/>
                  <a:gd name="connsiteY8" fmla="*/ 3274 h 10048"/>
                  <a:gd name="connsiteX9" fmla="*/ 5500 w 10000"/>
                  <a:gd name="connsiteY9" fmla="*/ 2655 h 10048"/>
                  <a:gd name="connsiteX10" fmla="*/ 6241 w 10000"/>
                  <a:gd name="connsiteY10" fmla="*/ 3144 h 10048"/>
                  <a:gd name="connsiteX11" fmla="*/ 6241 w 10000"/>
                  <a:gd name="connsiteY11" fmla="*/ 3306 h 10048"/>
                  <a:gd name="connsiteX12" fmla="*/ 6241 w 10000"/>
                  <a:gd name="connsiteY12" fmla="*/ 4282 h 10048"/>
                  <a:gd name="connsiteX13" fmla="*/ 6723 w 10000"/>
                  <a:gd name="connsiteY13" fmla="*/ 4282 h 10048"/>
                  <a:gd name="connsiteX14" fmla="*/ 6723 w 10000"/>
                  <a:gd name="connsiteY14" fmla="*/ 4218 h 10048"/>
                  <a:gd name="connsiteX15" fmla="*/ 6723 w 10000"/>
                  <a:gd name="connsiteY15" fmla="*/ 3599 h 10048"/>
                  <a:gd name="connsiteX16" fmla="*/ 7390 w 10000"/>
                  <a:gd name="connsiteY16" fmla="*/ 3045 h 10048"/>
                  <a:gd name="connsiteX17" fmla="*/ 8094 w 10000"/>
                  <a:gd name="connsiteY17" fmla="*/ 3534 h 10048"/>
                  <a:gd name="connsiteX18" fmla="*/ 8130 w 10000"/>
                  <a:gd name="connsiteY18" fmla="*/ 3696 h 10048"/>
                  <a:gd name="connsiteX19" fmla="*/ 8130 w 10000"/>
                  <a:gd name="connsiteY19" fmla="*/ 4609 h 10048"/>
                  <a:gd name="connsiteX20" fmla="*/ 8130 w 10000"/>
                  <a:gd name="connsiteY20" fmla="*/ 4706 h 10048"/>
                  <a:gd name="connsiteX21" fmla="*/ 8575 w 10000"/>
                  <a:gd name="connsiteY21" fmla="*/ 4706 h 10048"/>
                  <a:gd name="connsiteX22" fmla="*/ 8575 w 10000"/>
                  <a:gd name="connsiteY22" fmla="*/ 4511 h 10048"/>
                  <a:gd name="connsiteX23" fmla="*/ 9280 w 10000"/>
                  <a:gd name="connsiteY23" fmla="*/ 3860 h 10048"/>
                  <a:gd name="connsiteX24" fmla="*/ 9984 w 10000"/>
                  <a:gd name="connsiteY24" fmla="*/ 4511 h 10048"/>
                  <a:gd name="connsiteX25" fmla="*/ 9984 w 10000"/>
                  <a:gd name="connsiteY25" fmla="*/ 5781 h 10048"/>
                  <a:gd name="connsiteX26" fmla="*/ 9984 w 10000"/>
                  <a:gd name="connsiteY26" fmla="*/ 6922 h 10048"/>
                  <a:gd name="connsiteX27" fmla="*/ 9131 w 10000"/>
                  <a:gd name="connsiteY27" fmla="*/ 8940 h 10048"/>
                  <a:gd name="connsiteX28" fmla="*/ 7242 w 10000"/>
                  <a:gd name="connsiteY28" fmla="*/ 9982 h 10048"/>
                  <a:gd name="connsiteX29" fmla="*/ 6092 w 10000"/>
                  <a:gd name="connsiteY29" fmla="*/ 10048 h 10048"/>
                  <a:gd name="connsiteX30" fmla="*/ 4537 w 10000"/>
                  <a:gd name="connsiteY30" fmla="*/ 9592 h 10048"/>
                  <a:gd name="connsiteX31" fmla="*/ 3388 w 10000"/>
                  <a:gd name="connsiteY31" fmla="*/ 8680 h 10048"/>
                  <a:gd name="connsiteX32" fmla="*/ 2440 w 10000"/>
                  <a:gd name="connsiteY32" fmla="*/ 7512 h 10048"/>
                  <a:gd name="connsiteX33" fmla="*/ 1235 w 10000"/>
                  <a:gd name="connsiteY33" fmla="*/ 5707 h 10048"/>
                  <a:gd name="connsiteX34" fmla="*/ 129 w 10000"/>
                  <a:gd name="connsiteY34" fmla="*/ 4317 h 10048"/>
                  <a:gd name="connsiteX35" fmla="*/ 1422 w 10000"/>
                  <a:gd name="connsiteY35" fmla="*/ 3774 h 10048"/>
                  <a:gd name="connsiteX0" fmla="*/ 1422 w 10000"/>
                  <a:gd name="connsiteY0" fmla="*/ 3666 h 9940"/>
                  <a:gd name="connsiteX1" fmla="*/ 2946 w 10000"/>
                  <a:gd name="connsiteY1" fmla="*/ 4826 h 9940"/>
                  <a:gd name="connsiteX2" fmla="*/ 2910 w 10000"/>
                  <a:gd name="connsiteY2" fmla="*/ 531 h 9940"/>
                  <a:gd name="connsiteX3" fmla="*/ 4353 w 10000"/>
                  <a:gd name="connsiteY3" fmla="*/ 531 h 9940"/>
                  <a:gd name="connsiteX4" fmla="*/ 4388 w 10000"/>
                  <a:gd name="connsiteY4" fmla="*/ 4501 h 9940"/>
                  <a:gd name="connsiteX5" fmla="*/ 4388 w 10000"/>
                  <a:gd name="connsiteY5" fmla="*/ 4598 h 9940"/>
                  <a:gd name="connsiteX6" fmla="*/ 4834 w 10000"/>
                  <a:gd name="connsiteY6" fmla="*/ 4598 h 9940"/>
                  <a:gd name="connsiteX7" fmla="*/ 4834 w 10000"/>
                  <a:gd name="connsiteY7" fmla="*/ 4501 h 9940"/>
                  <a:gd name="connsiteX8" fmla="*/ 4834 w 10000"/>
                  <a:gd name="connsiteY8" fmla="*/ 3166 h 9940"/>
                  <a:gd name="connsiteX9" fmla="*/ 5500 w 10000"/>
                  <a:gd name="connsiteY9" fmla="*/ 2547 h 9940"/>
                  <a:gd name="connsiteX10" fmla="*/ 6241 w 10000"/>
                  <a:gd name="connsiteY10" fmla="*/ 3036 h 9940"/>
                  <a:gd name="connsiteX11" fmla="*/ 6241 w 10000"/>
                  <a:gd name="connsiteY11" fmla="*/ 3198 h 9940"/>
                  <a:gd name="connsiteX12" fmla="*/ 6241 w 10000"/>
                  <a:gd name="connsiteY12" fmla="*/ 4174 h 9940"/>
                  <a:gd name="connsiteX13" fmla="*/ 6723 w 10000"/>
                  <a:gd name="connsiteY13" fmla="*/ 4174 h 9940"/>
                  <a:gd name="connsiteX14" fmla="*/ 6723 w 10000"/>
                  <a:gd name="connsiteY14" fmla="*/ 4110 h 9940"/>
                  <a:gd name="connsiteX15" fmla="*/ 6723 w 10000"/>
                  <a:gd name="connsiteY15" fmla="*/ 3491 h 9940"/>
                  <a:gd name="connsiteX16" fmla="*/ 7390 w 10000"/>
                  <a:gd name="connsiteY16" fmla="*/ 2937 h 9940"/>
                  <a:gd name="connsiteX17" fmla="*/ 8094 w 10000"/>
                  <a:gd name="connsiteY17" fmla="*/ 3426 h 9940"/>
                  <a:gd name="connsiteX18" fmla="*/ 8130 w 10000"/>
                  <a:gd name="connsiteY18" fmla="*/ 3588 h 9940"/>
                  <a:gd name="connsiteX19" fmla="*/ 8130 w 10000"/>
                  <a:gd name="connsiteY19" fmla="*/ 4501 h 9940"/>
                  <a:gd name="connsiteX20" fmla="*/ 8130 w 10000"/>
                  <a:gd name="connsiteY20" fmla="*/ 4598 h 9940"/>
                  <a:gd name="connsiteX21" fmla="*/ 8575 w 10000"/>
                  <a:gd name="connsiteY21" fmla="*/ 4598 h 9940"/>
                  <a:gd name="connsiteX22" fmla="*/ 8575 w 10000"/>
                  <a:gd name="connsiteY22" fmla="*/ 4403 h 9940"/>
                  <a:gd name="connsiteX23" fmla="*/ 9280 w 10000"/>
                  <a:gd name="connsiteY23" fmla="*/ 3752 h 9940"/>
                  <a:gd name="connsiteX24" fmla="*/ 9984 w 10000"/>
                  <a:gd name="connsiteY24" fmla="*/ 4403 h 9940"/>
                  <a:gd name="connsiteX25" fmla="*/ 9984 w 10000"/>
                  <a:gd name="connsiteY25" fmla="*/ 5673 h 9940"/>
                  <a:gd name="connsiteX26" fmla="*/ 9984 w 10000"/>
                  <a:gd name="connsiteY26" fmla="*/ 6814 h 9940"/>
                  <a:gd name="connsiteX27" fmla="*/ 9131 w 10000"/>
                  <a:gd name="connsiteY27" fmla="*/ 8832 h 9940"/>
                  <a:gd name="connsiteX28" fmla="*/ 7242 w 10000"/>
                  <a:gd name="connsiteY28" fmla="*/ 9874 h 9940"/>
                  <a:gd name="connsiteX29" fmla="*/ 6092 w 10000"/>
                  <a:gd name="connsiteY29" fmla="*/ 9940 h 9940"/>
                  <a:gd name="connsiteX30" fmla="*/ 4537 w 10000"/>
                  <a:gd name="connsiteY30" fmla="*/ 9484 h 9940"/>
                  <a:gd name="connsiteX31" fmla="*/ 3388 w 10000"/>
                  <a:gd name="connsiteY31" fmla="*/ 8572 h 9940"/>
                  <a:gd name="connsiteX32" fmla="*/ 2440 w 10000"/>
                  <a:gd name="connsiteY32" fmla="*/ 7404 h 9940"/>
                  <a:gd name="connsiteX33" fmla="*/ 1235 w 10000"/>
                  <a:gd name="connsiteY33" fmla="*/ 5599 h 9940"/>
                  <a:gd name="connsiteX34" fmla="*/ 129 w 10000"/>
                  <a:gd name="connsiteY34" fmla="*/ 4209 h 9940"/>
                  <a:gd name="connsiteX35" fmla="*/ 1422 w 10000"/>
                  <a:gd name="connsiteY35" fmla="*/ 3666 h 9940"/>
                  <a:gd name="connsiteX0" fmla="*/ 1422 w 10000"/>
                  <a:gd name="connsiteY0" fmla="*/ 3730 h 10042"/>
                  <a:gd name="connsiteX1" fmla="*/ 2946 w 10000"/>
                  <a:gd name="connsiteY1" fmla="*/ 4897 h 10042"/>
                  <a:gd name="connsiteX2" fmla="*/ 2910 w 10000"/>
                  <a:gd name="connsiteY2" fmla="*/ 576 h 10042"/>
                  <a:gd name="connsiteX3" fmla="*/ 4353 w 10000"/>
                  <a:gd name="connsiteY3" fmla="*/ 576 h 10042"/>
                  <a:gd name="connsiteX4" fmla="*/ 4388 w 10000"/>
                  <a:gd name="connsiteY4" fmla="*/ 4570 h 10042"/>
                  <a:gd name="connsiteX5" fmla="*/ 4388 w 10000"/>
                  <a:gd name="connsiteY5" fmla="*/ 4668 h 10042"/>
                  <a:gd name="connsiteX6" fmla="*/ 4834 w 10000"/>
                  <a:gd name="connsiteY6" fmla="*/ 4668 h 10042"/>
                  <a:gd name="connsiteX7" fmla="*/ 4834 w 10000"/>
                  <a:gd name="connsiteY7" fmla="*/ 4570 h 10042"/>
                  <a:gd name="connsiteX8" fmla="*/ 4834 w 10000"/>
                  <a:gd name="connsiteY8" fmla="*/ 3227 h 10042"/>
                  <a:gd name="connsiteX9" fmla="*/ 5500 w 10000"/>
                  <a:gd name="connsiteY9" fmla="*/ 2604 h 10042"/>
                  <a:gd name="connsiteX10" fmla="*/ 6241 w 10000"/>
                  <a:gd name="connsiteY10" fmla="*/ 3096 h 10042"/>
                  <a:gd name="connsiteX11" fmla="*/ 6241 w 10000"/>
                  <a:gd name="connsiteY11" fmla="*/ 3259 h 10042"/>
                  <a:gd name="connsiteX12" fmla="*/ 6241 w 10000"/>
                  <a:gd name="connsiteY12" fmla="*/ 4241 h 10042"/>
                  <a:gd name="connsiteX13" fmla="*/ 6723 w 10000"/>
                  <a:gd name="connsiteY13" fmla="*/ 4241 h 10042"/>
                  <a:gd name="connsiteX14" fmla="*/ 6723 w 10000"/>
                  <a:gd name="connsiteY14" fmla="*/ 4177 h 10042"/>
                  <a:gd name="connsiteX15" fmla="*/ 6723 w 10000"/>
                  <a:gd name="connsiteY15" fmla="*/ 3554 h 10042"/>
                  <a:gd name="connsiteX16" fmla="*/ 7390 w 10000"/>
                  <a:gd name="connsiteY16" fmla="*/ 2997 h 10042"/>
                  <a:gd name="connsiteX17" fmla="*/ 8094 w 10000"/>
                  <a:gd name="connsiteY17" fmla="*/ 3489 h 10042"/>
                  <a:gd name="connsiteX18" fmla="*/ 8130 w 10000"/>
                  <a:gd name="connsiteY18" fmla="*/ 3652 h 10042"/>
                  <a:gd name="connsiteX19" fmla="*/ 8130 w 10000"/>
                  <a:gd name="connsiteY19" fmla="*/ 4570 h 10042"/>
                  <a:gd name="connsiteX20" fmla="*/ 8130 w 10000"/>
                  <a:gd name="connsiteY20" fmla="*/ 4668 h 10042"/>
                  <a:gd name="connsiteX21" fmla="*/ 8575 w 10000"/>
                  <a:gd name="connsiteY21" fmla="*/ 4668 h 10042"/>
                  <a:gd name="connsiteX22" fmla="*/ 8575 w 10000"/>
                  <a:gd name="connsiteY22" fmla="*/ 4472 h 10042"/>
                  <a:gd name="connsiteX23" fmla="*/ 9280 w 10000"/>
                  <a:gd name="connsiteY23" fmla="*/ 3817 h 10042"/>
                  <a:gd name="connsiteX24" fmla="*/ 9984 w 10000"/>
                  <a:gd name="connsiteY24" fmla="*/ 4472 h 10042"/>
                  <a:gd name="connsiteX25" fmla="*/ 9984 w 10000"/>
                  <a:gd name="connsiteY25" fmla="*/ 5749 h 10042"/>
                  <a:gd name="connsiteX26" fmla="*/ 9984 w 10000"/>
                  <a:gd name="connsiteY26" fmla="*/ 6897 h 10042"/>
                  <a:gd name="connsiteX27" fmla="*/ 9131 w 10000"/>
                  <a:gd name="connsiteY27" fmla="*/ 8927 h 10042"/>
                  <a:gd name="connsiteX28" fmla="*/ 7242 w 10000"/>
                  <a:gd name="connsiteY28" fmla="*/ 9976 h 10042"/>
                  <a:gd name="connsiteX29" fmla="*/ 6092 w 10000"/>
                  <a:gd name="connsiteY29" fmla="*/ 10042 h 10042"/>
                  <a:gd name="connsiteX30" fmla="*/ 4537 w 10000"/>
                  <a:gd name="connsiteY30" fmla="*/ 9583 h 10042"/>
                  <a:gd name="connsiteX31" fmla="*/ 3388 w 10000"/>
                  <a:gd name="connsiteY31" fmla="*/ 8666 h 10042"/>
                  <a:gd name="connsiteX32" fmla="*/ 2440 w 10000"/>
                  <a:gd name="connsiteY32" fmla="*/ 7491 h 10042"/>
                  <a:gd name="connsiteX33" fmla="*/ 1235 w 10000"/>
                  <a:gd name="connsiteY33" fmla="*/ 5675 h 10042"/>
                  <a:gd name="connsiteX34" fmla="*/ 129 w 10000"/>
                  <a:gd name="connsiteY34" fmla="*/ 4276 h 10042"/>
                  <a:gd name="connsiteX35" fmla="*/ 1422 w 10000"/>
                  <a:gd name="connsiteY35" fmla="*/ 3730 h 10042"/>
                  <a:gd name="connsiteX0" fmla="*/ 1422 w 10000"/>
                  <a:gd name="connsiteY0" fmla="*/ 3725 h 10037"/>
                  <a:gd name="connsiteX1" fmla="*/ 2946 w 10000"/>
                  <a:gd name="connsiteY1" fmla="*/ 4892 h 10037"/>
                  <a:gd name="connsiteX2" fmla="*/ 2910 w 10000"/>
                  <a:gd name="connsiteY2" fmla="*/ 571 h 10037"/>
                  <a:gd name="connsiteX3" fmla="*/ 4353 w 10000"/>
                  <a:gd name="connsiteY3" fmla="*/ 571 h 10037"/>
                  <a:gd name="connsiteX4" fmla="*/ 4388 w 10000"/>
                  <a:gd name="connsiteY4" fmla="*/ 4565 h 10037"/>
                  <a:gd name="connsiteX5" fmla="*/ 4388 w 10000"/>
                  <a:gd name="connsiteY5" fmla="*/ 4663 h 10037"/>
                  <a:gd name="connsiteX6" fmla="*/ 4834 w 10000"/>
                  <a:gd name="connsiteY6" fmla="*/ 4663 h 10037"/>
                  <a:gd name="connsiteX7" fmla="*/ 4834 w 10000"/>
                  <a:gd name="connsiteY7" fmla="*/ 4565 h 10037"/>
                  <a:gd name="connsiteX8" fmla="*/ 4834 w 10000"/>
                  <a:gd name="connsiteY8" fmla="*/ 3222 h 10037"/>
                  <a:gd name="connsiteX9" fmla="*/ 5500 w 10000"/>
                  <a:gd name="connsiteY9" fmla="*/ 2599 h 10037"/>
                  <a:gd name="connsiteX10" fmla="*/ 6241 w 10000"/>
                  <a:gd name="connsiteY10" fmla="*/ 3091 h 10037"/>
                  <a:gd name="connsiteX11" fmla="*/ 6241 w 10000"/>
                  <a:gd name="connsiteY11" fmla="*/ 3254 h 10037"/>
                  <a:gd name="connsiteX12" fmla="*/ 6241 w 10000"/>
                  <a:gd name="connsiteY12" fmla="*/ 4236 h 10037"/>
                  <a:gd name="connsiteX13" fmla="*/ 6723 w 10000"/>
                  <a:gd name="connsiteY13" fmla="*/ 4236 h 10037"/>
                  <a:gd name="connsiteX14" fmla="*/ 6723 w 10000"/>
                  <a:gd name="connsiteY14" fmla="*/ 4172 h 10037"/>
                  <a:gd name="connsiteX15" fmla="*/ 6723 w 10000"/>
                  <a:gd name="connsiteY15" fmla="*/ 3549 h 10037"/>
                  <a:gd name="connsiteX16" fmla="*/ 7390 w 10000"/>
                  <a:gd name="connsiteY16" fmla="*/ 2992 h 10037"/>
                  <a:gd name="connsiteX17" fmla="*/ 8094 w 10000"/>
                  <a:gd name="connsiteY17" fmla="*/ 3484 h 10037"/>
                  <a:gd name="connsiteX18" fmla="*/ 8130 w 10000"/>
                  <a:gd name="connsiteY18" fmla="*/ 3647 h 10037"/>
                  <a:gd name="connsiteX19" fmla="*/ 8130 w 10000"/>
                  <a:gd name="connsiteY19" fmla="*/ 4565 h 10037"/>
                  <a:gd name="connsiteX20" fmla="*/ 8130 w 10000"/>
                  <a:gd name="connsiteY20" fmla="*/ 4663 h 10037"/>
                  <a:gd name="connsiteX21" fmla="*/ 8575 w 10000"/>
                  <a:gd name="connsiteY21" fmla="*/ 4663 h 10037"/>
                  <a:gd name="connsiteX22" fmla="*/ 8575 w 10000"/>
                  <a:gd name="connsiteY22" fmla="*/ 4467 h 10037"/>
                  <a:gd name="connsiteX23" fmla="*/ 9280 w 10000"/>
                  <a:gd name="connsiteY23" fmla="*/ 3812 h 10037"/>
                  <a:gd name="connsiteX24" fmla="*/ 9984 w 10000"/>
                  <a:gd name="connsiteY24" fmla="*/ 4467 h 10037"/>
                  <a:gd name="connsiteX25" fmla="*/ 9984 w 10000"/>
                  <a:gd name="connsiteY25" fmla="*/ 5744 h 10037"/>
                  <a:gd name="connsiteX26" fmla="*/ 9984 w 10000"/>
                  <a:gd name="connsiteY26" fmla="*/ 6892 h 10037"/>
                  <a:gd name="connsiteX27" fmla="*/ 9131 w 10000"/>
                  <a:gd name="connsiteY27" fmla="*/ 8922 h 10037"/>
                  <a:gd name="connsiteX28" fmla="*/ 7242 w 10000"/>
                  <a:gd name="connsiteY28" fmla="*/ 9971 h 10037"/>
                  <a:gd name="connsiteX29" fmla="*/ 6092 w 10000"/>
                  <a:gd name="connsiteY29" fmla="*/ 10037 h 10037"/>
                  <a:gd name="connsiteX30" fmla="*/ 4537 w 10000"/>
                  <a:gd name="connsiteY30" fmla="*/ 9578 h 10037"/>
                  <a:gd name="connsiteX31" fmla="*/ 3388 w 10000"/>
                  <a:gd name="connsiteY31" fmla="*/ 8661 h 10037"/>
                  <a:gd name="connsiteX32" fmla="*/ 2440 w 10000"/>
                  <a:gd name="connsiteY32" fmla="*/ 7486 h 10037"/>
                  <a:gd name="connsiteX33" fmla="*/ 1235 w 10000"/>
                  <a:gd name="connsiteY33" fmla="*/ 5670 h 10037"/>
                  <a:gd name="connsiteX34" fmla="*/ 129 w 10000"/>
                  <a:gd name="connsiteY34" fmla="*/ 4271 h 10037"/>
                  <a:gd name="connsiteX35" fmla="*/ 1422 w 10000"/>
                  <a:gd name="connsiteY35" fmla="*/ 3725 h 10037"/>
                  <a:gd name="connsiteX0" fmla="*/ 1422 w 10000"/>
                  <a:gd name="connsiteY0" fmla="*/ 3752 h 10064"/>
                  <a:gd name="connsiteX1" fmla="*/ 2946 w 10000"/>
                  <a:gd name="connsiteY1" fmla="*/ 4919 h 10064"/>
                  <a:gd name="connsiteX2" fmla="*/ 2910 w 10000"/>
                  <a:gd name="connsiteY2" fmla="*/ 598 h 10064"/>
                  <a:gd name="connsiteX3" fmla="*/ 4353 w 10000"/>
                  <a:gd name="connsiteY3" fmla="*/ 598 h 10064"/>
                  <a:gd name="connsiteX4" fmla="*/ 4388 w 10000"/>
                  <a:gd name="connsiteY4" fmla="*/ 4592 h 10064"/>
                  <a:gd name="connsiteX5" fmla="*/ 4388 w 10000"/>
                  <a:gd name="connsiteY5" fmla="*/ 4690 h 10064"/>
                  <a:gd name="connsiteX6" fmla="*/ 4834 w 10000"/>
                  <a:gd name="connsiteY6" fmla="*/ 4690 h 10064"/>
                  <a:gd name="connsiteX7" fmla="*/ 4834 w 10000"/>
                  <a:gd name="connsiteY7" fmla="*/ 4592 h 10064"/>
                  <a:gd name="connsiteX8" fmla="*/ 4834 w 10000"/>
                  <a:gd name="connsiteY8" fmla="*/ 3249 h 10064"/>
                  <a:gd name="connsiteX9" fmla="*/ 5500 w 10000"/>
                  <a:gd name="connsiteY9" fmla="*/ 2626 h 10064"/>
                  <a:gd name="connsiteX10" fmla="*/ 6241 w 10000"/>
                  <a:gd name="connsiteY10" fmla="*/ 3118 h 10064"/>
                  <a:gd name="connsiteX11" fmla="*/ 6241 w 10000"/>
                  <a:gd name="connsiteY11" fmla="*/ 3281 h 10064"/>
                  <a:gd name="connsiteX12" fmla="*/ 6241 w 10000"/>
                  <a:gd name="connsiteY12" fmla="*/ 4263 h 10064"/>
                  <a:gd name="connsiteX13" fmla="*/ 6723 w 10000"/>
                  <a:gd name="connsiteY13" fmla="*/ 4263 h 10064"/>
                  <a:gd name="connsiteX14" fmla="*/ 6723 w 10000"/>
                  <a:gd name="connsiteY14" fmla="*/ 4199 h 10064"/>
                  <a:gd name="connsiteX15" fmla="*/ 6723 w 10000"/>
                  <a:gd name="connsiteY15" fmla="*/ 3576 h 10064"/>
                  <a:gd name="connsiteX16" fmla="*/ 7390 w 10000"/>
                  <a:gd name="connsiteY16" fmla="*/ 3019 h 10064"/>
                  <a:gd name="connsiteX17" fmla="*/ 8094 w 10000"/>
                  <a:gd name="connsiteY17" fmla="*/ 3511 h 10064"/>
                  <a:gd name="connsiteX18" fmla="*/ 8130 w 10000"/>
                  <a:gd name="connsiteY18" fmla="*/ 3674 h 10064"/>
                  <a:gd name="connsiteX19" fmla="*/ 8130 w 10000"/>
                  <a:gd name="connsiteY19" fmla="*/ 4592 h 10064"/>
                  <a:gd name="connsiteX20" fmla="*/ 8130 w 10000"/>
                  <a:gd name="connsiteY20" fmla="*/ 4690 h 10064"/>
                  <a:gd name="connsiteX21" fmla="*/ 8575 w 10000"/>
                  <a:gd name="connsiteY21" fmla="*/ 4690 h 10064"/>
                  <a:gd name="connsiteX22" fmla="*/ 8575 w 10000"/>
                  <a:gd name="connsiteY22" fmla="*/ 4494 h 10064"/>
                  <a:gd name="connsiteX23" fmla="*/ 9280 w 10000"/>
                  <a:gd name="connsiteY23" fmla="*/ 3839 h 10064"/>
                  <a:gd name="connsiteX24" fmla="*/ 9984 w 10000"/>
                  <a:gd name="connsiteY24" fmla="*/ 4494 h 10064"/>
                  <a:gd name="connsiteX25" fmla="*/ 9984 w 10000"/>
                  <a:gd name="connsiteY25" fmla="*/ 5771 h 10064"/>
                  <a:gd name="connsiteX26" fmla="*/ 9984 w 10000"/>
                  <a:gd name="connsiteY26" fmla="*/ 6919 h 10064"/>
                  <a:gd name="connsiteX27" fmla="*/ 9131 w 10000"/>
                  <a:gd name="connsiteY27" fmla="*/ 8949 h 10064"/>
                  <a:gd name="connsiteX28" fmla="*/ 7242 w 10000"/>
                  <a:gd name="connsiteY28" fmla="*/ 9998 h 10064"/>
                  <a:gd name="connsiteX29" fmla="*/ 6092 w 10000"/>
                  <a:gd name="connsiteY29" fmla="*/ 10064 h 10064"/>
                  <a:gd name="connsiteX30" fmla="*/ 4537 w 10000"/>
                  <a:gd name="connsiteY30" fmla="*/ 9605 h 10064"/>
                  <a:gd name="connsiteX31" fmla="*/ 3388 w 10000"/>
                  <a:gd name="connsiteY31" fmla="*/ 8688 h 10064"/>
                  <a:gd name="connsiteX32" fmla="*/ 2440 w 10000"/>
                  <a:gd name="connsiteY32" fmla="*/ 7513 h 10064"/>
                  <a:gd name="connsiteX33" fmla="*/ 1235 w 10000"/>
                  <a:gd name="connsiteY33" fmla="*/ 5697 h 10064"/>
                  <a:gd name="connsiteX34" fmla="*/ 129 w 10000"/>
                  <a:gd name="connsiteY34" fmla="*/ 4298 h 10064"/>
                  <a:gd name="connsiteX35" fmla="*/ 1422 w 10000"/>
                  <a:gd name="connsiteY35" fmla="*/ 3752 h 10064"/>
                  <a:gd name="connsiteX0" fmla="*/ 1422 w 10000"/>
                  <a:gd name="connsiteY0" fmla="*/ 3770 h 10082"/>
                  <a:gd name="connsiteX1" fmla="*/ 2946 w 10000"/>
                  <a:gd name="connsiteY1" fmla="*/ 4937 h 10082"/>
                  <a:gd name="connsiteX2" fmla="*/ 2910 w 10000"/>
                  <a:gd name="connsiteY2" fmla="*/ 616 h 10082"/>
                  <a:gd name="connsiteX3" fmla="*/ 4353 w 10000"/>
                  <a:gd name="connsiteY3" fmla="*/ 616 h 10082"/>
                  <a:gd name="connsiteX4" fmla="*/ 4388 w 10000"/>
                  <a:gd name="connsiteY4" fmla="*/ 4610 h 10082"/>
                  <a:gd name="connsiteX5" fmla="*/ 4388 w 10000"/>
                  <a:gd name="connsiteY5" fmla="*/ 4708 h 10082"/>
                  <a:gd name="connsiteX6" fmla="*/ 4834 w 10000"/>
                  <a:gd name="connsiteY6" fmla="*/ 4708 h 10082"/>
                  <a:gd name="connsiteX7" fmla="*/ 4834 w 10000"/>
                  <a:gd name="connsiteY7" fmla="*/ 4610 h 10082"/>
                  <a:gd name="connsiteX8" fmla="*/ 4834 w 10000"/>
                  <a:gd name="connsiteY8" fmla="*/ 3267 h 10082"/>
                  <a:gd name="connsiteX9" fmla="*/ 5500 w 10000"/>
                  <a:gd name="connsiteY9" fmla="*/ 2644 h 10082"/>
                  <a:gd name="connsiteX10" fmla="*/ 6241 w 10000"/>
                  <a:gd name="connsiteY10" fmla="*/ 3136 h 10082"/>
                  <a:gd name="connsiteX11" fmla="*/ 6241 w 10000"/>
                  <a:gd name="connsiteY11" fmla="*/ 3299 h 10082"/>
                  <a:gd name="connsiteX12" fmla="*/ 6241 w 10000"/>
                  <a:gd name="connsiteY12" fmla="*/ 4281 h 10082"/>
                  <a:gd name="connsiteX13" fmla="*/ 6723 w 10000"/>
                  <a:gd name="connsiteY13" fmla="*/ 4281 h 10082"/>
                  <a:gd name="connsiteX14" fmla="*/ 6723 w 10000"/>
                  <a:gd name="connsiteY14" fmla="*/ 4217 h 10082"/>
                  <a:gd name="connsiteX15" fmla="*/ 6723 w 10000"/>
                  <a:gd name="connsiteY15" fmla="*/ 3594 h 10082"/>
                  <a:gd name="connsiteX16" fmla="*/ 7390 w 10000"/>
                  <a:gd name="connsiteY16" fmla="*/ 3037 h 10082"/>
                  <a:gd name="connsiteX17" fmla="*/ 8094 w 10000"/>
                  <a:gd name="connsiteY17" fmla="*/ 3529 h 10082"/>
                  <a:gd name="connsiteX18" fmla="*/ 8130 w 10000"/>
                  <a:gd name="connsiteY18" fmla="*/ 3692 h 10082"/>
                  <a:gd name="connsiteX19" fmla="*/ 8130 w 10000"/>
                  <a:gd name="connsiteY19" fmla="*/ 4610 h 10082"/>
                  <a:gd name="connsiteX20" fmla="*/ 8130 w 10000"/>
                  <a:gd name="connsiteY20" fmla="*/ 4708 h 10082"/>
                  <a:gd name="connsiteX21" fmla="*/ 8575 w 10000"/>
                  <a:gd name="connsiteY21" fmla="*/ 4708 h 10082"/>
                  <a:gd name="connsiteX22" fmla="*/ 8575 w 10000"/>
                  <a:gd name="connsiteY22" fmla="*/ 4512 h 10082"/>
                  <a:gd name="connsiteX23" fmla="*/ 9280 w 10000"/>
                  <a:gd name="connsiteY23" fmla="*/ 3857 h 10082"/>
                  <a:gd name="connsiteX24" fmla="*/ 9984 w 10000"/>
                  <a:gd name="connsiteY24" fmla="*/ 4512 h 10082"/>
                  <a:gd name="connsiteX25" fmla="*/ 9984 w 10000"/>
                  <a:gd name="connsiteY25" fmla="*/ 5789 h 10082"/>
                  <a:gd name="connsiteX26" fmla="*/ 9984 w 10000"/>
                  <a:gd name="connsiteY26" fmla="*/ 6937 h 10082"/>
                  <a:gd name="connsiteX27" fmla="*/ 9131 w 10000"/>
                  <a:gd name="connsiteY27" fmla="*/ 8967 h 10082"/>
                  <a:gd name="connsiteX28" fmla="*/ 7242 w 10000"/>
                  <a:gd name="connsiteY28" fmla="*/ 10016 h 10082"/>
                  <a:gd name="connsiteX29" fmla="*/ 6092 w 10000"/>
                  <a:gd name="connsiteY29" fmla="*/ 10082 h 10082"/>
                  <a:gd name="connsiteX30" fmla="*/ 4537 w 10000"/>
                  <a:gd name="connsiteY30" fmla="*/ 9623 h 10082"/>
                  <a:gd name="connsiteX31" fmla="*/ 3388 w 10000"/>
                  <a:gd name="connsiteY31" fmla="*/ 8706 h 10082"/>
                  <a:gd name="connsiteX32" fmla="*/ 2440 w 10000"/>
                  <a:gd name="connsiteY32" fmla="*/ 7531 h 10082"/>
                  <a:gd name="connsiteX33" fmla="*/ 1235 w 10000"/>
                  <a:gd name="connsiteY33" fmla="*/ 5715 h 10082"/>
                  <a:gd name="connsiteX34" fmla="*/ 129 w 10000"/>
                  <a:gd name="connsiteY34" fmla="*/ 4316 h 10082"/>
                  <a:gd name="connsiteX35" fmla="*/ 1422 w 10000"/>
                  <a:gd name="connsiteY35" fmla="*/ 3770 h 10082"/>
                  <a:gd name="connsiteX0" fmla="*/ 1422 w 10000"/>
                  <a:gd name="connsiteY0" fmla="*/ 3719 h 10031"/>
                  <a:gd name="connsiteX1" fmla="*/ 2966 w 10000"/>
                  <a:gd name="connsiteY1" fmla="*/ 5230 h 10031"/>
                  <a:gd name="connsiteX2" fmla="*/ 2910 w 10000"/>
                  <a:gd name="connsiteY2" fmla="*/ 565 h 10031"/>
                  <a:gd name="connsiteX3" fmla="*/ 4353 w 10000"/>
                  <a:gd name="connsiteY3" fmla="*/ 565 h 10031"/>
                  <a:gd name="connsiteX4" fmla="*/ 4388 w 10000"/>
                  <a:gd name="connsiteY4" fmla="*/ 4559 h 10031"/>
                  <a:gd name="connsiteX5" fmla="*/ 4388 w 10000"/>
                  <a:gd name="connsiteY5" fmla="*/ 4657 h 10031"/>
                  <a:gd name="connsiteX6" fmla="*/ 4834 w 10000"/>
                  <a:gd name="connsiteY6" fmla="*/ 4657 h 10031"/>
                  <a:gd name="connsiteX7" fmla="*/ 4834 w 10000"/>
                  <a:gd name="connsiteY7" fmla="*/ 4559 h 10031"/>
                  <a:gd name="connsiteX8" fmla="*/ 4834 w 10000"/>
                  <a:gd name="connsiteY8" fmla="*/ 3216 h 10031"/>
                  <a:gd name="connsiteX9" fmla="*/ 5500 w 10000"/>
                  <a:gd name="connsiteY9" fmla="*/ 2593 h 10031"/>
                  <a:gd name="connsiteX10" fmla="*/ 6241 w 10000"/>
                  <a:gd name="connsiteY10" fmla="*/ 3085 h 10031"/>
                  <a:gd name="connsiteX11" fmla="*/ 6241 w 10000"/>
                  <a:gd name="connsiteY11" fmla="*/ 3248 h 10031"/>
                  <a:gd name="connsiteX12" fmla="*/ 6241 w 10000"/>
                  <a:gd name="connsiteY12" fmla="*/ 4230 h 10031"/>
                  <a:gd name="connsiteX13" fmla="*/ 6723 w 10000"/>
                  <a:gd name="connsiteY13" fmla="*/ 4230 h 10031"/>
                  <a:gd name="connsiteX14" fmla="*/ 6723 w 10000"/>
                  <a:gd name="connsiteY14" fmla="*/ 4166 h 10031"/>
                  <a:gd name="connsiteX15" fmla="*/ 6723 w 10000"/>
                  <a:gd name="connsiteY15" fmla="*/ 3543 h 10031"/>
                  <a:gd name="connsiteX16" fmla="*/ 7390 w 10000"/>
                  <a:gd name="connsiteY16" fmla="*/ 2986 h 10031"/>
                  <a:gd name="connsiteX17" fmla="*/ 8094 w 10000"/>
                  <a:gd name="connsiteY17" fmla="*/ 3478 h 10031"/>
                  <a:gd name="connsiteX18" fmla="*/ 8130 w 10000"/>
                  <a:gd name="connsiteY18" fmla="*/ 3641 h 10031"/>
                  <a:gd name="connsiteX19" fmla="*/ 8130 w 10000"/>
                  <a:gd name="connsiteY19" fmla="*/ 4559 h 10031"/>
                  <a:gd name="connsiteX20" fmla="*/ 8130 w 10000"/>
                  <a:gd name="connsiteY20" fmla="*/ 4657 h 10031"/>
                  <a:gd name="connsiteX21" fmla="*/ 8575 w 10000"/>
                  <a:gd name="connsiteY21" fmla="*/ 4657 h 10031"/>
                  <a:gd name="connsiteX22" fmla="*/ 8575 w 10000"/>
                  <a:gd name="connsiteY22" fmla="*/ 4461 h 10031"/>
                  <a:gd name="connsiteX23" fmla="*/ 9280 w 10000"/>
                  <a:gd name="connsiteY23" fmla="*/ 3806 h 10031"/>
                  <a:gd name="connsiteX24" fmla="*/ 9984 w 10000"/>
                  <a:gd name="connsiteY24" fmla="*/ 4461 h 10031"/>
                  <a:gd name="connsiteX25" fmla="*/ 9984 w 10000"/>
                  <a:gd name="connsiteY25" fmla="*/ 5738 h 10031"/>
                  <a:gd name="connsiteX26" fmla="*/ 9984 w 10000"/>
                  <a:gd name="connsiteY26" fmla="*/ 6886 h 10031"/>
                  <a:gd name="connsiteX27" fmla="*/ 9131 w 10000"/>
                  <a:gd name="connsiteY27" fmla="*/ 8916 h 10031"/>
                  <a:gd name="connsiteX28" fmla="*/ 7242 w 10000"/>
                  <a:gd name="connsiteY28" fmla="*/ 9965 h 10031"/>
                  <a:gd name="connsiteX29" fmla="*/ 6092 w 10000"/>
                  <a:gd name="connsiteY29" fmla="*/ 10031 h 10031"/>
                  <a:gd name="connsiteX30" fmla="*/ 4537 w 10000"/>
                  <a:gd name="connsiteY30" fmla="*/ 9572 h 10031"/>
                  <a:gd name="connsiteX31" fmla="*/ 3388 w 10000"/>
                  <a:gd name="connsiteY31" fmla="*/ 8655 h 10031"/>
                  <a:gd name="connsiteX32" fmla="*/ 2440 w 10000"/>
                  <a:gd name="connsiteY32" fmla="*/ 7480 h 10031"/>
                  <a:gd name="connsiteX33" fmla="*/ 1235 w 10000"/>
                  <a:gd name="connsiteY33" fmla="*/ 5664 h 10031"/>
                  <a:gd name="connsiteX34" fmla="*/ 129 w 10000"/>
                  <a:gd name="connsiteY34" fmla="*/ 4265 h 10031"/>
                  <a:gd name="connsiteX35" fmla="*/ 1422 w 10000"/>
                  <a:gd name="connsiteY35"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22 w 10000"/>
                  <a:gd name="connsiteY0" fmla="*/ 3719 h 10031"/>
                  <a:gd name="connsiteX1" fmla="*/ 2707 w 10000"/>
                  <a:gd name="connsiteY1" fmla="*/ 5361 h 10031"/>
                  <a:gd name="connsiteX2" fmla="*/ 2966 w 10000"/>
                  <a:gd name="connsiteY2" fmla="*/ 5230 h 10031"/>
                  <a:gd name="connsiteX3" fmla="*/ 2910 w 10000"/>
                  <a:gd name="connsiteY3" fmla="*/ 565 h 10031"/>
                  <a:gd name="connsiteX4" fmla="*/ 4353 w 10000"/>
                  <a:gd name="connsiteY4" fmla="*/ 565 h 10031"/>
                  <a:gd name="connsiteX5" fmla="*/ 4388 w 10000"/>
                  <a:gd name="connsiteY5" fmla="*/ 4559 h 10031"/>
                  <a:gd name="connsiteX6" fmla="*/ 4388 w 10000"/>
                  <a:gd name="connsiteY6" fmla="*/ 4657 h 10031"/>
                  <a:gd name="connsiteX7" fmla="*/ 4834 w 10000"/>
                  <a:gd name="connsiteY7" fmla="*/ 4657 h 10031"/>
                  <a:gd name="connsiteX8" fmla="*/ 4834 w 10000"/>
                  <a:gd name="connsiteY8" fmla="*/ 4559 h 10031"/>
                  <a:gd name="connsiteX9" fmla="*/ 4834 w 10000"/>
                  <a:gd name="connsiteY9" fmla="*/ 3216 h 10031"/>
                  <a:gd name="connsiteX10" fmla="*/ 5500 w 10000"/>
                  <a:gd name="connsiteY10" fmla="*/ 2593 h 10031"/>
                  <a:gd name="connsiteX11" fmla="*/ 6241 w 10000"/>
                  <a:gd name="connsiteY11" fmla="*/ 3085 h 10031"/>
                  <a:gd name="connsiteX12" fmla="*/ 6241 w 10000"/>
                  <a:gd name="connsiteY12" fmla="*/ 3248 h 10031"/>
                  <a:gd name="connsiteX13" fmla="*/ 6241 w 10000"/>
                  <a:gd name="connsiteY13" fmla="*/ 4230 h 10031"/>
                  <a:gd name="connsiteX14" fmla="*/ 6723 w 10000"/>
                  <a:gd name="connsiteY14" fmla="*/ 4230 h 10031"/>
                  <a:gd name="connsiteX15" fmla="*/ 6723 w 10000"/>
                  <a:gd name="connsiteY15" fmla="*/ 4166 h 10031"/>
                  <a:gd name="connsiteX16" fmla="*/ 6723 w 10000"/>
                  <a:gd name="connsiteY16" fmla="*/ 3543 h 10031"/>
                  <a:gd name="connsiteX17" fmla="*/ 7390 w 10000"/>
                  <a:gd name="connsiteY17" fmla="*/ 2986 h 10031"/>
                  <a:gd name="connsiteX18" fmla="*/ 8094 w 10000"/>
                  <a:gd name="connsiteY18" fmla="*/ 3478 h 10031"/>
                  <a:gd name="connsiteX19" fmla="*/ 8130 w 10000"/>
                  <a:gd name="connsiteY19" fmla="*/ 3641 h 10031"/>
                  <a:gd name="connsiteX20" fmla="*/ 8130 w 10000"/>
                  <a:gd name="connsiteY20" fmla="*/ 4559 h 10031"/>
                  <a:gd name="connsiteX21" fmla="*/ 8130 w 10000"/>
                  <a:gd name="connsiteY21" fmla="*/ 4657 h 10031"/>
                  <a:gd name="connsiteX22" fmla="*/ 8575 w 10000"/>
                  <a:gd name="connsiteY22" fmla="*/ 4657 h 10031"/>
                  <a:gd name="connsiteX23" fmla="*/ 8575 w 10000"/>
                  <a:gd name="connsiteY23" fmla="*/ 4461 h 10031"/>
                  <a:gd name="connsiteX24" fmla="*/ 9280 w 10000"/>
                  <a:gd name="connsiteY24" fmla="*/ 3806 h 10031"/>
                  <a:gd name="connsiteX25" fmla="*/ 9984 w 10000"/>
                  <a:gd name="connsiteY25" fmla="*/ 4461 h 10031"/>
                  <a:gd name="connsiteX26" fmla="*/ 9984 w 10000"/>
                  <a:gd name="connsiteY26" fmla="*/ 5738 h 10031"/>
                  <a:gd name="connsiteX27" fmla="*/ 9984 w 10000"/>
                  <a:gd name="connsiteY27" fmla="*/ 6886 h 10031"/>
                  <a:gd name="connsiteX28" fmla="*/ 9131 w 10000"/>
                  <a:gd name="connsiteY28" fmla="*/ 8916 h 10031"/>
                  <a:gd name="connsiteX29" fmla="*/ 7242 w 10000"/>
                  <a:gd name="connsiteY29" fmla="*/ 9965 h 10031"/>
                  <a:gd name="connsiteX30" fmla="*/ 6092 w 10000"/>
                  <a:gd name="connsiteY30" fmla="*/ 10031 h 10031"/>
                  <a:gd name="connsiteX31" fmla="*/ 4537 w 10000"/>
                  <a:gd name="connsiteY31" fmla="*/ 9572 h 10031"/>
                  <a:gd name="connsiteX32" fmla="*/ 3388 w 10000"/>
                  <a:gd name="connsiteY32" fmla="*/ 8655 h 10031"/>
                  <a:gd name="connsiteX33" fmla="*/ 2440 w 10000"/>
                  <a:gd name="connsiteY33" fmla="*/ 7480 h 10031"/>
                  <a:gd name="connsiteX34" fmla="*/ 1235 w 10000"/>
                  <a:gd name="connsiteY34" fmla="*/ 5664 h 10031"/>
                  <a:gd name="connsiteX35" fmla="*/ 129 w 10000"/>
                  <a:gd name="connsiteY35" fmla="*/ 4265 h 10031"/>
                  <a:gd name="connsiteX36" fmla="*/ 1422 w 10000"/>
                  <a:gd name="connsiteY36" fmla="*/ 3719 h 10031"/>
                  <a:gd name="connsiteX0" fmla="*/ 1411 w 9989"/>
                  <a:gd name="connsiteY0" fmla="*/ 3719 h 10031"/>
                  <a:gd name="connsiteX1" fmla="*/ 2696 w 9989"/>
                  <a:gd name="connsiteY1" fmla="*/ 5361 h 10031"/>
                  <a:gd name="connsiteX2" fmla="*/ 2955 w 9989"/>
                  <a:gd name="connsiteY2" fmla="*/ 5230 h 10031"/>
                  <a:gd name="connsiteX3" fmla="*/ 2899 w 9989"/>
                  <a:gd name="connsiteY3" fmla="*/ 565 h 10031"/>
                  <a:gd name="connsiteX4" fmla="*/ 4342 w 9989"/>
                  <a:gd name="connsiteY4" fmla="*/ 565 h 10031"/>
                  <a:gd name="connsiteX5" fmla="*/ 4377 w 9989"/>
                  <a:gd name="connsiteY5" fmla="*/ 4559 h 10031"/>
                  <a:gd name="connsiteX6" fmla="*/ 4377 w 9989"/>
                  <a:gd name="connsiteY6" fmla="*/ 4657 h 10031"/>
                  <a:gd name="connsiteX7" fmla="*/ 4823 w 9989"/>
                  <a:gd name="connsiteY7" fmla="*/ 4657 h 10031"/>
                  <a:gd name="connsiteX8" fmla="*/ 4823 w 9989"/>
                  <a:gd name="connsiteY8" fmla="*/ 4559 h 10031"/>
                  <a:gd name="connsiteX9" fmla="*/ 4823 w 9989"/>
                  <a:gd name="connsiteY9" fmla="*/ 3216 h 10031"/>
                  <a:gd name="connsiteX10" fmla="*/ 5489 w 9989"/>
                  <a:gd name="connsiteY10" fmla="*/ 2593 h 10031"/>
                  <a:gd name="connsiteX11" fmla="*/ 6230 w 9989"/>
                  <a:gd name="connsiteY11" fmla="*/ 3085 h 10031"/>
                  <a:gd name="connsiteX12" fmla="*/ 6230 w 9989"/>
                  <a:gd name="connsiteY12" fmla="*/ 3248 h 10031"/>
                  <a:gd name="connsiteX13" fmla="*/ 6230 w 9989"/>
                  <a:gd name="connsiteY13" fmla="*/ 4230 h 10031"/>
                  <a:gd name="connsiteX14" fmla="*/ 6712 w 9989"/>
                  <a:gd name="connsiteY14" fmla="*/ 4230 h 10031"/>
                  <a:gd name="connsiteX15" fmla="*/ 6712 w 9989"/>
                  <a:gd name="connsiteY15" fmla="*/ 4166 h 10031"/>
                  <a:gd name="connsiteX16" fmla="*/ 6712 w 9989"/>
                  <a:gd name="connsiteY16" fmla="*/ 3543 h 10031"/>
                  <a:gd name="connsiteX17" fmla="*/ 7379 w 9989"/>
                  <a:gd name="connsiteY17" fmla="*/ 2986 h 10031"/>
                  <a:gd name="connsiteX18" fmla="*/ 8083 w 9989"/>
                  <a:gd name="connsiteY18" fmla="*/ 3478 h 10031"/>
                  <a:gd name="connsiteX19" fmla="*/ 8119 w 9989"/>
                  <a:gd name="connsiteY19" fmla="*/ 3641 h 10031"/>
                  <a:gd name="connsiteX20" fmla="*/ 8119 w 9989"/>
                  <a:gd name="connsiteY20" fmla="*/ 4559 h 10031"/>
                  <a:gd name="connsiteX21" fmla="*/ 8119 w 9989"/>
                  <a:gd name="connsiteY21" fmla="*/ 4657 h 10031"/>
                  <a:gd name="connsiteX22" fmla="*/ 8564 w 9989"/>
                  <a:gd name="connsiteY22" fmla="*/ 4657 h 10031"/>
                  <a:gd name="connsiteX23" fmla="*/ 8564 w 9989"/>
                  <a:gd name="connsiteY23" fmla="*/ 4461 h 10031"/>
                  <a:gd name="connsiteX24" fmla="*/ 9269 w 9989"/>
                  <a:gd name="connsiteY24" fmla="*/ 3806 h 10031"/>
                  <a:gd name="connsiteX25" fmla="*/ 9973 w 9989"/>
                  <a:gd name="connsiteY25" fmla="*/ 4461 h 10031"/>
                  <a:gd name="connsiteX26" fmla="*/ 9973 w 9989"/>
                  <a:gd name="connsiteY26" fmla="*/ 5738 h 10031"/>
                  <a:gd name="connsiteX27" fmla="*/ 9973 w 9989"/>
                  <a:gd name="connsiteY27" fmla="*/ 6886 h 10031"/>
                  <a:gd name="connsiteX28" fmla="*/ 9120 w 9989"/>
                  <a:gd name="connsiteY28" fmla="*/ 8916 h 10031"/>
                  <a:gd name="connsiteX29" fmla="*/ 7231 w 9989"/>
                  <a:gd name="connsiteY29" fmla="*/ 9965 h 10031"/>
                  <a:gd name="connsiteX30" fmla="*/ 6081 w 9989"/>
                  <a:gd name="connsiteY30" fmla="*/ 10031 h 10031"/>
                  <a:gd name="connsiteX31" fmla="*/ 4526 w 9989"/>
                  <a:gd name="connsiteY31" fmla="*/ 9572 h 10031"/>
                  <a:gd name="connsiteX32" fmla="*/ 3377 w 9989"/>
                  <a:gd name="connsiteY32" fmla="*/ 8655 h 10031"/>
                  <a:gd name="connsiteX33" fmla="*/ 2429 w 9989"/>
                  <a:gd name="connsiteY33" fmla="*/ 7480 h 10031"/>
                  <a:gd name="connsiteX34" fmla="*/ 1224 w 9989"/>
                  <a:gd name="connsiteY34" fmla="*/ 5664 h 10031"/>
                  <a:gd name="connsiteX35" fmla="*/ 118 w 9989"/>
                  <a:gd name="connsiteY35" fmla="*/ 4265 h 10031"/>
                  <a:gd name="connsiteX36" fmla="*/ 1411 w 9989"/>
                  <a:gd name="connsiteY36" fmla="*/ 3719 h 10031"/>
                  <a:gd name="connsiteX0" fmla="*/ 1414 w 10001"/>
                  <a:gd name="connsiteY0" fmla="*/ 3708 h 10000"/>
                  <a:gd name="connsiteX1" fmla="*/ 2700 w 10001"/>
                  <a:gd name="connsiteY1" fmla="*/ 5344 h 10000"/>
                  <a:gd name="connsiteX2" fmla="*/ 2959 w 10001"/>
                  <a:gd name="connsiteY2" fmla="*/ 5214 h 10000"/>
                  <a:gd name="connsiteX3" fmla="*/ 2903 w 10001"/>
                  <a:gd name="connsiteY3" fmla="*/ 563 h 10000"/>
                  <a:gd name="connsiteX4" fmla="*/ 4348 w 10001"/>
                  <a:gd name="connsiteY4" fmla="*/ 563 h 10000"/>
                  <a:gd name="connsiteX5" fmla="*/ 4383 w 10001"/>
                  <a:gd name="connsiteY5" fmla="*/ 4545 h 10000"/>
                  <a:gd name="connsiteX6" fmla="*/ 4383 w 10001"/>
                  <a:gd name="connsiteY6" fmla="*/ 4643 h 10000"/>
                  <a:gd name="connsiteX7" fmla="*/ 4829 w 10001"/>
                  <a:gd name="connsiteY7" fmla="*/ 4643 h 10000"/>
                  <a:gd name="connsiteX8" fmla="*/ 4829 w 10001"/>
                  <a:gd name="connsiteY8" fmla="*/ 4545 h 10000"/>
                  <a:gd name="connsiteX9" fmla="*/ 4829 w 10001"/>
                  <a:gd name="connsiteY9" fmla="*/ 3206 h 10000"/>
                  <a:gd name="connsiteX10" fmla="*/ 5496 w 10001"/>
                  <a:gd name="connsiteY10" fmla="*/ 2585 h 10000"/>
                  <a:gd name="connsiteX11" fmla="*/ 6238 w 10001"/>
                  <a:gd name="connsiteY11" fmla="*/ 3075 h 10000"/>
                  <a:gd name="connsiteX12" fmla="*/ 6238 w 10001"/>
                  <a:gd name="connsiteY12" fmla="*/ 3238 h 10000"/>
                  <a:gd name="connsiteX13" fmla="*/ 6238 w 10001"/>
                  <a:gd name="connsiteY13" fmla="*/ 4217 h 10000"/>
                  <a:gd name="connsiteX14" fmla="*/ 6720 w 10001"/>
                  <a:gd name="connsiteY14" fmla="*/ 4217 h 10000"/>
                  <a:gd name="connsiteX15" fmla="*/ 6720 w 10001"/>
                  <a:gd name="connsiteY15" fmla="*/ 4153 h 10000"/>
                  <a:gd name="connsiteX16" fmla="*/ 6720 w 10001"/>
                  <a:gd name="connsiteY16" fmla="*/ 3532 h 10000"/>
                  <a:gd name="connsiteX17" fmla="*/ 7388 w 10001"/>
                  <a:gd name="connsiteY17" fmla="*/ 2977 h 10000"/>
                  <a:gd name="connsiteX18" fmla="*/ 8093 w 10001"/>
                  <a:gd name="connsiteY18" fmla="*/ 3467 h 10000"/>
                  <a:gd name="connsiteX19" fmla="*/ 8129 w 10001"/>
                  <a:gd name="connsiteY19" fmla="*/ 3630 h 10000"/>
                  <a:gd name="connsiteX20" fmla="*/ 8129 w 10001"/>
                  <a:gd name="connsiteY20" fmla="*/ 4545 h 10000"/>
                  <a:gd name="connsiteX21" fmla="*/ 8129 w 10001"/>
                  <a:gd name="connsiteY21" fmla="*/ 4643 h 10000"/>
                  <a:gd name="connsiteX22" fmla="*/ 8574 w 10001"/>
                  <a:gd name="connsiteY22" fmla="*/ 4643 h 10000"/>
                  <a:gd name="connsiteX23" fmla="*/ 8574 w 10001"/>
                  <a:gd name="connsiteY23" fmla="*/ 4447 h 10000"/>
                  <a:gd name="connsiteX24" fmla="*/ 9280 w 10001"/>
                  <a:gd name="connsiteY24" fmla="*/ 3794 h 10000"/>
                  <a:gd name="connsiteX25" fmla="*/ 9985 w 10001"/>
                  <a:gd name="connsiteY25" fmla="*/ 4447 h 10000"/>
                  <a:gd name="connsiteX26" fmla="*/ 9985 w 10001"/>
                  <a:gd name="connsiteY26" fmla="*/ 5720 h 10000"/>
                  <a:gd name="connsiteX27" fmla="*/ 9985 w 10001"/>
                  <a:gd name="connsiteY27" fmla="*/ 6865 h 10000"/>
                  <a:gd name="connsiteX28" fmla="*/ 9131 w 10001"/>
                  <a:gd name="connsiteY28" fmla="*/ 8888 h 10000"/>
                  <a:gd name="connsiteX29" fmla="*/ 7240 w 10001"/>
                  <a:gd name="connsiteY29" fmla="*/ 9934 h 10000"/>
                  <a:gd name="connsiteX30" fmla="*/ 6089 w 10001"/>
                  <a:gd name="connsiteY30" fmla="*/ 10000 h 10000"/>
                  <a:gd name="connsiteX31" fmla="*/ 4532 w 10001"/>
                  <a:gd name="connsiteY31" fmla="*/ 9542 h 10000"/>
                  <a:gd name="connsiteX32" fmla="*/ 3382 w 10001"/>
                  <a:gd name="connsiteY32" fmla="*/ 8628 h 10000"/>
                  <a:gd name="connsiteX33" fmla="*/ 2433 w 10001"/>
                  <a:gd name="connsiteY33" fmla="*/ 7457 h 10000"/>
                  <a:gd name="connsiteX34" fmla="*/ 1226 w 10001"/>
                  <a:gd name="connsiteY34" fmla="*/ 5646 h 10000"/>
                  <a:gd name="connsiteX35" fmla="*/ 119 w 10001"/>
                  <a:gd name="connsiteY35" fmla="*/ 4252 h 10000"/>
                  <a:gd name="connsiteX36" fmla="*/ 1414 w 10001"/>
                  <a:gd name="connsiteY36" fmla="*/ 3708 h 10000"/>
                  <a:gd name="connsiteX0" fmla="*/ 1297 w 9884"/>
                  <a:gd name="connsiteY0" fmla="*/ 3708 h 10000"/>
                  <a:gd name="connsiteX1" fmla="*/ 2583 w 9884"/>
                  <a:gd name="connsiteY1" fmla="*/ 5344 h 10000"/>
                  <a:gd name="connsiteX2" fmla="*/ 2842 w 9884"/>
                  <a:gd name="connsiteY2" fmla="*/ 5214 h 10000"/>
                  <a:gd name="connsiteX3" fmla="*/ 2786 w 9884"/>
                  <a:gd name="connsiteY3" fmla="*/ 563 h 10000"/>
                  <a:gd name="connsiteX4" fmla="*/ 4231 w 9884"/>
                  <a:gd name="connsiteY4" fmla="*/ 563 h 10000"/>
                  <a:gd name="connsiteX5" fmla="*/ 4266 w 9884"/>
                  <a:gd name="connsiteY5" fmla="*/ 4545 h 10000"/>
                  <a:gd name="connsiteX6" fmla="*/ 4266 w 9884"/>
                  <a:gd name="connsiteY6" fmla="*/ 4643 h 10000"/>
                  <a:gd name="connsiteX7" fmla="*/ 4712 w 9884"/>
                  <a:gd name="connsiteY7" fmla="*/ 4643 h 10000"/>
                  <a:gd name="connsiteX8" fmla="*/ 4712 w 9884"/>
                  <a:gd name="connsiteY8" fmla="*/ 4545 h 10000"/>
                  <a:gd name="connsiteX9" fmla="*/ 4712 w 9884"/>
                  <a:gd name="connsiteY9" fmla="*/ 3206 h 10000"/>
                  <a:gd name="connsiteX10" fmla="*/ 5379 w 9884"/>
                  <a:gd name="connsiteY10" fmla="*/ 2585 h 10000"/>
                  <a:gd name="connsiteX11" fmla="*/ 6121 w 9884"/>
                  <a:gd name="connsiteY11" fmla="*/ 3075 h 10000"/>
                  <a:gd name="connsiteX12" fmla="*/ 6121 w 9884"/>
                  <a:gd name="connsiteY12" fmla="*/ 3238 h 10000"/>
                  <a:gd name="connsiteX13" fmla="*/ 6121 w 9884"/>
                  <a:gd name="connsiteY13" fmla="*/ 4217 h 10000"/>
                  <a:gd name="connsiteX14" fmla="*/ 6603 w 9884"/>
                  <a:gd name="connsiteY14" fmla="*/ 4217 h 10000"/>
                  <a:gd name="connsiteX15" fmla="*/ 6603 w 9884"/>
                  <a:gd name="connsiteY15" fmla="*/ 4153 h 10000"/>
                  <a:gd name="connsiteX16" fmla="*/ 6603 w 9884"/>
                  <a:gd name="connsiteY16" fmla="*/ 3532 h 10000"/>
                  <a:gd name="connsiteX17" fmla="*/ 7271 w 9884"/>
                  <a:gd name="connsiteY17" fmla="*/ 2977 h 10000"/>
                  <a:gd name="connsiteX18" fmla="*/ 7976 w 9884"/>
                  <a:gd name="connsiteY18" fmla="*/ 3467 h 10000"/>
                  <a:gd name="connsiteX19" fmla="*/ 8012 w 9884"/>
                  <a:gd name="connsiteY19" fmla="*/ 3630 h 10000"/>
                  <a:gd name="connsiteX20" fmla="*/ 8012 w 9884"/>
                  <a:gd name="connsiteY20" fmla="*/ 4545 h 10000"/>
                  <a:gd name="connsiteX21" fmla="*/ 8012 w 9884"/>
                  <a:gd name="connsiteY21" fmla="*/ 4643 h 10000"/>
                  <a:gd name="connsiteX22" fmla="*/ 8457 w 9884"/>
                  <a:gd name="connsiteY22" fmla="*/ 4643 h 10000"/>
                  <a:gd name="connsiteX23" fmla="*/ 8457 w 9884"/>
                  <a:gd name="connsiteY23" fmla="*/ 4447 h 10000"/>
                  <a:gd name="connsiteX24" fmla="*/ 9163 w 9884"/>
                  <a:gd name="connsiteY24" fmla="*/ 3794 h 10000"/>
                  <a:gd name="connsiteX25" fmla="*/ 9868 w 9884"/>
                  <a:gd name="connsiteY25" fmla="*/ 4447 h 10000"/>
                  <a:gd name="connsiteX26" fmla="*/ 9868 w 9884"/>
                  <a:gd name="connsiteY26" fmla="*/ 5720 h 10000"/>
                  <a:gd name="connsiteX27" fmla="*/ 9868 w 9884"/>
                  <a:gd name="connsiteY27" fmla="*/ 6865 h 10000"/>
                  <a:gd name="connsiteX28" fmla="*/ 9014 w 9884"/>
                  <a:gd name="connsiteY28" fmla="*/ 8888 h 10000"/>
                  <a:gd name="connsiteX29" fmla="*/ 7123 w 9884"/>
                  <a:gd name="connsiteY29" fmla="*/ 9934 h 10000"/>
                  <a:gd name="connsiteX30" fmla="*/ 5972 w 9884"/>
                  <a:gd name="connsiteY30" fmla="*/ 10000 h 10000"/>
                  <a:gd name="connsiteX31" fmla="*/ 4415 w 9884"/>
                  <a:gd name="connsiteY31" fmla="*/ 9542 h 10000"/>
                  <a:gd name="connsiteX32" fmla="*/ 3265 w 9884"/>
                  <a:gd name="connsiteY32" fmla="*/ 8628 h 10000"/>
                  <a:gd name="connsiteX33" fmla="*/ 2316 w 9884"/>
                  <a:gd name="connsiteY33" fmla="*/ 7457 h 10000"/>
                  <a:gd name="connsiteX34" fmla="*/ 1082 w 9884"/>
                  <a:gd name="connsiteY34" fmla="*/ 5693 h 10000"/>
                  <a:gd name="connsiteX35" fmla="*/ 2 w 9884"/>
                  <a:gd name="connsiteY35" fmla="*/ 4252 h 10000"/>
                  <a:gd name="connsiteX36" fmla="*/ 1297 w 9884"/>
                  <a:gd name="connsiteY36" fmla="*/ 3708 h 10000"/>
                  <a:gd name="connsiteX0" fmla="*/ 1406 w 10094"/>
                  <a:gd name="connsiteY0" fmla="*/ 3708 h 10000"/>
                  <a:gd name="connsiteX1" fmla="*/ 2707 w 10094"/>
                  <a:gd name="connsiteY1" fmla="*/ 5344 h 10000"/>
                  <a:gd name="connsiteX2" fmla="*/ 2969 w 10094"/>
                  <a:gd name="connsiteY2" fmla="*/ 5214 h 10000"/>
                  <a:gd name="connsiteX3" fmla="*/ 2913 w 10094"/>
                  <a:gd name="connsiteY3" fmla="*/ 563 h 10000"/>
                  <a:gd name="connsiteX4" fmla="*/ 4375 w 10094"/>
                  <a:gd name="connsiteY4" fmla="*/ 563 h 10000"/>
                  <a:gd name="connsiteX5" fmla="*/ 4410 w 10094"/>
                  <a:gd name="connsiteY5" fmla="*/ 4545 h 10000"/>
                  <a:gd name="connsiteX6" fmla="*/ 4410 w 10094"/>
                  <a:gd name="connsiteY6" fmla="*/ 4643 h 10000"/>
                  <a:gd name="connsiteX7" fmla="*/ 4861 w 10094"/>
                  <a:gd name="connsiteY7" fmla="*/ 4643 h 10000"/>
                  <a:gd name="connsiteX8" fmla="*/ 4861 w 10094"/>
                  <a:gd name="connsiteY8" fmla="*/ 4545 h 10000"/>
                  <a:gd name="connsiteX9" fmla="*/ 4861 w 10094"/>
                  <a:gd name="connsiteY9" fmla="*/ 3206 h 10000"/>
                  <a:gd name="connsiteX10" fmla="*/ 5536 w 10094"/>
                  <a:gd name="connsiteY10" fmla="*/ 2585 h 10000"/>
                  <a:gd name="connsiteX11" fmla="*/ 6287 w 10094"/>
                  <a:gd name="connsiteY11" fmla="*/ 3075 h 10000"/>
                  <a:gd name="connsiteX12" fmla="*/ 6287 w 10094"/>
                  <a:gd name="connsiteY12" fmla="*/ 3238 h 10000"/>
                  <a:gd name="connsiteX13" fmla="*/ 6287 w 10094"/>
                  <a:gd name="connsiteY13" fmla="*/ 4217 h 10000"/>
                  <a:gd name="connsiteX14" fmla="*/ 6774 w 10094"/>
                  <a:gd name="connsiteY14" fmla="*/ 4217 h 10000"/>
                  <a:gd name="connsiteX15" fmla="*/ 6774 w 10094"/>
                  <a:gd name="connsiteY15" fmla="*/ 4153 h 10000"/>
                  <a:gd name="connsiteX16" fmla="*/ 6774 w 10094"/>
                  <a:gd name="connsiteY16" fmla="*/ 3532 h 10000"/>
                  <a:gd name="connsiteX17" fmla="*/ 7450 w 10094"/>
                  <a:gd name="connsiteY17" fmla="*/ 2977 h 10000"/>
                  <a:gd name="connsiteX18" fmla="*/ 8164 w 10094"/>
                  <a:gd name="connsiteY18" fmla="*/ 3467 h 10000"/>
                  <a:gd name="connsiteX19" fmla="*/ 8200 w 10094"/>
                  <a:gd name="connsiteY19" fmla="*/ 3630 h 10000"/>
                  <a:gd name="connsiteX20" fmla="*/ 8200 w 10094"/>
                  <a:gd name="connsiteY20" fmla="*/ 4545 h 10000"/>
                  <a:gd name="connsiteX21" fmla="*/ 8200 w 10094"/>
                  <a:gd name="connsiteY21" fmla="*/ 4643 h 10000"/>
                  <a:gd name="connsiteX22" fmla="*/ 8650 w 10094"/>
                  <a:gd name="connsiteY22" fmla="*/ 4643 h 10000"/>
                  <a:gd name="connsiteX23" fmla="*/ 8650 w 10094"/>
                  <a:gd name="connsiteY23" fmla="*/ 4447 h 10000"/>
                  <a:gd name="connsiteX24" fmla="*/ 9365 w 10094"/>
                  <a:gd name="connsiteY24" fmla="*/ 3794 h 10000"/>
                  <a:gd name="connsiteX25" fmla="*/ 10078 w 10094"/>
                  <a:gd name="connsiteY25" fmla="*/ 4447 h 10000"/>
                  <a:gd name="connsiteX26" fmla="*/ 10078 w 10094"/>
                  <a:gd name="connsiteY26" fmla="*/ 5720 h 10000"/>
                  <a:gd name="connsiteX27" fmla="*/ 10078 w 10094"/>
                  <a:gd name="connsiteY27" fmla="*/ 6865 h 10000"/>
                  <a:gd name="connsiteX28" fmla="*/ 9214 w 10094"/>
                  <a:gd name="connsiteY28" fmla="*/ 8888 h 10000"/>
                  <a:gd name="connsiteX29" fmla="*/ 7301 w 10094"/>
                  <a:gd name="connsiteY29" fmla="*/ 9934 h 10000"/>
                  <a:gd name="connsiteX30" fmla="*/ 6136 w 10094"/>
                  <a:gd name="connsiteY30" fmla="*/ 10000 h 10000"/>
                  <a:gd name="connsiteX31" fmla="*/ 4561 w 10094"/>
                  <a:gd name="connsiteY31" fmla="*/ 9542 h 10000"/>
                  <a:gd name="connsiteX32" fmla="*/ 3397 w 10094"/>
                  <a:gd name="connsiteY32" fmla="*/ 8628 h 10000"/>
                  <a:gd name="connsiteX33" fmla="*/ 2437 w 10094"/>
                  <a:gd name="connsiteY33" fmla="*/ 7457 h 10000"/>
                  <a:gd name="connsiteX34" fmla="*/ 1189 w 10094"/>
                  <a:gd name="connsiteY34" fmla="*/ 5693 h 10000"/>
                  <a:gd name="connsiteX35" fmla="*/ 96 w 10094"/>
                  <a:gd name="connsiteY35" fmla="*/ 4252 h 10000"/>
                  <a:gd name="connsiteX36" fmla="*/ 1406 w 10094"/>
                  <a:gd name="connsiteY36" fmla="*/ 3708 h 10000"/>
                  <a:gd name="connsiteX0" fmla="*/ 1318 w 10006"/>
                  <a:gd name="connsiteY0" fmla="*/ 3708 h 10000"/>
                  <a:gd name="connsiteX1" fmla="*/ 2619 w 10006"/>
                  <a:gd name="connsiteY1" fmla="*/ 5344 h 10000"/>
                  <a:gd name="connsiteX2" fmla="*/ 2881 w 10006"/>
                  <a:gd name="connsiteY2" fmla="*/ 5214 h 10000"/>
                  <a:gd name="connsiteX3" fmla="*/ 2825 w 10006"/>
                  <a:gd name="connsiteY3" fmla="*/ 563 h 10000"/>
                  <a:gd name="connsiteX4" fmla="*/ 4287 w 10006"/>
                  <a:gd name="connsiteY4" fmla="*/ 563 h 10000"/>
                  <a:gd name="connsiteX5" fmla="*/ 4322 w 10006"/>
                  <a:gd name="connsiteY5" fmla="*/ 4545 h 10000"/>
                  <a:gd name="connsiteX6" fmla="*/ 4322 w 10006"/>
                  <a:gd name="connsiteY6" fmla="*/ 4643 h 10000"/>
                  <a:gd name="connsiteX7" fmla="*/ 4773 w 10006"/>
                  <a:gd name="connsiteY7" fmla="*/ 4643 h 10000"/>
                  <a:gd name="connsiteX8" fmla="*/ 4773 w 10006"/>
                  <a:gd name="connsiteY8" fmla="*/ 4545 h 10000"/>
                  <a:gd name="connsiteX9" fmla="*/ 4773 w 10006"/>
                  <a:gd name="connsiteY9" fmla="*/ 3206 h 10000"/>
                  <a:gd name="connsiteX10" fmla="*/ 5448 w 10006"/>
                  <a:gd name="connsiteY10" fmla="*/ 2585 h 10000"/>
                  <a:gd name="connsiteX11" fmla="*/ 6199 w 10006"/>
                  <a:gd name="connsiteY11" fmla="*/ 3075 h 10000"/>
                  <a:gd name="connsiteX12" fmla="*/ 6199 w 10006"/>
                  <a:gd name="connsiteY12" fmla="*/ 3238 h 10000"/>
                  <a:gd name="connsiteX13" fmla="*/ 6199 w 10006"/>
                  <a:gd name="connsiteY13" fmla="*/ 4217 h 10000"/>
                  <a:gd name="connsiteX14" fmla="*/ 6686 w 10006"/>
                  <a:gd name="connsiteY14" fmla="*/ 4217 h 10000"/>
                  <a:gd name="connsiteX15" fmla="*/ 6686 w 10006"/>
                  <a:gd name="connsiteY15" fmla="*/ 4153 h 10000"/>
                  <a:gd name="connsiteX16" fmla="*/ 6686 w 10006"/>
                  <a:gd name="connsiteY16" fmla="*/ 3532 h 10000"/>
                  <a:gd name="connsiteX17" fmla="*/ 7362 w 10006"/>
                  <a:gd name="connsiteY17" fmla="*/ 2977 h 10000"/>
                  <a:gd name="connsiteX18" fmla="*/ 8076 w 10006"/>
                  <a:gd name="connsiteY18" fmla="*/ 3467 h 10000"/>
                  <a:gd name="connsiteX19" fmla="*/ 8112 w 10006"/>
                  <a:gd name="connsiteY19" fmla="*/ 3630 h 10000"/>
                  <a:gd name="connsiteX20" fmla="*/ 8112 w 10006"/>
                  <a:gd name="connsiteY20" fmla="*/ 4545 h 10000"/>
                  <a:gd name="connsiteX21" fmla="*/ 8112 w 10006"/>
                  <a:gd name="connsiteY21" fmla="*/ 4643 h 10000"/>
                  <a:gd name="connsiteX22" fmla="*/ 8562 w 10006"/>
                  <a:gd name="connsiteY22" fmla="*/ 4643 h 10000"/>
                  <a:gd name="connsiteX23" fmla="*/ 8562 w 10006"/>
                  <a:gd name="connsiteY23" fmla="*/ 4447 h 10000"/>
                  <a:gd name="connsiteX24" fmla="*/ 9277 w 10006"/>
                  <a:gd name="connsiteY24" fmla="*/ 3794 h 10000"/>
                  <a:gd name="connsiteX25" fmla="*/ 9990 w 10006"/>
                  <a:gd name="connsiteY25" fmla="*/ 4447 h 10000"/>
                  <a:gd name="connsiteX26" fmla="*/ 9990 w 10006"/>
                  <a:gd name="connsiteY26" fmla="*/ 5720 h 10000"/>
                  <a:gd name="connsiteX27" fmla="*/ 9990 w 10006"/>
                  <a:gd name="connsiteY27" fmla="*/ 6865 h 10000"/>
                  <a:gd name="connsiteX28" fmla="*/ 9126 w 10006"/>
                  <a:gd name="connsiteY28" fmla="*/ 8888 h 10000"/>
                  <a:gd name="connsiteX29" fmla="*/ 7213 w 10006"/>
                  <a:gd name="connsiteY29" fmla="*/ 9934 h 10000"/>
                  <a:gd name="connsiteX30" fmla="*/ 6048 w 10006"/>
                  <a:gd name="connsiteY30" fmla="*/ 10000 h 10000"/>
                  <a:gd name="connsiteX31" fmla="*/ 4473 w 10006"/>
                  <a:gd name="connsiteY31" fmla="*/ 9542 h 10000"/>
                  <a:gd name="connsiteX32" fmla="*/ 3309 w 10006"/>
                  <a:gd name="connsiteY32" fmla="*/ 8628 h 10000"/>
                  <a:gd name="connsiteX33" fmla="*/ 2349 w 10006"/>
                  <a:gd name="connsiteY33" fmla="*/ 7457 h 10000"/>
                  <a:gd name="connsiteX34" fmla="*/ 1101 w 10006"/>
                  <a:gd name="connsiteY34" fmla="*/ 5693 h 10000"/>
                  <a:gd name="connsiteX35" fmla="*/ 90 w 10006"/>
                  <a:gd name="connsiteY35" fmla="*/ 4382 h 10000"/>
                  <a:gd name="connsiteX36" fmla="*/ 1318 w 10006"/>
                  <a:gd name="connsiteY36" fmla="*/ 3708 h 10000"/>
                  <a:gd name="connsiteX0" fmla="*/ 1353 w 10041"/>
                  <a:gd name="connsiteY0" fmla="*/ 3708 h 10000"/>
                  <a:gd name="connsiteX1" fmla="*/ 2654 w 10041"/>
                  <a:gd name="connsiteY1" fmla="*/ 5344 h 10000"/>
                  <a:gd name="connsiteX2" fmla="*/ 2916 w 10041"/>
                  <a:gd name="connsiteY2" fmla="*/ 5214 h 10000"/>
                  <a:gd name="connsiteX3" fmla="*/ 2860 w 10041"/>
                  <a:gd name="connsiteY3" fmla="*/ 563 h 10000"/>
                  <a:gd name="connsiteX4" fmla="*/ 4322 w 10041"/>
                  <a:gd name="connsiteY4" fmla="*/ 563 h 10000"/>
                  <a:gd name="connsiteX5" fmla="*/ 4357 w 10041"/>
                  <a:gd name="connsiteY5" fmla="*/ 4545 h 10000"/>
                  <a:gd name="connsiteX6" fmla="*/ 4357 w 10041"/>
                  <a:gd name="connsiteY6" fmla="*/ 4643 h 10000"/>
                  <a:gd name="connsiteX7" fmla="*/ 4808 w 10041"/>
                  <a:gd name="connsiteY7" fmla="*/ 4643 h 10000"/>
                  <a:gd name="connsiteX8" fmla="*/ 4808 w 10041"/>
                  <a:gd name="connsiteY8" fmla="*/ 4545 h 10000"/>
                  <a:gd name="connsiteX9" fmla="*/ 4808 w 10041"/>
                  <a:gd name="connsiteY9" fmla="*/ 3206 h 10000"/>
                  <a:gd name="connsiteX10" fmla="*/ 5483 w 10041"/>
                  <a:gd name="connsiteY10" fmla="*/ 2585 h 10000"/>
                  <a:gd name="connsiteX11" fmla="*/ 6234 w 10041"/>
                  <a:gd name="connsiteY11" fmla="*/ 3075 h 10000"/>
                  <a:gd name="connsiteX12" fmla="*/ 6234 w 10041"/>
                  <a:gd name="connsiteY12" fmla="*/ 3238 h 10000"/>
                  <a:gd name="connsiteX13" fmla="*/ 6234 w 10041"/>
                  <a:gd name="connsiteY13" fmla="*/ 4217 h 10000"/>
                  <a:gd name="connsiteX14" fmla="*/ 6721 w 10041"/>
                  <a:gd name="connsiteY14" fmla="*/ 4217 h 10000"/>
                  <a:gd name="connsiteX15" fmla="*/ 6721 w 10041"/>
                  <a:gd name="connsiteY15" fmla="*/ 4153 h 10000"/>
                  <a:gd name="connsiteX16" fmla="*/ 6721 w 10041"/>
                  <a:gd name="connsiteY16" fmla="*/ 3532 h 10000"/>
                  <a:gd name="connsiteX17" fmla="*/ 7397 w 10041"/>
                  <a:gd name="connsiteY17" fmla="*/ 2977 h 10000"/>
                  <a:gd name="connsiteX18" fmla="*/ 8111 w 10041"/>
                  <a:gd name="connsiteY18" fmla="*/ 3467 h 10000"/>
                  <a:gd name="connsiteX19" fmla="*/ 8147 w 10041"/>
                  <a:gd name="connsiteY19" fmla="*/ 3630 h 10000"/>
                  <a:gd name="connsiteX20" fmla="*/ 8147 w 10041"/>
                  <a:gd name="connsiteY20" fmla="*/ 4545 h 10000"/>
                  <a:gd name="connsiteX21" fmla="*/ 8147 w 10041"/>
                  <a:gd name="connsiteY21" fmla="*/ 4643 h 10000"/>
                  <a:gd name="connsiteX22" fmla="*/ 8597 w 10041"/>
                  <a:gd name="connsiteY22" fmla="*/ 4643 h 10000"/>
                  <a:gd name="connsiteX23" fmla="*/ 8597 w 10041"/>
                  <a:gd name="connsiteY23" fmla="*/ 4447 h 10000"/>
                  <a:gd name="connsiteX24" fmla="*/ 9312 w 10041"/>
                  <a:gd name="connsiteY24" fmla="*/ 3794 h 10000"/>
                  <a:gd name="connsiteX25" fmla="*/ 10025 w 10041"/>
                  <a:gd name="connsiteY25" fmla="*/ 4447 h 10000"/>
                  <a:gd name="connsiteX26" fmla="*/ 10025 w 10041"/>
                  <a:gd name="connsiteY26" fmla="*/ 5720 h 10000"/>
                  <a:gd name="connsiteX27" fmla="*/ 10025 w 10041"/>
                  <a:gd name="connsiteY27" fmla="*/ 6865 h 10000"/>
                  <a:gd name="connsiteX28" fmla="*/ 9161 w 10041"/>
                  <a:gd name="connsiteY28" fmla="*/ 8888 h 10000"/>
                  <a:gd name="connsiteX29" fmla="*/ 7248 w 10041"/>
                  <a:gd name="connsiteY29" fmla="*/ 9934 h 10000"/>
                  <a:gd name="connsiteX30" fmla="*/ 6083 w 10041"/>
                  <a:gd name="connsiteY30" fmla="*/ 10000 h 10000"/>
                  <a:gd name="connsiteX31" fmla="*/ 4508 w 10041"/>
                  <a:gd name="connsiteY31" fmla="*/ 9542 h 10000"/>
                  <a:gd name="connsiteX32" fmla="*/ 3344 w 10041"/>
                  <a:gd name="connsiteY32" fmla="*/ 8628 h 10000"/>
                  <a:gd name="connsiteX33" fmla="*/ 2384 w 10041"/>
                  <a:gd name="connsiteY33" fmla="*/ 7457 h 10000"/>
                  <a:gd name="connsiteX34" fmla="*/ 1136 w 10041"/>
                  <a:gd name="connsiteY34" fmla="*/ 5693 h 10000"/>
                  <a:gd name="connsiteX35" fmla="*/ 125 w 10041"/>
                  <a:gd name="connsiteY35" fmla="*/ 4382 h 10000"/>
                  <a:gd name="connsiteX36" fmla="*/ 1353 w 10041"/>
                  <a:gd name="connsiteY36" fmla="*/ 3708 h 10000"/>
                  <a:gd name="connsiteX0" fmla="*/ 1358 w 10046"/>
                  <a:gd name="connsiteY0" fmla="*/ 3708 h 10000"/>
                  <a:gd name="connsiteX1" fmla="*/ 2659 w 10046"/>
                  <a:gd name="connsiteY1" fmla="*/ 5344 h 10000"/>
                  <a:gd name="connsiteX2" fmla="*/ 2921 w 10046"/>
                  <a:gd name="connsiteY2" fmla="*/ 5214 h 10000"/>
                  <a:gd name="connsiteX3" fmla="*/ 2865 w 10046"/>
                  <a:gd name="connsiteY3" fmla="*/ 563 h 10000"/>
                  <a:gd name="connsiteX4" fmla="*/ 4327 w 10046"/>
                  <a:gd name="connsiteY4" fmla="*/ 563 h 10000"/>
                  <a:gd name="connsiteX5" fmla="*/ 4362 w 10046"/>
                  <a:gd name="connsiteY5" fmla="*/ 4545 h 10000"/>
                  <a:gd name="connsiteX6" fmla="*/ 4362 w 10046"/>
                  <a:gd name="connsiteY6" fmla="*/ 4643 h 10000"/>
                  <a:gd name="connsiteX7" fmla="*/ 4813 w 10046"/>
                  <a:gd name="connsiteY7" fmla="*/ 4643 h 10000"/>
                  <a:gd name="connsiteX8" fmla="*/ 4813 w 10046"/>
                  <a:gd name="connsiteY8" fmla="*/ 4545 h 10000"/>
                  <a:gd name="connsiteX9" fmla="*/ 4813 w 10046"/>
                  <a:gd name="connsiteY9" fmla="*/ 3206 h 10000"/>
                  <a:gd name="connsiteX10" fmla="*/ 5488 w 10046"/>
                  <a:gd name="connsiteY10" fmla="*/ 2585 h 10000"/>
                  <a:gd name="connsiteX11" fmla="*/ 6239 w 10046"/>
                  <a:gd name="connsiteY11" fmla="*/ 3075 h 10000"/>
                  <a:gd name="connsiteX12" fmla="*/ 6239 w 10046"/>
                  <a:gd name="connsiteY12" fmla="*/ 3238 h 10000"/>
                  <a:gd name="connsiteX13" fmla="*/ 6239 w 10046"/>
                  <a:gd name="connsiteY13" fmla="*/ 4217 h 10000"/>
                  <a:gd name="connsiteX14" fmla="*/ 6726 w 10046"/>
                  <a:gd name="connsiteY14" fmla="*/ 4217 h 10000"/>
                  <a:gd name="connsiteX15" fmla="*/ 6726 w 10046"/>
                  <a:gd name="connsiteY15" fmla="*/ 4153 h 10000"/>
                  <a:gd name="connsiteX16" fmla="*/ 6726 w 10046"/>
                  <a:gd name="connsiteY16" fmla="*/ 3532 h 10000"/>
                  <a:gd name="connsiteX17" fmla="*/ 7402 w 10046"/>
                  <a:gd name="connsiteY17" fmla="*/ 2977 h 10000"/>
                  <a:gd name="connsiteX18" fmla="*/ 8116 w 10046"/>
                  <a:gd name="connsiteY18" fmla="*/ 3467 h 10000"/>
                  <a:gd name="connsiteX19" fmla="*/ 8152 w 10046"/>
                  <a:gd name="connsiteY19" fmla="*/ 3630 h 10000"/>
                  <a:gd name="connsiteX20" fmla="*/ 8152 w 10046"/>
                  <a:gd name="connsiteY20" fmla="*/ 4545 h 10000"/>
                  <a:gd name="connsiteX21" fmla="*/ 8152 w 10046"/>
                  <a:gd name="connsiteY21" fmla="*/ 4643 h 10000"/>
                  <a:gd name="connsiteX22" fmla="*/ 8602 w 10046"/>
                  <a:gd name="connsiteY22" fmla="*/ 4643 h 10000"/>
                  <a:gd name="connsiteX23" fmla="*/ 8602 w 10046"/>
                  <a:gd name="connsiteY23" fmla="*/ 4447 h 10000"/>
                  <a:gd name="connsiteX24" fmla="*/ 9317 w 10046"/>
                  <a:gd name="connsiteY24" fmla="*/ 3794 h 10000"/>
                  <a:gd name="connsiteX25" fmla="*/ 10030 w 10046"/>
                  <a:gd name="connsiteY25" fmla="*/ 4447 h 10000"/>
                  <a:gd name="connsiteX26" fmla="*/ 10030 w 10046"/>
                  <a:gd name="connsiteY26" fmla="*/ 5720 h 10000"/>
                  <a:gd name="connsiteX27" fmla="*/ 10030 w 10046"/>
                  <a:gd name="connsiteY27" fmla="*/ 6865 h 10000"/>
                  <a:gd name="connsiteX28" fmla="*/ 9166 w 10046"/>
                  <a:gd name="connsiteY28" fmla="*/ 8888 h 10000"/>
                  <a:gd name="connsiteX29" fmla="*/ 7253 w 10046"/>
                  <a:gd name="connsiteY29" fmla="*/ 9934 h 10000"/>
                  <a:gd name="connsiteX30" fmla="*/ 6088 w 10046"/>
                  <a:gd name="connsiteY30" fmla="*/ 10000 h 10000"/>
                  <a:gd name="connsiteX31" fmla="*/ 4513 w 10046"/>
                  <a:gd name="connsiteY31" fmla="*/ 9542 h 10000"/>
                  <a:gd name="connsiteX32" fmla="*/ 3349 w 10046"/>
                  <a:gd name="connsiteY32" fmla="*/ 8628 h 10000"/>
                  <a:gd name="connsiteX33" fmla="*/ 2389 w 10046"/>
                  <a:gd name="connsiteY33" fmla="*/ 7457 h 10000"/>
                  <a:gd name="connsiteX34" fmla="*/ 1141 w 10046"/>
                  <a:gd name="connsiteY34" fmla="*/ 5693 h 10000"/>
                  <a:gd name="connsiteX35" fmla="*/ 130 w 10046"/>
                  <a:gd name="connsiteY35" fmla="*/ 4382 h 10000"/>
                  <a:gd name="connsiteX36" fmla="*/ 1358 w 10046"/>
                  <a:gd name="connsiteY36" fmla="*/ 3708 h 10000"/>
                  <a:gd name="connsiteX0" fmla="*/ 1360 w 10048"/>
                  <a:gd name="connsiteY0" fmla="*/ 3708 h 10000"/>
                  <a:gd name="connsiteX1" fmla="*/ 2661 w 10048"/>
                  <a:gd name="connsiteY1" fmla="*/ 5344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54 w 10042"/>
                  <a:gd name="connsiteY0" fmla="*/ 3708 h 10000"/>
                  <a:gd name="connsiteX1" fmla="*/ 2696 w 10042"/>
                  <a:gd name="connsiteY1" fmla="*/ 5320 h 10000"/>
                  <a:gd name="connsiteX2" fmla="*/ 2917 w 10042"/>
                  <a:gd name="connsiteY2" fmla="*/ 5214 h 10000"/>
                  <a:gd name="connsiteX3" fmla="*/ 2861 w 10042"/>
                  <a:gd name="connsiteY3" fmla="*/ 563 h 10000"/>
                  <a:gd name="connsiteX4" fmla="*/ 4323 w 10042"/>
                  <a:gd name="connsiteY4" fmla="*/ 563 h 10000"/>
                  <a:gd name="connsiteX5" fmla="*/ 4358 w 10042"/>
                  <a:gd name="connsiteY5" fmla="*/ 4545 h 10000"/>
                  <a:gd name="connsiteX6" fmla="*/ 4358 w 10042"/>
                  <a:gd name="connsiteY6" fmla="*/ 4643 h 10000"/>
                  <a:gd name="connsiteX7" fmla="*/ 4809 w 10042"/>
                  <a:gd name="connsiteY7" fmla="*/ 4643 h 10000"/>
                  <a:gd name="connsiteX8" fmla="*/ 4809 w 10042"/>
                  <a:gd name="connsiteY8" fmla="*/ 4545 h 10000"/>
                  <a:gd name="connsiteX9" fmla="*/ 4809 w 10042"/>
                  <a:gd name="connsiteY9" fmla="*/ 3206 h 10000"/>
                  <a:gd name="connsiteX10" fmla="*/ 5484 w 10042"/>
                  <a:gd name="connsiteY10" fmla="*/ 2585 h 10000"/>
                  <a:gd name="connsiteX11" fmla="*/ 6235 w 10042"/>
                  <a:gd name="connsiteY11" fmla="*/ 3075 h 10000"/>
                  <a:gd name="connsiteX12" fmla="*/ 6235 w 10042"/>
                  <a:gd name="connsiteY12" fmla="*/ 3238 h 10000"/>
                  <a:gd name="connsiteX13" fmla="*/ 6235 w 10042"/>
                  <a:gd name="connsiteY13" fmla="*/ 4217 h 10000"/>
                  <a:gd name="connsiteX14" fmla="*/ 6722 w 10042"/>
                  <a:gd name="connsiteY14" fmla="*/ 4217 h 10000"/>
                  <a:gd name="connsiteX15" fmla="*/ 6722 w 10042"/>
                  <a:gd name="connsiteY15" fmla="*/ 4153 h 10000"/>
                  <a:gd name="connsiteX16" fmla="*/ 6722 w 10042"/>
                  <a:gd name="connsiteY16" fmla="*/ 3532 h 10000"/>
                  <a:gd name="connsiteX17" fmla="*/ 7398 w 10042"/>
                  <a:gd name="connsiteY17" fmla="*/ 2977 h 10000"/>
                  <a:gd name="connsiteX18" fmla="*/ 8112 w 10042"/>
                  <a:gd name="connsiteY18" fmla="*/ 3467 h 10000"/>
                  <a:gd name="connsiteX19" fmla="*/ 8148 w 10042"/>
                  <a:gd name="connsiteY19" fmla="*/ 3630 h 10000"/>
                  <a:gd name="connsiteX20" fmla="*/ 8148 w 10042"/>
                  <a:gd name="connsiteY20" fmla="*/ 4545 h 10000"/>
                  <a:gd name="connsiteX21" fmla="*/ 8148 w 10042"/>
                  <a:gd name="connsiteY21" fmla="*/ 4643 h 10000"/>
                  <a:gd name="connsiteX22" fmla="*/ 8598 w 10042"/>
                  <a:gd name="connsiteY22" fmla="*/ 4643 h 10000"/>
                  <a:gd name="connsiteX23" fmla="*/ 8598 w 10042"/>
                  <a:gd name="connsiteY23" fmla="*/ 4447 h 10000"/>
                  <a:gd name="connsiteX24" fmla="*/ 9313 w 10042"/>
                  <a:gd name="connsiteY24" fmla="*/ 3794 h 10000"/>
                  <a:gd name="connsiteX25" fmla="*/ 10026 w 10042"/>
                  <a:gd name="connsiteY25" fmla="*/ 4447 h 10000"/>
                  <a:gd name="connsiteX26" fmla="*/ 10026 w 10042"/>
                  <a:gd name="connsiteY26" fmla="*/ 5720 h 10000"/>
                  <a:gd name="connsiteX27" fmla="*/ 10026 w 10042"/>
                  <a:gd name="connsiteY27" fmla="*/ 6865 h 10000"/>
                  <a:gd name="connsiteX28" fmla="*/ 9162 w 10042"/>
                  <a:gd name="connsiteY28" fmla="*/ 8888 h 10000"/>
                  <a:gd name="connsiteX29" fmla="*/ 7249 w 10042"/>
                  <a:gd name="connsiteY29" fmla="*/ 9934 h 10000"/>
                  <a:gd name="connsiteX30" fmla="*/ 6084 w 10042"/>
                  <a:gd name="connsiteY30" fmla="*/ 10000 h 10000"/>
                  <a:gd name="connsiteX31" fmla="*/ 4509 w 10042"/>
                  <a:gd name="connsiteY31" fmla="*/ 9542 h 10000"/>
                  <a:gd name="connsiteX32" fmla="*/ 3345 w 10042"/>
                  <a:gd name="connsiteY32" fmla="*/ 8628 h 10000"/>
                  <a:gd name="connsiteX33" fmla="*/ 2385 w 10042"/>
                  <a:gd name="connsiteY33" fmla="*/ 7457 h 10000"/>
                  <a:gd name="connsiteX34" fmla="*/ 1137 w 10042"/>
                  <a:gd name="connsiteY34" fmla="*/ 5693 h 10000"/>
                  <a:gd name="connsiteX35" fmla="*/ 126 w 10042"/>
                  <a:gd name="connsiteY35" fmla="*/ 4382 h 10000"/>
                  <a:gd name="connsiteX36" fmla="*/ 1354 w 10042"/>
                  <a:gd name="connsiteY36" fmla="*/ 3708 h 10000"/>
                  <a:gd name="connsiteX0" fmla="*/ 1357 w 10045"/>
                  <a:gd name="connsiteY0" fmla="*/ 3708 h 10000"/>
                  <a:gd name="connsiteX1" fmla="*/ 2699 w 10045"/>
                  <a:gd name="connsiteY1" fmla="*/ 5320 h 10000"/>
                  <a:gd name="connsiteX2" fmla="*/ 2920 w 10045"/>
                  <a:gd name="connsiteY2" fmla="*/ 5214 h 10000"/>
                  <a:gd name="connsiteX3" fmla="*/ 2864 w 10045"/>
                  <a:gd name="connsiteY3" fmla="*/ 563 h 10000"/>
                  <a:gd name="connsiteX4" fmla="*/ 4326 w 10045"/>
                  <a:gd name="connsiteY4" fmla="*/ 563 h 10000"/>
                  <a:gd name="connsiteX5" fmla="*/ 4361 w 10045"/>
                  <a:gd name="connsiteY5" fmla="*/ 4545 h 10000"/>
                  <a:gd name="connsiteX6" fmla="*/ 4361 w 10045"/>
                  <a:gd name="connsiteY6" fmla="*/ 4643 h 10000"/>
                  <a:gd name="connsiteX7" fmla="*/ 4812 w 10045"/>
                  <a:gd name="connsiteY7" fmla="*/ 4643 h 10000"/>
                  <a:gd name="connsiteX8" fmla="*/ 4812 w 10045"/>
                  <a:gd name="connsiteY8" fmla="*/ 4545 h 10000"/>
                  <a:gd name="connsiteX9" fmla="*/ 4812 w 10045"/>
                  <a:gd name="connsiteY9" fmla="*/ 3206 h 10000"/>
                  <a:gd name="connsiteX10" fmla="*/ 5487 w 10045"/>
                  <a:gd name="connsiteY10" fmla="*/ 2585 h 10000"/>
                  <a:gd name="connsiteX11" fmla="*/ 6238 w 10045"/>
                  <a:gd name="connsiteY11" fmla="*/ 3075 h 10000"/>
                  <a:gd name="connsiteX12" fmla="*/ 6238 w 10045"/>
                  <a:gd name="connsiteY12" fmla="*/ 3238 h 10000"/>
                  <a:gd name="connsiteX13" fmla="*/ 6238 w 10045"/>
                  <a:gd name="connsiteY13" fmla="*/ 4217 h 10000"/>
                  <a:gd name="connsiteX14" fmla="*/ 6725 w 10045"/>
                  <a:gd name="connsiteY14" fmla="*/ 4217 h 10000"/>
                  <a:gd name="connsiteX15" fmla="*/ 6725 w 10045"/>
                  <a:gd name="connsiteY15" fmla="*/ 4153 h 10000"/>
                  <a:gd name="connsiteX16" fmla="*/ 6725 w 10045"/>
                  <a:gd name="connsiteY16" fmla="*/ 3532 h 10000"/>
                  <a:gd name="connsiteX17" fmla="*/ 7401 w 10045"/>
                  <a:gd name="connsiteY17" fmla="*/ 2977 h 10000"/>
                  <a:gd name="connsiteX18" fmla="*/ 8115 w 10045"/>
                  <a:gd name="connsiteY18" fmla="*/ 3467 h 10000"/>
                  <a:gd name="connsiteX19" fmla="*/ 8151 w 10045"/>
                  <a:gd name="connsiteY19" fmla="*/ 3630 h 10000"/>
                  <a:gd name="connsiteX20" fmla="*/ 8151 w 10045"/>
                  <a:gd name="connsiteY20" fmla="*/ 4545 h 10000"/>
                  <a:gd name="connsiteX21" fmla="*/ 8151 w 10045"/>
                  <a:gd name="connsiteY21" fmla="*/ 4643 h 10000"/>
                  <a:gd name="connsiteX22" fmla="*/ 8601 w 10045"/>
                  <a:gd name="connsiteY22" fmla="*/ 4643 h 10000"/>
                  <a:gd name="connsiteX23" fmla="*/ 8601 w 10045"/>
                  <a:gd name="connsiteY23" fmla="*/ 4447 h 10000"/>
                  <a:gd name="connsiteX24" fmla="*/ 9316 w 10045"/>
                  <a:gd name="connsiteY24" fmla="*/ 3794 h 10000"/>
                  <a:gd name="connsiteX25" fmla="*/ 10029 w 10045"/>
                  <a:gd name="connsiteY25" fmla="*/ 4447 h 10000"/>
                  <a:gd name="connsiteX26" fmla="*/ 10029 w 10045"/>
                  <a:gd name="connsiteY26" fmla="*/ 5720 h 10000"/>
                  <a:gd name="connsiteX27" fmla="*/ 10029 w 10045"/>
                  <a:gd name="connsiteY27" fmla="*/ 6865 h 10000"/>
                  <a:gd name="connsiteX28" fmla="*/ 9165 w 10045"/>
                  <a:gd name="connsiteY28" fmla="*/ 8888 h 10000"/>
                  <a:gd name="connsiteX29" fmla="*/ 7252 w 10045"/>
                  <a:gd name="connsiteY29" fmla="*/ 9934 h 10000"/>
                  <a:gd name="connsiteX30" fmla="*/ 6087 w 10045"/>
                  <a:gd name="connsiteY30" fmla="*/ 10000 h 10000"/>
                  <a:gd name="connsiteX31" fmla="*/ 4512 w 10045"/>
                  <a:gd name="connsiteY31" fmla="*/ 9542 h 10000"/>
                  <a:gd name="connsiteX32" fmla="*/ 3348 w 10045"/>
                  <a:gd name="connsiteY32" fmla="*/ 8628 h 10000"/>
                  <a:gd name="connsiteX33" fmla="*/ 2388 w 10045"/>
                  <a:gd name="connsiteY33" fmla="*/ 7457 h 10000"/>
                  <a:gd name="connsiteX34" fmla="*/ 1140 w 10045"/>
                  <a:gd name="connsiteY34" fmla="*/ 5693 h 10000"/>
                  <a:gd name="connsiteX35" fmla="*/ 129 w 10045"/>
                  <a:gd name="connsiteY35" fmla="*/ 4382 h 10000"/>
                  <a:gd name="connsiteX36" fmla="*/ 1357 w 10045"/>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364 w 10048"/>
                  <a:gd name="connsiteY6" fmla="*/ 4643 h 10000"/>
                  <a:gd name="connsiteX7" fmla="*/ 4815 w 10048"/>
                  <a:gd name="connsiteY7" fmla="*/ 4643 h 10000"/>
                  <a:gd name="connsiteX8" fmla="*/ 4815 w 10048"/>
                  <a:gd name="connsiteY8" fmla="*/ 4545 h 10000"/>
                  <a:gd name="connsiteX9" fmla="*/ 4815 w 10048"/>
                  <a:gd name="connsiteY9" fmla="*/ 3206 h 10000"/>
                  <a:gd name="connsiteX10" fmla="*/ 5490 w 10048"/>
                  <a:gd name="connsiteY10" fmla="*/ 2585 h 10000"/>
                  <a:gd name="connsiteX11" fmla="*/ 6241 w 10048"/>
                  <a:gd name="connsiteY11" fmla="*/ 3075 h 10000"/>
                  <a:gd name="connsiteX12" fmla="*/ 6241 w 10048"/>
                  <a:gd name="connsiteY12" fmla="*/ 3238 h 10000"/>
                  <a:gd name="connsiteX13" fmla="*/ 6241 w 10048"/>
                  <a:gd name="connsiteY13" fmla="*/ 4217 h 10000"/>
                  <a:gd name="connsiteX14" fmla="*/ 6728 w 10048"/>
                  <a:gd name="connsiteY14" fmla="*/ 4217 h 10000"/>
                  <a:gd name="connsiteX15" fmla="*/ 6728 w 10048"/>
                  <a:gd name="connsiteY15" fmla="*/ 4153 h 10000"/>
                  <a:gd name="connsiteX16" fmla="*/ 6728 w 10048"/>
                  <a:gd name="connsiteY16" fmla="*/ 3532 h 10000"/>
                  <a:gd name="connsiteX17" fmla="*/ 7404 w 10048"/>
                  <a:gd name="connsiteY17" fmla="*/ 2977 h 10000"/>
                  <a:gd name="connsiteX18" fmla="*/ 8118 w 10048"/>
                  <a:gd name="connsiteY18" fmla="*/ 3467 h 10000"/>
                  <a:gd name="connsiteX19" fmla="*/ 8154 w 10048"/>
                  <a:gd name="connsiteY19" fmla="*/ 3630 h 10000"/>
                  <a:gd name="connsiteX20" fmla="*/ 8154 w 10048"/>
                  <a:gd name="connsiteY20" fmla="*/ 4545 h 10000"/>
                  <a:gd name="connsiteX21" fmla="*/ 8154 w 10048"/>
                  <a:gd name="connsiteY21" fmla="*/ 4643 h 10000"/>
                  <a:gd name="connsiteX22" fmla="*/ 8604 w 10048"/>
                  <a:gd name="connsiteY22" fmla="*/ 4643 h 10000"/>
                  <a:gd name="connsiteX23" fmla="*/ 8604 w 10048"/>
                  <a:gd name="connsiteY23" fmla="*/ 4447 h 10000"/>
                  <a:gd name="connsiteX24" fmla="*/ 9319 w 10048"/>
                  <a:gd name="connsiteY24" fmla="*/ 3794 h 10000"/>
                  <a:gd name="connsiteX25" fmla="*/ 10032 w 10048"/>
                  <a:gd name="connsiteY25" fmla="*/ 4447 h 10000"/>
                  <a:gd name="connsiteX26" fmla="*/ 10032 w 10048"/>
                  <a:gd name="connsiteY26" fmla="*/ 5720 h 10000"/>
                  <a:gd name="connsiteX27" fmla="*/ 10032 w 10048"/>
                  <a:gd name="connsiteY27" fmla="*/ 6865 h 10000"/>
                  <a:gd name="connsiteX28" fmla="*/ 9168 w 10048"/>
                  <a:gd name="connsiteY28" fmla="*/ 8888 h 10000"/>
                  <a:gd name="connsiteX29" fmla="*/ 7255 w 10048"/>
                  <a:gd name="connsiteY29" fmla="*/ 9934 h 10000"/>
                  <a:gd name="connsiteX30" fmla="*/ 6090 w 10048"/>
                  <a:gd name="connsiteY30" fmla="*/ 10000 h 10000"/>
                  <a:gd name="connsiteX31" fmla="*/ 4515 w 10048"/>
                  <a:gd name="connsiteY31" fmla="*/ 9542 h 10000"/>
                  <a:gd name="connsiteX32" fmla="*/ 3351 w 10048"/>
                  <a:gd name="connsiteY32" fmla="*/ 8628 h 10000"/>
                  <a:gd name="connsiteX33" fmla="*/ 2391 w 10048"/>
                  <a:gd name="connsiteY33" fmla="*/ 7457 h 10000"/>
                  <a:gd name="connsiteX34" fmla="*/ 1143 w 10048"/>
                  <a:gd name="connsiteY34" fmla="*/ 5693 h 10000"/>
                  <a:gd name="connsiteX35" fmla="*/ 132 w 10048"/>
                  <a:gd name="connsiteY35" fmla="*/ 4382 h 10000"/>
                  <a:gd name="connsiteX36" fmla="*/ 1360 w 10048"/>
                  <a:gd name="connsiteY36"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643 h 10000"/>
                  <a:gd name="connsiteX7" fmla="*/ 4815 w 10048"/>
                  <a:gd name="connsiteY7" fmla="*/ 4545 h 10000"/>
                  <a:gd name="connsiteX8" fmla="*/ 4815 w 10048"/>
                  <a:gd name="connsiteY8" fmla="*/ 3206 h 10000"/>
                  <a:gd name="connsiteX9" fmla="*/ 5490 w 10048"/>
                  <a:gd name="connsiteY9" fmla="*/ 2585 h 10000"/>
                  <a:gd name="connsiteX10" fmla="*/ 6241 w 10048"/>
                  <a:gd name="connsiteY10" fmla="*/ 3075 h 10000"/>
                  <a:gd name="connsiteX11" fmla="*/ 6241 w 10048"/>
                  <a:gd name="connsiteY11" fmla="*/ 3238 h 10000"/>
                  <a:gd name="connsiteX12" fmla="*/ 6241 w 10048"/>
                  <a:gd name="connsiteY12" fmla="*/ 4217 h 10000"/>
                  <a:gd name="connsiteX13" fmla="*/ 6728 w 10048"/>
                  <a:gd name="connsiteY13" fmla="*/ 4217 h 10000"/>
                  <a:gd name="connsiteX14" fmla="*/ 6728 w 10048"/>
                  <a:gd name="connsiteY14" fmla="*/ 4153 h 10000"/>
                  <a:gd name="connsiteX15" fmla="*/ 6728 w 10048"/>
                  <a:gd name="connsiteY15" fmla="*/ 3532 h 10000"/>
                  <a:gd name="connsiteX16" fmla="*/ 7404 w 10048"/>
                  <a:gd name="connsiteY16" fmla="*/ 2977 h 10000"/>
                  <a:gd name="connsiteX17" fmla="*/ 8118 w 10048"/>
                  <a:gd name="connsiteY17" fmla="*/ 3467 h 10000"/>
                  <a:gd name="connsiteX18" fmla="*/ 8154 w 10048"/>
                  <a:gd name="connsiteY18" fmla="*/ 3630 h 10000"/>
                  <a:gd name="connsiteX19" fmla="*/ 8154 w 10048"/>
                  <a:gd name="connsiteY19" fmla="*/ 4545 h 10000"/>
                  <a:gd name="connsiteX20" fmla="*/ 8154 w 10048"/>
                  <a:gd name="connsiteY20" fmla="*/ 4643 h 10000"/>
                  <a:gd name="connsiteX21" fmla="*/ 8604 w 10048"/>
                  <a:gd name="connsiteY21" fmla="*/ 4643 h 10000"/>
                  <a:gd name="connsiteX22" fmla="*/ 8604 w 10048"/>
                  <a:gd name="connsiteY22" fmla="*/ 4447 h 10000"/>
                  <a:gd name="connsiteX23" fmla="*/ 9319 w 10048"/>
                  <a:gd name="connsiteY23" fmla="*/ 3794 h 10000"/>
                  <a:gd name="connsiteX24" fmla="*/ 10032 w 10048"/>
                  <a:gd name="connsiteY24" fmla="*/ 4447 h 10000"/>
                  <a:gd name="connsiteX25" fmla="*/ 10032 w 10048"/>
                  <a:gd name="connsiteY25" fmla="*/ 5720 h 10000"/>
                  <a:gd name="connsiteX26" fmla="*/ 10032 w 10048"/>
                  <a:gd name="connsiteY26" fmla="*/ 6865 h 10000"/>
                  <a:gd name="connsiteX27" fmla="*/ 9168 w 10048"/>
                  <a:gd name="connsiteY27" fmla="*/ 8888 h 10000"/>
                  <a:gd name="connsiteX28" fmla="*/ 7255 w 10048"/>
                  <a:gd name="connsiteY28" fmla="*/ 9934 h 10000"/>
                  <a:gd name="connsiteX29" fmla="*/ 6090 w 10048"/>
                  <a:gd name="connsiteY29" fmla="*/ 10000 h 10000"/>
                  <a:gd name="connsiteX30" fmla="*/ 4515 w 10048"/>
                  <a:gd name="connsiteY30" fmla="*/ 9542 h 10000"/>
                  <a:gd name="connsiteX31" fmla="*/ 3351 w 10048"/>
                  <a:gd name="connsiteY31" fmla="*/ 8628 h 10000"/>
                  <a:gd name="connsiteX32" fmla="*/ 2391 w 10048"/>
                  <a:gd name="connsiteY32" fmla="*/ 7457 h 10000"/>
                  <a:gd name="connsiteX33" fmla="*/ 1143 w 10048"/>
                  <a:gd name="connsiteY33" fmla="*/ 5693 h 10000"/>
                  <a:gd name="connsiteX34" fmla="*/ 132 w 10048"/>
                  <a:gd name="connsiteY34" fmla="*/ 4382 h 10000"/>
                  <a:gd name="connsiteX35" fmla="*/ 1360 w 10048"/>
                  <a:gd name="connsiteY35"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4153 h 10000"/>
                  <a:gd name="connsiteX14" fmla="*/ 6728 w 10048"/>
                  <a:gd name="connsiteY14" fmla="*/ 3532 h 10000"/>
                  <a:gd name="connsiteX15" fmla="*/ 7404 w 10048"/>
                  <a:gd name="connsiteY15" fmla="*/ 2977 h 10000"/>
                  <a:gd name="connsiteX16" fmla="*/ 8118 w 10048"/>
                  <a:gd name="connsiteY16" fmla="*/ 3467 h 10000"/>
                  <a:gd name="connsiteX17" fmla="*/ 8154 w 10048"/>
                  <a:gd name="connsiteY17" fmla="*/ 3630 h 10000"/>
                  <a:gd name="connsiteX18" fmla="*/ 8154 w 10048"/>
                  <a:gd name="connsiteY18" fmla="*/ 4545 h 10000"/>
                  <a:gd name="connsiteX19" fmla="*/ 8154 w 10048"/>
                  <a:gd name="connsiteY19" fmla="*/ 4643 h 10000"/>
                  <a:gd name="connsiteX20" fmla="*/ 8604 w 10048"/>
                  <a:gd name="connsiteY20" fmla="*/ 4643 h 10000"/>
                  <a:gd name="connsiteX21" fmla="*/ 8604 w 10048"/>
                  <a:gd name="connsiteY21" fmla="*/ 4447 h 10000"/>
                  <a:gd name="connsiteX22" fmla="*/ 9319 w 10048"/>
                  <a:gd name="connsiteY22" fmla="*/ 3794 h 10000"/>
                  <a:gd name="connsiteX23" fmla="*/ 10032 w 10048"/>
                  <a:gd name="connsiteY23" fmla="*/ 4447 h 10000"/>
                  <a:gd name="connsiteX24" fmla="*/ 10032 w 10048"/>
                  <a:gd name="connsiteY24" fmla="*/ 5720 h 10000"/>
                  <a:gd name="connsiteX25" fmla="*/ 10032 w 10048"/>
                  <a:gd name="connsiteY25" fmla="*/ 6865 h 10000"/>
                  <a:gd name="connsiteX26" fmla="*/ 9168 w 10048"/>
                  <a:gd name="connsiteY26" fmla="*/ 8888 h 10000"/>
                  <a:gd name="connsiteX27" fmla="*/ 7255 w 10048"/>
                  <a:gd name="connsiteY27" fmla="*/ 9934 h 10000"/>
                  <a:gd name="connsiteX28" fmla="*/ 6090 w 10048"/>
                  <a:gd name="connsiteY28" fmla="*/ 10000 h 10000"/>
                  <a:gd name="connsiteX29" fmla="*/ 4515 w 10048"/>
                  <a:gd name="connsiteY29" fmla="*/ 9542 h 10000"/>
                  <a:gd name="connsiteX30" fmla="*/ 3351 w 10048"/>
                  <a:gd name="connsiteY30" fmla="*/ 8628 h 10000"/>
                  <a:gd name="connsiteX31" fmla="*/ 2391 w 10048"/>
                  <a:gd name="connsiteY31" fmla="*/ 7457 h 10000"/>
                  <a:gd name="connsiteX32" fmla="*/ 1143 w 10048"/>
                  <a:gd name="connsiteY32" fmla="*/ 5693 h 10000"/>
                  <a:gd name="connsiteX33" fmla="*/ 132 w 10048"/>
                  <a:gd name="connsiteY33" fmla="*/ 4382 h 10000"/>
                  <a:gd name="connsiteX34" fmla="*/ 1360 w 10048"/>
                  <a:gd name="connsiteY34"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815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815 w 10048"/>
                  <a:gd name="connsiteY7" fmla="*/ 3206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490 w 10048"/>
                  <a:gd name="connsiteY8" fmla="*/ 2585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241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41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41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173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173 w 10048"/>
                  <a:gd name="connsiteY10" fmla="*/ 3238 h 10000"/>
                  <a:gd name="connsiteX11" fmla="*/ 6214 w 10048"/>
                  <a:gd name="connsiteY11" fmla="*/ 4217 h 10000"/>
                  <a:gd name="connsiteX12" fmla="*/ 6728 w 10048"/>
                  <a:gd name="connsiteY12" fmla="*/ 4217 h 10000"/>
                  <a:gd name="connsiteX13" fmla="*/ 6728 w 10048"/>
                  <a:gd name="connsiteY13" fmla="*/ 3532 h 10000"/>
                  <a:gd name="connsiteX14" fmla="*/ 7404 w 10048"/>
                  <a:gd name="connsiteY14" fmla="*/ 2977 h 10000"/>
                  <a:gd name="connsiteX15" fmla="*/ 8118 w 10048"/>
                  <a:gd name="connsiteY15" fmla="*/ 3467 h 10000"/>
                  <a:gd name="connsiteX16" fmla="*/ 8154 w 10048"/>
                  <a:gd name="connsiteY16" fmla="*/ 3630 h 10000"/>
                  <a:gd name="connsiteX17" fmla="*/ 8154 w 10048"/>
                  <a:gd name="connsiteY17" fmla="*/ 4545 h 10000"/>
                  <a:gd name="connsiteX18" fmla="*/ 8154 w 10048"/>
                  <a:gd name="connsiteY18" fmla="*/ 4643 h 10000"/>
                  <a:gd name="connsiteX19" fmla="*/ 8604 w 10048"/>
                  <a:gd name="connsiteY19" fmla="*/ 4643 h 10000"/>
                  <a:gd name="connsiteX20" fmla="*/ 8604 w 10048"/>
                  <a:gd name="connsiteY20" fmla="*/ 4447 h 10000"/>
                  <a:gd name="connsiteX21" fmla="*/ 9319 w 10048"/>
                  <a:gd name="connsiteY21" fmla="*/ 3794 h 10000"/>
                  <a:gd name="connsiteX22" fmla="*/ 10032 w 10048"/>
                  <a:gd name="connsiteY22" fmla="*/ 4447 h 10000"/>
                  <a:gd name="connsiteX23" fmla="*/ 10032 w 10048"/>
                  <a:gd name="connsiteY23" fmla="*/ 5720 h 10000"/>
                  <a:gd name="connsiteX24" fmla="*/ 10032 w 10048"/>
                  <a:gd name="connsiteY24" fmla="*/ 6865 h 10000"/>
                  <a:gd name="connsiteX25" fmla="*/ 9168 w 10048"/>
                  <a:gd name="connsiteY25" fmla="*/ 8888 h 10000"/>
                  <a:gd name="connsiteX26" fmla="*/ 7255 w 10048"/>
                  <a:gd name="connsiteY26" fmla="*/ 9934 h 10000"/>
                  <a:gd name="connsiteX27" fmla="*/ 6090 w 10048"/>
                  <a:gd name="connsiteY27" fmla="*/ 10000 h 10000"/>
                  <a:gd name="connsiteX28" fmla="*/ 4515 w 10048"/>
                  <a:gd name="connsiteY28" fmla="*/ 9542 h 10000"/>
                  <a:gd name="connsiteX29" fmla="*/ 3351 w 10048"/>
                  <a:gd name="connsiteY29" fmla="*/ 8628 h 10000"/>
                  <a:gd name="connsiteX30" fmla="*/ 2391 w 10048"/>
                  <a:gd name="connsiteY30" fmla="*/ 7457 h 10000"/>
                  <a:gd name="connsiteX31" fmla="*/ 1143 w 10048"/>
                  <a:gd name="connsiteY31" fmla="*/ 5693 h 10000"/>
                  <a:gd name="connsiteX32" fmla="*/ 132 w 10048"/>
                  <a:gd name="connsiteY32" fmla="*/ 4382 h 10000"/>
                  <a:gd name="connsiteX33" fmla="*/ 1360 w 10048"/>
                  <a:gd name="connsiteY33"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45 w 10048"/>
                  <a:gd name="connsiteY9" fmla="*/ 3075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706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78 w 10048"/>
                  <a:gd name="connsiteY7" fmla="*/ 3194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131 w 10048"/>
                  <a:gd name="connsiteY9" fmla="*/ 3217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214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59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728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728 w 10048"/>
                  <a:gd name="connsiteY11" fmla="*/ 4217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523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386 w 10048"/>
                  <a:gd name="connsiteY12" fmla="*/ 3532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54 w 10048"/>
                  <a:gd name="connsiteY12" fmla="*/ 3248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404 w 10048"/>
                  <a:gd name="connsiteY13" fmla="*/ 2977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18 w 10048"/>
                  <a:gd name="connsiteY14" fmla="*/ 3467 h 10000"/>
                  <a:gd name="connsiteX15" fmla="*/ 8154 w 10048"/>
                  <a:gd name="connsiteY15" fmla="*/ 3630 h 10000"/>
                  <a:gd name="connsiteX16" fmla="*/ 8154 w 10048"/>
                  <a:gd name="connsiteY16" fmla="*/ 4545 h 10000"/>
                  <a:gd name="connsiteX17" fmla="*/ 8154 w 10048"/>
                  <a:gd name="connsiteY17" fmla="*/ 4643 h 10000"/>
                  <a:gd name="connsiteX18" fmla="*/ 8604 w 10048"/>
                  <a:gd name="connsiteY18" fmla="*/ 4643 h 10000"/>
                  <a:gd name="connsiteX19" fmla="*/ 8604 w 10048"/>
                  <a:gd name="connsiteY19" fmla="*/ 4447 h 10000"/>
                  <a:gd name="connsiteX20" fmla="*/ 9319 w 10048"/>
                  <a:gd name="connsiteY20" fmla="*/ 3794 h 10000"/>
                  <a:gd name="connsiteX21" fmla="*/ 10032 w 10048"/>
                  <a:gd name="connsiteY21" fmla="*/ 4447 h 10000"/>
                  <a:gd name="connsiteX22" fmla="*/ 10032 w 10048"/>
                  <a:gd name="connsiteY22" fmla="*/ 5720 h 10000"/>
                  <a:gd name="connsiteX23" fmla="*/ 10032 w 10048"/>
                  <a:gd name="connsiteY23" fmla="*/ 6865 h 10000"/>
                  <a:gd name="connsiteX24" fmla="*/ 9168 w 10048"/>
                  <a:gd name="connsiteY24" fmla="*/ 8888 h 10000"/>
                  <a:gd name="connsiteX25" fmla="*/ 7255 w 10048"/>
                  <a:gd name="connsiteY25" fmla="*/ 9934 h 10000"/>
                  <a:gd name="connsiteX26" fmla="*/ 6090 w 10048"/>
                  <a:gd name="connsiteY26" fmla="*/ 10000 h 10000"/>
                  <a:gd name="connsiteX27" fmla="*/ 4515 w 10048"/>
                  <a:gd name="connsiteY27" fmla="*/ 9542 h 10000"/>
                  <a:gd name="connsiteX28" fmla="*/ 3351 w 10048"/>
                  <a:gd name="connsiteY28" fmla="*/ 8628 h 10000"/>
                  <a:gd name="connsiteX29" fmla="*/ 2391 w 10048"/>
                  <a:gd name="connsiteY29" fmla="*/ 7457 h 10000"/>
                  <a:gd name="connsiteX30" fmla="*/ 1143 w 10048"/>
                  <a:gd name="connsiteY30" fmla="*/ 5693 h 10000"/>
                  <a:gd name="connsiteX31" fmla="*/ 132 w 10048"/>
                  <a:gd name="connsiteY31" fmla="*/ 4382 h 10000"/>
                  <a:gd name="connsiteX32" fmla="*/ 1360 w 10048"/>
                  <a:gd name="connsiteY32"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8154 w 10048"/>
                  <a:gd name="connsiteY14" fmla="*/ 363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853 w 10048"/>
                  <a:gd name="connsiteY14" fmla="*/ 3500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545 h 10000"/>
                  <a:gd name="connsiteX16" fmla="*/ 8154 w 10048"/>
                  <a:gd name="connsiteY16" fmla="*/ 4643 h 10000"/>
                  <a:gd name="connsiteX17" fmla="*/ 8604 w 10048"/>
                  <a:gd name="connsiteY17" fmla="*/ 4643 h 10000"/>
                  <a:gd name="connsiteX18" fmla="*/ 8604 w 10048"/>
                  <a:gd name="connsiteY18" fmla="*/ 4447 h 10000"/>
                  <a:gd name="connsiteX19" fmla="*/ 9319 w 10048"/>
                  <a:gd name="connsiteY19" fmla="*/ 3794 h 10000"/>
                  <a:gd name="connsiteX20" fmla="*/ 10032 w 10048"/>
                  <a:gd name="connsiteY20" fmla="*/ 4447 h 10000"/>
                  <a:gd name="connsiteX21" fmla="*/ 10032 w 10048"/>
                  <a:gd name="connsiteY21" fmla="*/ 5720 h 10000"/>
                  <a:gd name="connsiteX22" fmla="*/ 10032 w 10048"/>
                  <a:gd name="connsiteY22" fmla="*/ 6865 h 10000"/>
                  <a:gd name="connsiteX23" fmla="*/ 9168 w 10048"/>
                  <a:gd name="connsiteY23" fmla="*/ 8888 h 10000"/>
                  <a:gd name="connsiteX24" fmla="*/ 7255 w 10048"/>
                  <a:gd name="connsiteY24" fmla="*/ 9934 h 10000"/>
                  <a:gd name="connsiteX25" fmla="*/ 6090 w 10048"/>
                  <a:gd name="connsiteY25" fmla="*/ 10000 h 10000"/>
                  <a:gd name="connsiteX26" fmla="*/ 4515 w 10048"/>
                  <a:gd name="connsiteY26" fmla="*/ 9542 h 10000"/>
                  <a:gd name="connsiteX27" fmla="*/ 3351 w 10048"/>
                  <a:gd name="connsiteY27" fmla="*/ 8628 h 10000"/>
                  <a:gd name="connsiteX28" fmla="*/ 2391 w 10048"/>
                  <a:gd name="connsiteY28" fmla="*/ 7457 h 10000"/>
                  <a:gd name="connsiteX29" fmla="*/ 1143 w 10048"/>
                  <a:gd name="connsiteY29" fmla="*/ 5693 h 10000"/>
                  <a:gd name="connsiteX30" fmla="*/ 132 w 10048"/>
                  <a:gd name="connsiteY30" fmla="*/ 4382 h 10000"/>
                  <a:gd name="connsiteX31" fmla="*/ 1360 w 10048"/>
                  <a:gd name="connsiteY31"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8154 w 10048"/>
                  <a:gd name="connsiteY15" fmla="*/ 4643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49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81 w 10048"/>
                  <a:gd name="connsiteY12" fmla="*/ 3390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53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798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80 w 10048"/>
                  <a:gd name="connsiteY14" fmla="*/ 3405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922 w 10048"/>
                  <a:gd name="connsiteY15" fmla="*/ 4584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604 w 10048"/>
                  <a:gd name="connsiteY16" fmla="*/ 4643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604 w 10048"/>
                  <a:gd name="connsiteY17" fmla="*/ 4447 h 10000"/>
                  <a:gd name="connsiteX18" fmla="*/ 9319 w 10048"/>
                  <a:gd name="connsiteY18" fmla="*/ 379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9319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498 w 10048"/>
                  <a:gd name="connsiteY17" fmla="*/ 3747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10032 w 10048"/>
                  <a:gd name="connsiteY18" fmla="*/ 4447 h 10000"/>
                  <a:gd name="connsiteX19" fmla="*/ 10032 w 10048"/>
                  <a:gd name="connsiteY19" fmla="*/ 5720 h 10000"/>
                  <a:gd name="connsiteX20" fmla="*/ 10032 w 10048"/>
                  <a:gd name="connsiteY20" fmla="*/ 6865 h 10000"/>
                  <a:gd name="connsiteX21" fmla="*/ 9168 w 10048"/>
                  <a:gd name="connsiteY21" fmla="*/ 8888 h 10000"/>
                  <a:gd name="connsiteX22" fmla="*/ 7255 w 10048"/>
                  <a:gd name="connsiteY22" fmla="*/ 9934 h 10000"/>
                  <a:gd name="connsiteX23" fmla="*/ 6090 w 10048"/>
                  <a:gd name="connsiteY23" fmla="*/ 10000 h 10000"/>
                  <a:gd name="connsiteX24" fmla="*/ 4515 w 10048"/>
                  <a:gd name="connsiteY24" fmla="*/ 9542 h 10000"/>
                  <a:gd name="connsiteX25" fmla="*/ 3351 w 10048"/>
                  <a:gd name="connsiteY25" fmla="*/ 8628 h 10000"/>
                  <a:gd name="connsiteX26" fmla="*/ 2391 w 10048"/>
                  <a:gd name="connsiteY26" fmla="*/ 7457 h 10000"/>
                  <a:gd name="connsiteX27" fmla="*/ 1143 w 10048"/>
                  <a:gd name="connsiteY27" fmla="*/ 5693 h 10000"/>
                  <a:gd name="connsiteX28" fmla="*/ 132 w 10048"/>
                  <a:gd name="connsiteY28" fmla="*/ 4382 h 10000"/>
                  <a:gd name="connsiteX29" fmla="*/ 1360 w 10048"/>
                  <a:gd name="connsiteY29"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226 w 10048"/>
                  <a:gd name="connsiteY18" fmla="*/ 398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9075 w 10048"/>
                  <a:gd name="connsiteY18" fmla="*/ 3522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11 w 10048"/>
                  <a:gd name="connsiteY17" fmla="*/ 3794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66 w 10048"/>
                  <a:gd name="connsiteY17" fmla="*/ 3865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48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952 w 10048"/>
                  <a:gd name="connsiteY18" fmla="*/ 3463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95 w 10048"/>
                  <a:gd name="connsiteY15" fmla="*/ 4525 h 10000"/>
                  <a:gd name="connsiteX16" fmla="*/ 8207 w 10048"/>
                  <a:gd name="connsiteY16" fmla="*/ 4536 h 10000"/>
                  <a:gd name="connsiteX17" fmla="*/ 8225 w 10048"/>
                  <a:gd name="connsiteY17" fmla="*/ 3877 h 10000"/>
                  <a:gd name="connsiteX18" fmla="*/ 8801 w 10048"/>
                  <a:gd name="connsiteY18" fmla="*/ 3404 h 10000"/>
                  <a:gd name="connsiteX19" fmla="*/ 10032 w 10048"/>
                  <a:gd name="connsiteY19" fmla="*/ 4447 h 10000"/>
                  <a:gd name="connsiteX20" fmla="*/ 10032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95 w 10060"/>
                  <a:gd name="connsiteY15" fmla="*/ 4525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36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77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184 w 10060"/>
                  <a:gd name="connsiteY17" fmla="*/ 3865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404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25 w 10060"/>
                  <a:gd name="connsiteY17" fmla="*/ 3841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60"/>
                  <a:gd name="connsiteY0" fmla="*/ 3708 h 10000"/>
                  <a:gd name="connsiteX1" fmla="*/ 2702 w 10060"/>
                  <a:gd name="connsiteY1" fmla="*/ 5320 h 10000"/>
                  <a:gd name="connsiteX2" fmla="*/ 2923 w 10060"/>
                  <a:gd name="connsiteY2" fmla="*/ 5214 h 10000"/>
                  <a:gd name="connsiteX3" fmla="*/ 2867 w 10060"/>
                  <a:gd name="connsiteY3" fmla="*/ 563 h 10000"/>
                  <a:gd name="connsiteX4" fmla="*/ 4329 w 10060"/>
                  <a:gd name="connsiteY4" fmla="*/ 563 h 10000"/>
                  <a:gd name="connsiteX5" fmla="*/ 4364 w 10060"/>
                  <a:gd name="connsiteY5" fmla="*/ 4545 h 10000"/>
                  <a:gd name="connsiteX6" fmla="*/ 4651 w 10060"/>
                  <a:gd name="connsiteY6" fmla="*/ 4545 h 10000"/>
                  <a:gd name="connsiteX7" fmla="*/ 4637 w 10060"/>
                  <a:gd name="connsiteY7" fmla="*/ 3277 h 10000"/>
                  <a:gd name="connsiteX8" fmla="*/ 5353 w 10060"/>
                  <a:gd name="connsiteY8" fmla="*/ 2597 h 10000"/>
                  <a:gd name="connsiteX9" fmla="*/ 6090 w 10060"/>
                  <a:gd name="connsiteY9" fmla="*/ 3252 h 10000"/>
                  <a:gd name="connsiteX10" fmla="*/ 6145 w 10060"/>
                  <a:gd name="connsiteY10" fmla="*/ 4217 h 10000"/>
                  <a:gd name="connsiteX11" fmla="*/ 6495 w 10060"/>
                  <a:gd name="connsiteY11" fmla="*/ 4205 h 10000"/>
                  <a:gd name="connsiteX12" fmla="*/ 6467 w 10060"/>
                  <a:gd name="connsiteY12" fmla="*/ 3449 h 10000"/>
                  <a:gd name="connsiteX13" fmla="*/ 7103 w 10060"/>
                  <a:gd name="connsiteY13" fmla="*/ 2906 h 10000"/>
                  <a:gd name="connsiteX14" fmla="*/ 7839 w 10060"/>
                  <a:gd name="connsiteY14" fmla="*/ 3417 h 10000"/>
                  <a:gd name="connsiteX15" fmla="*/ 7868 w 10060"/>
                  <a:gd name="connsiteY15" fmla="*/ 4501 h 10000"/>
                  <a:gd name="connsiteX16" fmla="*/ 8207 w 10060"/>
                  <a:gd name="connsiteY16" fmla="*/ 4501 h 10000"/>
                  <a:gd name="connsiteX17" fmla="*/ 8213 w 10060"/>
                  <a:gd name="connsiteY17" fmla="*/ 3892 h 10000"/>
                  <a:gd name="connsiteX18" fmla="*/ 8801 w 10060"/>
                  <a:gd name="connsiteY18" fmla="*/ 3373 h 10000"/>
                  <a:gd name="connsiteX19" fmla="*/ 9649 w 10060"/>
                  <a:gd name="connsiteY19" fmla="*/ 4400 h 10000"/>
                  <a:gd name="connsiteX20" fmla="*/ 10032 w 10060"/>
                  <a:gd name="connsiteY20" fmla="*/ 5720 h 10000"/>
                  <a:gd name="connsiteX21" fmla="*/ 10032 w 10060"/>
                  <a:gd name="connsiteY21" fmla="*/ 6865 h 10000"/>
                  <a:gd name="connsiteX22" fmla="*/ 9168 w 10060"/>
                  <a:gd name="connsiteY22" fmla="*/ 8888 h 10000"/>
                  <a:gd name="connsiteX23" fmla="*/ 7255 w 10060"/>
                  <a:gd name="connsiteY23" fmla="*/ 9934 h 10000"/>
                  <a:gd name="connsiteX24" fmla="*/ 6090 w 10060"/>
                  <a:gd name="connsiteY24" fmla="*/ 10000 h 10000"/>
                  <a:gd name="connsiteX25" fmla="*/ 4515 w 10060"/>
                  <a:gd name="connsiteY25" fmla="*/ 9542 h 10000"/>
                  <a:gd name="connsiteX26" fmla="*/ 3351 w 10060"/>
                  <a:gd name="connsiteY26" fmla="*/ 8628 h 10000"/>
                  <a:gd name="connsiteX27" fmla="*/ 2391 w 10060"/>
                  <a:gd name="connsiteY27" fmla="*/ 7457 h 10000"/>
                  <a:gd name="connsiteX28" fmla="*/ 1143 w 10060"/>
                  <a:gd name="connsiteY28" fmla="*/ 5693 h 10000"/>
                  <a:gd name="connsiteX29" fmla="*/ 132 w 10060"/>
                  <a:gd name="connsiteY29" fmla="*/ 4382 h 10000"/>
                  <a:gd name="connsiteX30" fmla="*/ 1360 w 10060"/>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56"/>
                  <a:gd name="connsiteY0" fmla="*/ 3708 h 10000"/>
                  <a:gd name="connsiteX1" fmla="*/ 2702 w 10056"/>
                  <a:gd name="connsiteY1" fmla="*/ 5320 h 10000"/>
                  <a:gd name="connsiteX2" fmla="*/ 2923 w 10056"/>
                  <a:gd name="connsiteY2" fmla="*/ 5214 h 10000"/>
                  <a:gd name="connsiteX3" fmla="*/ 2867 w 10056"/>
                  <a:gd name="connsiteY3" fmla="*/ 563 h 10000"/>
                  <a:gd name="connsiteX4" fmla="*/ 4329 w 10056"/>
                  <a:gd name="connsiteY4" fmla="*/ 563 h 10000"/>
                  <a:gd name="connsiteX5" fmla="*/ 4364 w 10056"/>
                  <a:gd name="connsiteY5" fmla="*/ 4545 h 10000"/>
                  <a:gd name="connsiteX6" fmla="*/ 4651 w 10056"/>
                  <a:gd name="connsiteY6" fmla="*/ 4545 h 10000"/>
                  <a:gd name="connsiteX7" fmla="*/ 4637 w 10056"/>
                  <a:gd name="connsiteY7" fmla="*/ 3277 h 10000"/>
                  <a:gd name="connsiteX8" fmla="*/ 5353 w 10056"/>
                  <a:gd name="connsiteY8" fmla="*/ 2597 h 10000"/>
                  <a:gd name="connsiteX9" fmla="*/ 6090 w 10056"/>
                  <a:gd name="connsiteY9" fmla="*/ 3252 h 10000"/>
                  <a:gd name="connsiteX10" fmla="*/ 6145 w 10056"/>
                  <a:gd name="connsiteY10" fmla="*/ 4217 h 10000"/>
                  <a:gd name="connsiteX11" fmla="*/ 6495 w 10056"/>
                  <a:gd name="connsiteY11" fmla="*/ 4205 h 10000"/>
                  <a:gd name="connsiteX12" fmla="*/ 6467 w 10056"/>
                  <a:gd name="connsiteY12" fmla="*/ 3449 h 10000"/>
                  <a:gd name="connsiteX13" fmla="*/ 7103 w 10056"/>
                  <a:gd name="connsiteY13" fmla="*/ 2906 h 10000"/>
                  <a:gd name="connsiteX14" fmla="*/ 7839 w 10056"/>
                  <a:gd name="connsiteY14" fmla="*/ 3417 h 10000"/>
                  <a:gd name="connsiteX15" fmla="*/ 7868 w 10056"/>
                  <a:gd name="connsiteY15" fmla="*/ 4501 h 10000"/>
                  <a:gd name="connsiteX16" fmla="*/ 8207 w 10056"/>
                  <a:gd name="connsiteY16" fmla="*/ 4501 h 10000"/>
                  <a:gd name="connsiteX17" fmla="*/ 8213 w 10056"/>
                  <a:gd name="connsiteY17" fmla="*/ 3892 h 10000"/>
                  <a:gd name="connsiteX18" fmla="*/ 8801 w 10056"/>
                  <a:gd name="connsiteY18" fmla="*/ 3373 h 10000"/>
                  <a:gd name="connsiteX19" fmla="*/ 9708 w 10056"/>
                  <a:gd name="connsiteY19" fmla="*/ 4400 h 10000"/>
                  <a:gd name="connsiteX20" fmla="*/ 10032 w 10056"/>
                  <a:gd name="connsiteY20" fmla="*/ 5720 h 10000"/>
                  <a:gd name="connsiteX21" fmla="*/ 10032 w 10056"/>
                  <a:gd name="connsiteY21" fmla="*/ 6865 h 10000"/>
                  <a:gd name="connsiteX22" fmla="*/ 9168 w 10056"/>
                  <a:gd name="connsiteY22" fmla="*/ 8888 h 10000"/>
                  <a:gd name="connsiteX23" fmla="*/ 7255 w 10056"/>
                  <a:gd name="connsiteY23" fmla="*/ 9934 h 10000"/>
                  <a:gd name="connsiteX24" fmla="*/ 6090 w 10056"/>
                  <a:gd name="connsiteY24" fmla="*/ 10000 h 10000"/>
                  <a:gd name="connsiteX25" fmla="*/ 4515 w 10056"/>
                  <a:gd name="connsiteY25" fmla="*/ 9542 h 10000"/>
                  <a:gd name="connsiteX26" fmla="*/ 3351 w 10056"/>
                  <a:gd name="connsiteY26" fmla="*/ 8628 h 10000"/>
                  <a:gd name="connsiteX27" fmla="*/ 2391 w 10056"/>
                  <a:gd name="connsiteY27" fmla="*/ 7457 h 10000"/>
                  <a:gd name="connsiteX28" fmla="*/ 1143 w 10056"/>
                  <a:gd name="connsiteY28" fmla="*/ 5693 h 10000"/>
                  <a:gd name="connsiteX29" fmla="*/ 132 w 10056"/>
                  <a:gd name="connsiteY29" fmla="*/ 4382 h 10000"/>
                  <a:gd name="connsiteX30" fmla="*/ 1360 w 10056"/>
                  <a:gd name="connsiteY30" fmla="*/ 3708 h 10000"/>
                  <a:gd name="connsiteX0" fmla="*/ 1360 w 10048"/>
                  <a:gd name="connsiteY0" fmla="*/ 3708 h 10000"/>
                  <a:gd name="connsiteX1" fmla="*/ 2702 w 10048"/>
                  <a:gd name="connsiteY1" fmla="*/ 5320 h 10000"/>
                  <a:gd name="connsiteX2" fmla="*/ 2923 w 10048"/>
                  <a:gd name="connsiteY2" fmla="*/ 5214 h 10000"/>
                  <a:gd name="connsiteX3" fmla="*/ 2867 w 10048"/>
                  <a:gd name="connsiteY3" fmla="*/ 563 h 10000"/>
                  <a:gd name="connsiteX4" fmla="*/ 4329 w 10048"/>
                  <a:gd name="connsiteY4" fmla="*/ 563 h 10000"/>
                  <a:gd name="connsiteX5" fmla="*/ 4364 w 10048"/>
                  <a:gd name="connsiteY5" fmla="*/ 4545 h 10000"/>
                  <a:gd name="connsiteX6" fmla="*/ 4651 w 10048"/>
                  <a:gd name="connsiteY6" fmla="*/ 4545 h 10000"/>
                  <a:gd name="connsiteX7" fmla="*/ 4637 w 10048"/>
                  <a:gd name="connsiteY7" fmla="*/ 3277 h 10000"/>
                  <a:gd name="connsiteX8" fmla="*/ 5353 w 10048"/>
                  <a:gd name="connsiteY8" fmla="*/ 2597 h 10000"/>
                  <a:gd name="connsiteX9" fmla="*/ 6090 w 10048"/>
                  <a:gd name="connsiteY9" fmla="*/ 3252 h 10000"/>
                  <a:gd name="connsiteX10" fmla="*/ 6145 w 10048"/>
                  <a:gd name="connsiteY10" fmla="*/ 4217 h 10000"/>
                  <a:gd name="connsiteX11" fmla="*/ 6495 w 10048"/>
                  <a:gd name="connsiteY11" fmla="*/ 4205 h 10000"/>
                  <a:gd name="connsiteX12" fmla="*/ 6467 w 10048"/>
                  <a:gd name="connsiteY12" fmla="*/ 3449 h 10000"/>
                  <a:gd name="connsiteX13" fmla="*/ 7103 w 10048"/>
                  <a:gd name="connsiteY13" fmla="*/ 2906 h 10000"/>
                  <a:gd name="connsiteX14" fmla="*/ 7839 w 10048"/>
                  <a:gd name="connsiteY14" fmla="*/ 3417 h 10000"/>
                  <a:gd name="connsiteX15" fmla="*/ 7868 w 10048"/>
                  <a:gd name="connsiteY15" fmla="*/ 4501 h 10000"/>
                  <a:gd name="connsiteX16" fmla="*/ 8207 w 10048"/>
                  <a:gd name="connsiteY16" fmla="*/ 4501 h 10000"/>
                  <a:gd name="connsiteX17" fmla="*/ 8213 w 10048"/>
                  <a:gd name="connsiteY17" fmla="*/ 3892 h 10000"/>
                  <a:gd name="connsiteX18" fmla="*/ 8801 w 10048"/>
                  <a:gd name="connsiteY18" fmla="*/ 3373 h 10000"/>
                  <a:gd name="connsiteX19" fmla="*/ 9708 w 10048"/>
                  <a:gd name="connsiteY19" fmla="*/ 4400 h 10000"/>
                  <a:gd name="connsiteX20" fmla="*/ 9738 w 10048"/>
                  <a:gd name="connsiteY20" fmla="*/ 5720 h 10000"/>
                  <a:gd name="connsiteX21" fmla="*/ 10032 w 10048"/>
                  <a:gd name="connsiteY21" fmla="*/ 6865 h 10000"/>
                  <a:gd name="connsiteX22" fmla="*/ 9168 w 10048"/>
                  <a:gd name="connsiteY22" fmla="*/ 8888 h 10000"/>
                  <a:gd name="connsiteX23" fmla="*/ 7255 w 10048"/>
                  <a:gd name="connsiteY23" fmla="*/ 9934 h 10000"/>
                  <a:gd name="connsiteX24" fmla="*/ 6090 w 10048"/>
                  <a:gd name="connsiteY24" fmla="*/ 10000 h 10000"/>
                  <a:gd name="connsiteX25" fmla="*/ 4515 w 10048"/>
                  <a:gd name="connsiteY25" fmla="*/ 9542 h 10000"/>
                  <a:gd name="connsiteX26" fmla="*/ 3351 w 10048"/>
                  <a:gd name="connsiteY26" fmla="*/ 8628 h 10000"/>
                  <a:gd name="connsiteX27" fmla="*/ 2391 w 10048"/>
                  <a:gd name="connsiteY27" fmla="*/ 7457 h 10000"/>
                  <a:gd name="connsiteX28" fmla="*/ 1143 w 10048"/>
                  <a:gd name="connsiteY28" fmla="*/ 5693 h 10000"/>
                  <a:gd name="connsiteX29" fmla="*/ 132 w 10048"/>
                  <a:gd name="connsiteY29" fmla="*/ 4382 h 10000"/>
                  <a:gd name="connsiteX30" fmla="*/ 1360 w 10048"/>
                  <a:gd name="connsiteY30" fmla="*/ 3708 h 10000"/>
                  <a:gd name="connsiteX0" fmla="*/ 1360 w 9819"/>
                  <a:gd name="connsiteY0" fmla="*/ 3708 h 10000"/>
                  <a:gd name="connsiteX1" fmla="*/ 2702 w 9819"/>
                  <a:gd name="connsiteY1" fmla="*/ 5320 h 10000"/>
                  <a:gd name="connsiteX2" fmla="*/ 2923 w 9819"/>
                  <a:gd name="connsiteY2" fmla="*/ 5214 h 10000"/>
                  <a:gd name="connsiteX3" fmla="*/ 2867 w 9819"/>
                  <a:gd name="connsiteY3" fmla="*/ 563 h 10000"/>
                  <a:gd name="connsiteX4" fmla="*/ 4329 w 9819"/>
                  <a:gd name="connsiteY4" fmla="*/ 563 h 10000"/>
                  <a:gd name="connsiteX5" fmla="*/ 4364 w 9819"/>
                  <a:gd name="connsiteY5" fmla="*/ 4545 h 10000"/>
                  <a:gd name="connsiteX6" fmla="*/ 4651 w 9819"/>
                  <a:gd name="connsiteY6" fmla="*/ 4545 h 10000"/>
                  <a:gd name="connsiteX7" fmla="*/ 4637 w 9819"/>
                  <a:gd name="connsiteY7" fmla="*/ 3277 h 10000"/>
                  <a:gd name="connsiteX8" fmla="*/ 5353 w 9819"/>
                  <a:gd name="connsiteY8" fmla="*/ 2597 h 10000"/>
                  <a:gd name="connsiteX9" fmla="*/ 6090 w 9819"/>
                  <a:gd name="connsiteY9" fmla="*/ 3252 h 10000"/>
                  <a:gd name="connsiteX10" fmla="*/ 6145 w 9819"/>
                  <a:gd name="connsiteY10" fmla="*/ 4217 h 10000"/>
                  <a:gd name="connsiteX11" fmla="*/ 6495 w 9819"/>
                  <a:gd name="connsiteY11" fmla="*/ 4205 h 10000"/>
                  <a:gd name="connsiteX12" fmla="*/ 6467 w 9819"/>
                  <a:gd name="connsiteY12" fmla="*/ 3449 h 10000"/>
                  <a:gd name="connsiteX13" fmla="*/ 7103 w 9819"/>
                  <a:gd name="connsiteY13" fmla="*/ 2906 h 10000"/>
                  <a:gd name="connsiteX14" fmla="*/ 7839 w 9819"/>
                  <a:gd name="connsiteY14" fmla="*/ 3417 h 10000"/>
                  <a:gd name="connsiteX15" fmla="*/ 7868 w 9819"/>
                  <a:gd name="connsiteY15" fmla="*/ 4501 h 10000"/>
                  <a:gd name="connsiteX16" fmla="*/ 8207 w 9819"/>
                  <a:gd name="connsiteY16" fmla="*/ 4501 h 10000"/>
                  <a:gd name="connsiteX17" fmla="*/ 8213 w 9819"/>
                  <a:gd name="connsiteY17" fmla="*/ 3892 h 10000"/>
                  <a:gd name="connsiteX18" fmla="*/ 8801 w 9819"/>
                  <a:gd name="connsiteY18" fmla="*/ 3373 h 10000"/>
                  <a:gd name="connsiteX19" fmla="*/ 9708 w 9819"/>
                  <a:gd name="connsiteY19" fmla="*/ 4400 h 10000"/>
                  <a:gd name="connsiteX20" fmla="*/ 9738 w 9819"/>
                  <a:gd name="connsiteY20" fmla="*/ 5720 h 10000"/>
                  <a:gd name="connsiteX21" fmla="*/ 9785 w 9819"/>
                  <a:gd name="connsiteY21" fmla="*/ 6885 h 10000"/>
                  <a:gd name="connsiteX22" fmla="*/ 9168 w 9819"/>
                  <a:gd name="connsiteY22" fmla="*/ 8888 h 10000"/>
                  <a:gd name="connsiteX23" fmla="*/ 7255 w 9819"/>
                  <a:gd name="connsiteY23" fmla="*/ 9934 h 10000"/>
                  <a:gd name="connsiteX24" fmla="*/ 6090 w 9819"/>
                  <a:gd name="connsiteY24" fmla="*/ 10000 h 10000"/>
                  <a:gd name="connsiteX25" fmla="*/ 4515 w 9819"/>
                  <a:gd name="connsiteY25" fmla="*/ 9542 h 10000"/>
                  <a:gd name="connsiteX26" fmla="*/ 3351 w 9819"/>
                  <a:gd name="connsiteY26" fmla="*/ 8628 h 10000"/>
                  <a:gd name="connsiteX27" fmla="*/ 2391 w 9819"/>
                  <a:gd name="connsiteY27" fmla="*/ 7457 h 10000"/>
                  <a:gd name="connsiteX28" fmla="*/ 1143 w 9819"/>
                  <a:gd name="connsiteY28" fmla="*/ 5693 h 10000"/>
                  <a:gd name="connsiteX29" fmla="*/ 132 w 9819"/>
                  <a:gd name="connsiteY29" fmla="*/ 4382 h 10000"/>
                  <a:gd name="connsiteX30" fmla="*/ 1360 w 9819"/>
                  <a:gd name="connsiteY30" fmla="*/ 3708 h 10000"/>
                  <a:gd name="connsiteX0" fmla="*/ 1385 w 9965"/>
                  <a:gd name="connsiteY0" fmla="*/ 3708 h 10000"/>
                  <a:gd name="connsiteX1" fmla="*/ 2752 w 9965"/>
                  <a:gd name="connsiteY1" fmla="*/ 5320 h 10000"/>
                  <a:gd name="connsiteX2" fmla="*/ 2977 w 9965"/>
                  <a:gd name="connsiteY2" fmla="*/ 5214 h 10000"/>
                  <a:gd name="connsiteX3" fmla="*/ 2920 w 9965"/>
                  <a:gd name="connsiteY3" fmla="*/ 563 h 10000"/>
                  <a:gd name="connsiteX4" fmla="*/ 4409 w 9965"/>
                  <a:gd name="connsiteY4" fmla="*/ 563 h 10000"/>
                  <a:gd name="connsiteX5" fmla="*/ 4444 w 9965"/>
                  <a:gd name="connsiteY5" fmla="*/ 4545 h 10000"/>
                  <a:gd name="connsiteX6" fmla="*/ 4737 w 9965"/>
                  <a:gd name="connsiteY6" fmla="*/ 4545 h 10000"/>
                  <a:gd name="connsiteX7" fmla="*/ 4722 w 9965"/>
                  <a:gd name="connsiteY7" fmla="*/ 3277 h 10000"/>
                  <a:gd name="connsiteX8" fmla="*/ 5452 w 9965"/>
                  <a:gd name="connsiteY8" fmla="*/ 2597 h 10000"/>
                  <a:gd name="connsiteX9" fmla="*/ 6202 w 9965"/>
                  <a:gd name="connsiteY9" fmla="*/ 3252 h 10000"/>
                  <a:gd name="connsiteX10" fmla="*/ 6258 w 9965"/>
                  <a:gd name="connsiteY10" fmla="*/ 4217 h 10000"/>
                  <a:gd name="connsiteX11" fmla="*/ 6615 w 9965"/>
                  <a:gd name="connsiteY11" fmla="*/ 4205 h 10000"/>
                  <a:gd name="connsiteX12" fmla="*/ 6586 w 9965"/>
                  <a:gd name="connsiteY12" fmla="*/ 3449 h 10000"/>
                  <a:gd name="connsiteX13" fmla="*/ 7234 w 9965"/>
                  <a:gd name="connsiteY13" fmla="*/ 2906 h 10000"/>
                  <a:gd name="connsiteX14" fmla="*/ 7984 w 9965"/>
                  <a:gd name="connsiteY14" fmla="*/ 3417 h 10000"/>
                  <a:gd name="connsiteX15" fmla="*/ 8013 w 9965"/>
                  <a:gd name="connsiteY15" fmla="*/ 4501 h 10000"/>
                  <a:gd name="connsiteX16" fmla="*/ 8358 w 9965"/>
                  <a:gd name="connsiteY16" fmla="*/ 4501 h 10000"/>
                  <a:gd name="connsiteX17" fmla="*/ 8364 w 9965"/>
                  <a:gd name="connsiteY17" fmla="*/ 3892 h 10000"/>
                  <a:gd name="connsiteX18" fmla="*/ 8963 w 9965"/>
                  <a:gd name="connsiteY18" fmla="*/ 3373 h 10000"/>
                  <a:gd name="connsiteX19" fmla="*/ 9887 w 9965"/>
                  <a:gd name="connsiteY19" fmla="*/ 4400 h 10000"/>
                  <a:gd name="connsiteX20" fmla="*/ 9918 w 9965"/>
                  <a:gd name="connsiteY20" fmla="*/ 5720 h 10000"/>
                  <a:gd name="connsiteX21" fmla="*/ 9917 w 9965"/>
                  <a:gd name="connsiteY21" fmla="*/ 6936 h 10000"/>
                  <a:gd name="connsiteX22" fmla="*/ 9337 w 9965"/>
                  <a:gd name="connsiteY22" fmla="*/ 8888 h 10000"/>
                  <a:gd name="connsiteX23" fmla="*/ 7389 w 9965"/>
                  <a:gd name="connsiteY23" fmla="*/ 9934 h 10000"/>
                  <a:gd name="connsiteX24" fmla="*/ 6202 w 9965"/>
                  <a:gd name="connsiteY24" fmla="*/ 10000 h 10000"/>
                  <a:gd name="connsiteX25" fmla="*/ 4598 w 9965"/>
                  <a:gd name="connsiteY25" fmla="*/ 9542 h 10000"/>
                  <a:gd name="connsiteX26" fmla="*/ 3413 w 9965"/>
                  <a:gd name="connsiteY26" fmla="*/ 8628 h 10000"/>
                  <a:gd name="connsiteX27" fmla="*/ 2435 w 9965"/>
                  <a:gd name="connsiteY27" fmla="*/ 7457 h 10000"/>
                  <a:gd name="connsiteX28" fmla="*/ 1164 w 9965"/>
                  <a:gd name="connsiteY28" fmla="*/ 5693 h 10000"/>
                  <a:gd name="connsiteX29" fmla="*/ 134 w 9965"/>
                  <a:gd name="connsiteY29" fmla="*/ 4382 h 10000"/>
                  <a:gd name="connsiteX30" fmla="*/ 1385 w 9965"/>
                  <a:gd name="connsiteY30" fmla="*/ 3708 h 10000"/>
                  <a:gd name="connsiteX0" fmla="*/ 1390 w 10000"/>
                  <a:gd name="connsiteY0" fmla="*/ 3708 h 10000"/>
                  <a:gd name="connsiteX1" fmla="*/ 2762 w 10000"/>
                  <a:gd name="connsiteY1" fmla="*/ 5320 h 10000"/>
                  <a:gd name="connsiteX2" fmla="*/ 2987 w 10000"/>
                  <a:gd name="connsiteY2" fmla="*/ 5214 h 10000"/>
                  <a:gd name="connsiteX3" fmla="*/ 2930 w 10000"/>
                  <a:gd name="connsiteY3" fmla="*/ 563 h 10000"/>
                  <a:gd name="connsiteX4" fmla="*/ 4424 w 10000"/>
                  <a:gd name="connsiteY4" fmla="*/ 563 h 10000"/>
                  <a:gd name="connsiteX5" fmla="*/ 4460 w 10000"/>
                  <a:gd name="connsiteY5" fmla="*/ 4545 h 10000"/>
                  <a:gd name="connsiteX6" fmla="*/ 4754 w 10000"/>
                  <a:gd name="connsiteY6" fmla="*/ 4545 h 10000"/>
                  <a:gd name="connsiteX7" fmla="*/ 4739 w 10000"/>
                  <a:gd name="connsiteY7" fmla="*/ 3277 h 10000"/>
                  <a:gd name="connsiteX8" fmla="*/ 5471 w 10000"/>
                  <a:gd name="connsiteY8" fmla="*/ 2597 h 10000"/>
                  <a:gd name="connsiteX9" fmla="*/ 6224 w 10000"/>
                  <a:gd name="connsiteY9" fmla="*/ 3252 h 10000"/>
                  <a:gd name="connsiteX10" fmla="*/ 6280 w 10000"/>
                  <a:gd name="connsiteY10" fmla="*/ 4217 h 10000"/>
                  <a:gd name="connsiteX11" fmla="*/ 6638 w 10000"/>
                  <a:gd name="connsiteY11" fmla="*/ 4205 h 10000"/>
                  <a:gd name="connsiteX12" fmla="*/ 6609 w 10000"/>
                  <a:gd name="connsiteY12" fmla="*/ 3449 h 10000"/>
                  <a:gd name="connsiteX13" fmla="*/ 7259 w 10000"/>
                  <a:gd name="connsiteY13" fmla="*/ 2906 h 10000"/>
                  <a:gd name="connsiteX14" fmla="*/ 8012 w 10000"/>
                  <a:gd name="connsiteY14" fmla="*/ 3417 h 10000"/>
                  <a:gd name="connsiteX15" fmla="*/ 8041 w 10000"/>
                  <a:gd name="connsiteY15" fmla="*/ 4501 h 10000"/>
                  <a:gd name="connsiteX16" fmla="*/ 8387 w 10000"/>
                  <a:gd name="connsiteY16" fmla="*/ 4501 h 10000"/>
                  <a:gd name="connsiteX17" fmla="*/ 8393 w 10000"/>
                  <a:gd name="connsiteY17" fmla="*/ 3892 h 10000"/>
                  <a:gd name="connsiteX18" fmla="*/ 8994 w 10000"/>
                  <a:gd name="connsiteY18" fmla="*/ 3373 h 10000"/>
                  <a:gd name="connsiteX19" fmla="*/ 9922 w 10000"/>
                  <a:gd name="connsiteY19" fmla="*/ 4400 h 10000"/>
                  <a:gd name="connsiteX20" fmla="*/ 9953 w 10000"/>
                  <a:gd name="connsiteY20" fmla="*/ 5720 h 10000"/>
                  <a:gd name="connsiteX21" fmla="*/ 9952 w 10000"/>
                  <a:gd name="connsiteY21" fmla="*/ 6936 h 10000"/>
                  <a:gd name="connsiteX22" fmla="*/ 9370 w 10000"/>
                  <a:gd name="connsiteY22" fmla="*/ 8888 h 10000"/>
                  <a:gd name="connsiteX23" fmla="*/ 7415 w 10000"/>
                  <a:gd name="connsiteY23" fmla="*/ 9934 h 10000"/>
                  <a:gd name="connsiteX24" fmla="*/ 6224 w 10000"/>
                  <a:gd name="connsiteY24" fmla="*/ 10000 h 10000"/>
                  <a:gd name="connsiteX25" fmla="*/ 4614 w 10000"/>
                  <a:gd name="connsiteY25" fmla="*/ 9542 h 10000"/>
                  <a:gd name="connsiteX26" fmla="*/ 3425 w 10000"/>
                  <a:gd name="connsiteY26" fmla="*/ 8628 h 10000"/>
                  <a:gd name="connsiteX27" fmla="*/ 2444 w 10000"/>
                  <a:gd name="connsiteY27" fmla="*/ 7457 h 10000"/>
                  <a:gd name="connsiteX28" fmla="*/ 1168 w 10000"/>
                  <a:gd name="connsiteY28" fmla="*/ 5693 h 10000"/>
                  <a:gd name="connsiteX29" fmla="*/ 134 w 10000"/>
                  <a:gd name="connsiteY29" fmla="*/ 4382 h 10000"/>
                  <a:gd name="connsiteX30" fmla="*/ 1390 w 10000"/>
                  <a:gd name="connsiteY30" fmla="*/ 3708 h 10000"/>
                  <a:gd name="connsiteX0" fmla="*/ 1390 w 10031"/>
                  <a:gd name="connsiteY0" fmla="*/ 3708 h 10000"/>
                  <a:gd name="connsiteX1" fmla="*/ 2762 w 10031"/>
                  <a:gd name="connsiteY1" fmla="*/ 5320 h 10000"/>
                  <a:gd name="connsiteX2" fmla="*/ 2987 w 10031"/>
                  <a:gd name="connsiteY2" fmla="*/ 5214 h 10000"/>
                  <a:gd name="connsiteX3" fmla="*/ 2930 w 10031"/>
                  <a:gd name="connsiteY3" fmla="*/ 563 h 10000"/>
                  <a:gd name="connsiteX4" fmla="*/ 4424 w 10031"/>
                  <a:gd name="connsiteY4" fmla="*/ 563 h 10000"/>
                  <a:gd name="connsiteX5" fmla="*/ 4460 w 10031"/>
                  <a:gd name="connsiteY5" fmla="*/ 4545 h 10000"/>
                  <a:gd name="connsiteX6" fmla="*/ 4754 w 10031"/>
                  <a:gd name="connsiteY6" fmla="*/ 4545 h 10000"/>
                  <a:gd name="connsiteX7" fmla="*/ 4739 w 10031"/>
                  <a:gd name="connsiteY7" fmla="*/ 3277 h 10000"/>
                  <a:gd name="connsiteX8" fmla="*/ 5471 w 10031"/>
                  <a:gd name="connsiteY8" fmla="*/ 2597 h 10000"/>
                  <a:gd name="connsiteX9" fmla="*/ 6224 w 10031"/>
                  <a:gd name="connsiteY9" fmla="*/ 3252 h 10000"/>
                  <a:gd name="connsiteX10" fmla="*/ 6280 w 10031"/>
                  <a:gd name="connsiteY10" fmla="*/ 4217 h 10000"/>
                  <a:gd name="connsiteX11" fmla="*/ 6638 w 10031"/>
                  <a:gd name="connsiteY11" fmla="*/ 4205 h 10000"/>
                  <a:gd name="connsiteX12" fmla="*/ 6609 w 10031"/>
                  <a:gd name="connsiteY12" fmla="*/ 3449 h 10000"/>
                  <a:gd name="connsiteX13" fmla="*/ 7259 w 10031"/>
                  <a:gd name="connsiteY13" fmla="*/ 2906 h 10000"/>
                  <a:gd name="connsiteX14" fmla="*/ 8012 w 10031"/>
                  <a:gd name="connsiteY14" fmla="*/ 3417 h 10000"/>
                  <a:gd name="connsiteX15" fmla="*/ 8041 w 10031"/>
                  <a:gd name="connsiteY15" fmla="*/ 4501 h 10000"/>
                  <a:gd name="connsiteX16" fmla="*/ 8387 w 10031"/>
                  <a:gd name="connsiteY16" fmla="*/ 4501 h 10000"/>
                  <a:gd name="connsiteX17" fmla="*/ 8393 w 10031"/>
                  <a:gd name="connsiteY17" fmla="*/ 3892 h 10000"/>
                  <a:gd name="connsiteX18" fmla="*/ 8994 w 10031"/>
                  <a:gd name="connsiteY18" fmla="*/ 3373 h 10000"/>
                  <a:gd name="connsiteX19" fmla="*/ 9922 w 10031"/>
                  <a:gd name="connsiteY19" fmla="*/ 4400 h 10000"/>
                  <a:gd name="connsiteX20" fmla="*/ 9953 w 10031"/>
                  <a:gd name="connsiteY20" fmla="*/ 5720 h 10000"/>
                  <a:gd name="connsiteX21" fmla="*/ 9370 w 10031"/>
                  <a:gd name="connsiteY21" fmla="*/ 8888 h 10000"/>
                  <a:gd name="connsiteX22" fmla="*/ 7415 w 10031"/>
                  <a:gd name="connsiteY22" fmla="*/ 9934 h 10000"/>
                  <a:gd name="connsiteX23" fmla="*/ 6224 w 10031"/>
                  <a:gd name="connsiteY23" fmla="*/ 10000 h 10000"/>
                  <a:gd name="connsiteX24" fmla="*/ 4614 w 10031"/>
                  <a:gd name="connsiteY24" fmla="*/ 9542 h 10000"/>
                  <a:gd name="connsiteX25" fmla="*/ 3425 w 10031"/>
                  <a:gd name="connsiteY25" fmla="*/ 8628 h 10000"/>
                  <a:gd name="connsiteX26" fmla="*/ 2444 w 10031"/>
                  <a:gd name="connsiteY26" fmla="*/ 7457 h 10000"/>
                  <a:gd name="connsiteX27" fmla="*/ 1168 w 10031"/>
                  <a:gd name="connsiteY27" fmla="*/ 5693 h 10000"/>
                  <a:gd name="connsiteX28" fmla="*/ 134 w 10031"/>
                  <a:gd name="connsiteY28" fmla="*/ 4382 h 10000"/>
                  <a:gd name="connsiteX29" fmla="*/ 1390 w 10031"/>
                  <a:gd name="connsiteY29" fmla="*/ 3708 h 10000"/>
                  <a:gd name="connsiteX0" fmla="*/ 1390 w 9986"/>
                  <a:gd name="connsiteY0" fmla="*/ 3708 h 10000"/>
                  <a:gd name="connsiteX1" fmla="*/ 2762 w 9986"/>
                  <a:gd name="connsiteY1" fmla="*/ 5320 h 10000"/>
                  <a:gd name="connsiteX2" fmla="*/ 2987 w 9986"/>
                  <a:gd name="connsiteY2" fmla="*/ 5214 h 10000"/>
                  <a:gd name="connsiteX3" fmla="*/ 2930 w 9986"/>
                  <a:gd name="connsiteY3" fmla="*/ 563 h 10000"/>
                  <a:gd name="connsiteX4" fmla="*/ 4424 w 9986"/>
                  <a:gd name="connsiteY4" fmla="*/ 563 h 10000"/>
                  <a:gd name="connsiteX5" fmla="*/ 4460 w 9986"/>
                  <a:gd name="connsiteY5" fmla="*/ 4545 h 10000"/>
                  <a:gd name="connsiteX6" fmla="*/ 4754 w 9986"/>
                  <a:gd name="connsiteY6" fmla="*/ 4545 h 10000"/>
                  <a:gd name="connsiteX7" fmla="*/ 4739 w 9986"/>
                  <a:gd name="connsiteY7" fmla="*/ 3277 h 10000"/>
                  <a:gd name="connsiteX8" fmla="*/ 5471 w 9986"/>
                  <a:gd name="connsiteY8" fmla="*/ 2597 h 10000"/>
                  <a:gd name="connsiteX9" fmla="*/ 6224 w 9986"/>
                  <a:gd name="connsiteY9" fmla="*/ 3252 h 10000"/>
                  <a:gd name="connsiteX10" fmla="*/ 6280 w 9986"/>
                  <a:gd name="connsiteY10" fmla="*/ 4217 h 10000"/>
                  <a:gd name="connsiteX11" fmla="*/ 6638 w 9986"/>
                  <a:gd name="connsiteY11" fmla="*/ 4205 h 10000"/>
                  <a:gd name="connsiteX12" fmla="*/ 6609 w 9986"/>
                  <a:gd name="connsiteY12" fmla="*/ 3449 h 10000"/>
                  <a:gd name="connsiteX13" fmla="*/ 7259 w 9986"/>
                  <a:gd name="connsiteY13" fmla="*/ 2906 h 10000"/>
                  <a:gd name="connsiteX14" fmla="*/ 8012 w 9986"/>
                  <a:gd name="connsiteY14" fmla="*/ 3417 h 10000"/>
                  <a:gd name="connsiteX15" fmla="*/ 8041 w 9986"/>
                  <a:gd name="connsiteY15" fmla="*/ 4501 h 10000"/>
                  <a:gd name="connsiteX16" fmla="*/ 8387 w 9986"/>
                  <a:gd name="connsiteY16" fmla="*/ 4501 h 10000"/>
                  <a:gd name="connsiteX17" fmla="*/ 8393 w 9986"/>
                  <a:gd name="connsiteY17" fmla="*/ 3892 h 10000"/>
                  <a:gd name="connsiteX18" fmla="*/ 8994 w 9986"/>
                  <a:gd name="connsiteY18" fmla="*/ 3373 h 10000"/>
                  <a:gd name="connsiteX19" fmla="*/ 9922 w 9986"/>
                  <a:gd name="connsiteY19" fmla="*/ 4400 h 10000"/>
                  <a:gd name="connsiteX20" fmla="*/ 9953 w 9986"/>
                  <a:gd name="connsiteY20" fmla="*/ 5720 h 10000"/>
                  <a:gd name="connsiteX21" fmla="*/ 9370 w 9986"/>
                  <a:gd name="connsiteY21" fmla="*/ 8888 h 10000"/>
                  <a:gd name="connsiteX22" fmla="*/ 7415 w 9986"/>
                  <a:gd name="connsiteY22" fmla="*/ 9934 h 10000"/>
                  <a:gd name="connsiteX23" fmla="*/ 6224 w 9986"/>
                  <a:gd name="connsiteY23" fmla="*/ 10000 h 10000"/>
                  <a:gd name="connsiteX24" fmla="*/ 4614 w 9986"/>
                  <a:gd name="connsiteY24" fmla="*/ 9542 h 10000"/>
                  <a:gd name="connsiteX25" fmla="*/ 3425 w 9986"/>
                  <a:gd name="connsiteY25" fmla="*/ 8628 h 10000"/>
                  <a:gd name="connsiteX26" fmla="*/ 2444 w 9986"/>
                  <a:gd name="connsiteY26" fmla="*/ 7457 h 10000"/>
                  <a:gd name="connsiteX27" fmla="*/ 1168 w 9986"/>
                  <a:gd name="connsiteY27" fmla="*/ 5693 h 10000"/>
                  <a:gd name="connsiteX28" fmla="*/ 134 w 9986"/>
                  <a:gd name="connsiteY28" fmla="*/ 4382 h 10000"/>
                  <a:gd name="connsiteX29" fmla="*/ 1390 w 9986"/>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936 w 10003"/>
                  <a:gd name="connsiteY19" fmla="*/ 4400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10003"/>
                  <a:gd name="connsiteY0" fmla="*/ 3708 h 10000"/>
                  <a:gd name="connsiteX1" fmla="*/ 2766 w 10003"/>
                  <a:gd name="connsiteY1" fmla="*/ 5320 h 10000"/>
                  <a:gd name="connsiteX2" fmla="*/ 2991 w 10003"/>
                  <a:gd name="connsiteY2" fmla="*/ 5214 h 10000"/>
                  <a:gd name="connsiteX3" fmla="*/ 2934 w 10003"/>
                  <a:gd name="connsiteY3" fmla="*/ 563 h 10000"/>
                  <a:gd name="connsiteX4" fmla="*/ 4430 w 10003"/>
                  <a:gd name="connsiteY4" fmla="*/ 563 h 10000"/>
                  <a:gd name="connsiteX5" fmla="*/ 4466 w 10003"/>
                  <a:gd name="connsiteY5" fmla="*/ 4545 h 10000"/>
                  <a:gd name="connsiteX6" fmla="*/ 4761 w 10003"/>
                  <a:gd name="connsiteY6" fmla="*/ 4545 h 10000"/>
                  <a:gd name="connsiteX7" fmla="*/ 4746 w 10003"/>
                  <a:gd name="connsiteY7" fmla="*/ 3277 h 10000"/>
                  <a:gd name="connsiteX8" fmla="*/ 5479 w 10003"/>
                  <a:gd name="connsiteY8" fmla="*/ 2597 h 10000"/>
                  <a:gd name="connsiteX9" fmla="*/ 6233 w 10003"/>
                  <a:gd name="connsiteY9" fmla="*/ 3252 h 10000"/>
                  <a:gd name="connsiteX10" fmla="*/ 6289 w 10003"/>
                  <a:gd name="connsiteY10" fmla="*/ 4217 h 10000"/>
                  <a:gd name="connsiteX11" fmla="*/ 6647 w 10003"/>
                  <a:gd name="connsiteY11" fmla="*/ 4205 h 10000"/>
                  <a:gd name="connsiteX12" fmla="*/ 6618 w 10003"/>
                  <a:gd name="connsiteY12" fmla="*/ 3449 h 10000"/>
                  <a:gd name="connsiteX13" fmla="*/ 7269 w 10003"/>
                  <a:gd name="connsiteY13" fmla="*/ 2906 h 10000"/>
                  <a:gd name="connsiteX14" fmla="*/ 8023 w 10003"/>
                  <a:gd name="connsiteY14" fmla="*/ 3417 h 10000"/>
                  <a:gd name="connsiteX15" fmla="*/ 8052 w 10003"/>
                  <a:gd name="connsiteY15" fmla="*/ 4501 h 10000"/>
                  <a:gd name="connsiteX16" fmla="*/ 8399 w 10003"/>
                  <a:gd name="connsiteY16" fmla="*/ 4501 h 10000"/>
                  <a:gd name="connsiteX17" fmla="*/ 8405 w 10003"/>
                  <a:gd name="connsiteY17" fmla="*/ 3892 h 10000"/>
                  <a:gd name="connsiteX18" fmla="*/ 9007 w 10003"/>
                  <a:gd name="connsiteY18" fmla="*/ 3373 h 10000"/>
                  <a:gd name="connsiteX19" fmla="*/ 9840 w 10003"/>
                  <a:gd name="connsiteY19" fmla="*/ 4431 h 10000"/>
                  <a:gd name="connsiteX20" fmla="*/ 9967 w 10003"/>
                  <a:gd name="connsiteY20" fmla="*/ 5720 h 10000"/>
                  <a:gd name="connsiteX21" fmla="*/ 9383 w 10003"/>
                  <a:gd name="connsiteY21" fmla="*/ 8888 h 10000"/>
                  <a:gd name="connsiteX22" fmla="*/ 7425 w 10003"/>
                  <a:gd name="connsiteY22" fmla="*/ 9934 h 10000"/>
                  <a:gd name="connsiteX23" fmla="*/ 6233 w 10003"/>
                  <a:gd name="connsiteY23" fmla="*/ 10000 h 10000"/>
                  <a:gd name="connsiteX24" fmla="*/ 4620 w 10003"/>
                  <a:gd name="connsiteY24" fmla="*/ 9542 h 10000"/>
                  <a:gd name="connsiteX25" fmla="*/ 3430 w 10003"/>
                  <a:gd name="connsiteY25" fmla="*/ 8628 h 10000"/>
                  <a:gd name="connsiteX26" fmla="*/ 2447 w 10003"/>
                  <a:gd name="connsiteY26" fmla="*/ 7457 h 10000"/>
                  <a:gd name="connsiteX27" fmla="*/ 1170 w 10003"/>
                  <a:gd name="connsiteY27" fmla="*/ 5693 h 10000"/>
                  <a:gd name="connsiteX28" fmla="*/ 134 w 10003"/>
                  <a:gd name="connsiteY28" fmla="*/ 4382 h 10000"/>
                  <a:gd name="connsiteX29" fmla="*/ 1392 w 10003"/>
                  <a:gd name="connsiteY29" fmla="*/ 3708 h 10000"/>
                  <a:gd name="connsiteX0" fmla="*/ 1392 w 9987"/>
                  <a:gd name="connsiteY0" fmla="*/ 3708 h 10000"/>
                  <a:gd name="connsiteX1" fmla="*/ 2766 w 9987"/>
                  <a:gd name="connsiteY1" fmla="*/ 5320 h 10000"/>
                  <a:gd name="connsiteX2" fmla="*/ 2991 w 9987"/>
                  <a:gd name="connsiteY2" fmla="*/ 5214 h 10000"/>
                  <a:gd name="connsiteX3" fmla="*/ 2934 w 9987"/>
                  <a:gd name="connsiteY3" fmla="*/ 563 h 10000"/>
                  <a:gd name="connsiteX4" fmla="*/ 4430 w 9987"/>
                  <a:gd name="connsiteY4" fmla="*/ 563 h 10000"/>
                  <a:gd name="connsiteX5" fmla="*/ 4466 w 9987"/>
                  <a:gd name="connsiteY5" fmla="*/ 4545 h 10000"/>
                  <a:gd name="connsiteX6" fmla="*/ 4761 w 9987"/>
                  <a:gd name="connsiteY6" fmla="*/ 4545 h 10000"/>
                  <a:gd name="connsiteX7" fmla="*/ 4746 w 9987"/>
                  <a:gd name="connsiteY7" fmla="*/ 3277 h 10000"/>
                  <a:gd name="connsiteX8" fmla="*/ 5479 w 9987"/>
                  <a:gd name="connsiteY8" fmla="*/ 2597 h 10000"/>
                  <a:gd name="connsiteX9" fmla="*/ 6233 w 9987"/>
                  <a:gd name="connsiteY9" fmla="*/ 3252 h 10000"/>
                  <a:gd name="connsiteX10" fmla="*/ 6289 w 9987"/>
                  <a:gd name="connsiteY10" fmla="*/ 4217 h 10000"/>
                  <a:gd name="connsiteX11" fmla="*/ 6647 w 9987"/>
                  <a:gd name="connsiteY11" fmla="*/ 4205 h 10000"/>
                  <a:gd name="connsiteX12" fmla="*/ 6618 w 9987"/>
                  <a:gd name="connsiteY12" fmla="*/ 3449 h 10000"/>
                  <a:gd name="connsiteX13" fmla="*/ 7269 w 9987"/>
                  <a:gd name="connsiteY13" fmla="*/ 2906 h 10000"/>
                  <a:gd name="connsiteX14" fmla="*/ 8023 w 9987"/>
                  <a:gd name="connsiteY14" fmla="*/ 3417 h 10000"/>
                  <a:gd name="connsiteX15" fmla="*/ 8052 w 9987"/>
                  <a:gd name="connsiteY15" fmla="*/ 4501 h 10000"/>
                  <a:gd name="connsiteX16" fmla="*/ 8399 w 9987"/>
                  <a:gd name="connsiteY16" fmla="*/ 4501 h 10000"/>
                  <a:gd name="connsiteX17" fmla="*/ 8405 w 9987"/>
                  <a:gd name="connsiteY17" fmla="*/ 3892 h 10000"/>
                  <a:gd name="connsiteX18" fmla="*/ 9007 w 9987"/>
                  <a:gd name="connsiteY18" fmla="*/ 3373 h 10000"/>
                  <a:gd name="connsiteX19" fmla="*/ 9840 w 9987"/>
                  <a:gd name="connsiteY19" fmla="*/ 4431 h 10000"/>
                  <a:gd name="connsiteX20" fmla="*/ 9967 w 9987"/>
                  <a:gd name="connsiteY20" fmla="*/ 5720 h 10000"/>
                  <a:gd name="connsiteX21" fmla="*/ 9383 w 9987"/>
                  <a:gd name="connsiteY21" fmla="*/ 8888 h 10000"/>
                  <a:gd name="connsiteX22" fmla="*/ 7425 w 9987"/>
                  <a:gd name="connsiteY22" fmla="*/ 9934 h 10000"/>
                  <a:gd name="connsiteX23" fmla="*/ 6233 w 9987"/>
                  <a:gd name="connsiteY23" fmla="*/ 10000 h 10000"/>
                  <a:gd name="connsiteX24" fmla="*/ 4620 w 9987"/>
                  <a:gd name="connsiteY24" fmla="*/ 9542 h 10000"/>
                  <a:gd name="connsiteX25" fmla="*/ 3430 w 9987"/>
                  <a:gd name="connsiteY25" fmla="*/ 8628 h 10000"/>
                  <a:gd name="connsiteX26" fmla="*/ 2447 w 9987"/>
                  <a:gd name="connsiteY26" fmla="*/ 7457 h 10000"/>
                  <a:gd name="connsiteX27" fmla="*/ 1170 w 9987"/>
                  <a:gd name="connsiteY27" fmla="*/ 5693 h 10000"/>
                  <a:gd name="connsiteX28" fmla="*/ 134 w 9987"/>
                  <a:gd name="connsiteY28" fmla="*/ 4382 h 10000"/>
                  <a:gd name="connsiteX29" fmla="*/ 1392 w 9987"/>
                  <a:gd name="connsiteY29" fmla="*/ 3708 h 10000"/>
                  <a:gd name="connsiteX0" fmla="*/ 1395 w 10001"/>
                  <a:gd name="connsiteY0" fmla="*/ 3708 h 10000"/>
                  <a:gd name="connsiteX1" fmla="*/ 2771 w 10001"/>
                  <a:gd name="connsiteY1" fmla="*/ 5320 h 10000"/>
                  <a:gd name="connsiteX2" fmla="*/ 2996 w 10001"/>
                  <a:gd name="connsiteY2" fmla="*/ 5214 h 10000"/>
                  <a:gd name="connsiteX3" fmla="*/ 2939 w 10001"/>
                  <a:gd name="connsiteY3" fmla="*/ 563 h 10000"/>
                  <a:gd name="connsiteX4" fmla="*/ 4437 w 10001"/>
                  <a:gd name="connsiteY4" fmla="*/ 563 h 10000"/>
                  <a:gd name="connsiteX5" fmla="*/ 4473 w 10001"/>
                  <a:gd name="connsiteY5" fmla="*/ 4545 h 10000"/>
                  <a:gd name="connsiteX6" fmla="*/ 4768 w 10001"/>
                  <a:gd name="connsiteY6" fmla="*/ 4545 h 10000"/>
                  <a:gd name="connsiteX7" fmla="*/ 4753 w 10001"/>
                  <a:gd name="connsiteY7" fmla="*/ 3277 h 10000"/>
                  <a:gd name="connsiteX8" fmla="*/ 5487 w 10001"/>
                  <a:gd name="connsiteY8" fmla="*/ 2597 h 10000"/>
                  <a:gd name="connsiteX9" fmla="*/ 6242 w 10001"/>
                  <a:gd name="connsiteY9" fmla="*/ 3252 h 10000"/>
                  <a:gd name="connsiteX10" fmla="*/ 6298 w 10001"/>
                  <a:gd name="connsiteY10" fmla="*/ 4217 h 10000"/>
                  <a:gd name="connsiteX11" fmla="*/ 6657 w 10001"/>
                  <a:gd name="connsiteY11" fmla="*/ 4205 h 10000"/>
                  <a:gd name="connsiteX12" fmla="*/ 6628 w 10001"/>
                  <a:gd name="connsiteY12" fmla="*/ 3449 h 10000"/>
                  <a:gd name="connsiteX13" fmla="*/ 7279 w 10001"/>
                  <a:gd name="connsiteY13" fmla="*/ 2906 h 10000"/>
                  <a:gd name="connsiteX14" fmla="*/ 8034 w 10001"/>
                  <a:gd name="connsiteY14" fmla="*/ 3417 h 10000"/>
                  <a:gd name="connsiteX15" fmla="*/ 8063 w 10001"/>
                  <a:gd name="connsiteY15" fmla="*/ 4501 h 10000"/>
                  <a:gd name="connsiteX16" fmla="*/ 8411 w 10001"/>
                  <a:gd name="connsiteY16" fmla="*/ 4501 h 10000"/>
                  <a:gd name="connsiteX17" fmla="*/ 8417 w 10001"/>
                  <a:gd name="connsiteY17" fmla="*/ 3892 h 10000"/>
                  <a:gd name="connsiteX18" fmla="*/ 9020 w 10001"/>
                  <a:gd name="connsiteY18" fmla="*/ 3373 h 10000"/>
                  <a:gd name="connsiteX19" fmla="*/ 9688 w 10001"/>
                  <a:gd name="connsiteY19" fmla="*/ 3783 h 10000"/>
                  <a:gd name="connsiteX20" fmla="*/ 9854 w 10001"/>
                  <a:gd name="connsiteY20" fmla="*/ 4431 h 10000"/>
                  <a:gd name="connsiteX21" fmla="*/ 9981 w 10001"/>
                  <a:gd name="connsiteY21" fmla="*/ 5720 h 10000"/>
                  <a:gd name="connsiteX22" fmla="*/ 9396 w 10001"/>
                  <a:gd name="connsiteY22" fmla="*/ 8888 h 10000"/>
                  <a:gd name="connsiteX23" fmla="*/ 7436 w 10001"/>
                  <a:gd name="connsiteY23" fmla="*/ 9934 h 10000"/>
                  <a:gd name="connsiteX24" fmla="*/ 6242 w 10001"/>
                  <a:gd name="connsiteY24" fmla="*/ 10000 h 10000"/>
                  <a:gd name="connsiteX25" fmla="*/ 4627 w 10001"/>
                  <a:gd name="connsiteY25" fmla="*/ 9542 h 10000"/>
                  <a:gd name="connsiteX26" fmla="*/ 3435 w 10001"/>
                  <a:gd name="connsiteY26" fmla="*/ 8628 h 10000"/>
                  <a:gd name="connsiteX27" fmla="*/ 2451 w 10001"/>
                  <a:gd name="connsiteY27" fmla="*/ 7457 h 10000"/>
                  <a:gd name="connsiteX28" fmla="*/ 1173 w 10001"/>
                  <a:gd name="connsiteY28" fmla="*/ 5693 h 10000"/>
                  <a:gd name="connsiteX29" fmla="*/ 135 w 10001"/>
                  <a:gd name="connsiteY29" fmla="*/ 4382 h 10000"/>
                  <a:gd name="connsiteX30" fmla="*/ 1395 w 10001"/>
                  <a:gd name="connsiteY30" fmla="*/ 3708 h 10000"/>
                  <a:gd name="connsiteX0" fmla="*/ 1395 w 10003"/>
                  <a:gd name="connsiteY0" fmla="*/ 3708 h 10000"/>
                  <a:gd name="connsiteX1" fmla="*/ 2771 w 10003"/>
                  <a:gd name="connsiteY1" fmla="*/ 5320 h 10000"/>
                  <a:gd name="connsiteX2" fmla="*/ 2996 w 10003"/>
                  <a:gd name="connsiteY2" fmla="*/ 5214 h 10000"/>
                  <a:gd name="connsiteX3" fmla="*/ 2939 w 10003"/>
                  <a:gd name="connsiteY3" fmla="*/ 563 h 10000"/>
                  <a:gd name="connsiteX4" fmla="*/ 4437 w 10003"/>
                  <a:gd name="connsiteY4" fmla="*/ 563 h 10000"/>
                  <a:gd name="connsiteX5" fmla="*/ 4473 w 10003"/>
                  <a:gd name="connsiteY5" fmla="*/ 4545 h 10000"/>
                  <a:gd name="connsiteX6" fmla="*/ 4768 w 10003"/>
                  <a:gd name="connsiteY6" fmla="*/ 4545 h 10000"/>
                  <a:gd name="connsiteX7" fmla="*/ 4753 w 10003"/>
                  <a:gd name="connsiteY7" fmla="*/ 3277 h 10000"/>
                  <a:gd name="connsiteX8" fmla="*/ 5487 w 10003"/>
                  <a:gd name="connsiteY8" fmla="*/ 2597 h 10000"/>
                  <a:gd name="connsiteX9" fmla="*/ 6242 w 10003"/>
                  <a:gd name="connsiteY9" fmla="*/ 3252 h 10000"/>
                  <a:gd name="connsiteX10" fmla="*/ 6298 w 10003"/>
                  <a:gd name="connsiteY10" fmla="*/ 4217 h 10000"/>
                  <a:gd name="connsiteX11" fmla="*/ 6657 w 10003"/>
                  <a:gd name="connsiteY11" fmla="*/ 4205 h 10000"/>
                  <a:gd name="connsiteX12" fmla="*/ 6628 w 10003"/>
                  <a:gd name="connsiteY12" fmla="*/ 3449 h 10000"/>
                  <a:gd name="connsiteX13" fmla="*/ 7279 w 10003"/>
                  <a:gd name="connsiteY13" fmla="*/ 2906 h 10000"/>
                  <a:gd name="connsiteX14" fmla="*/ 8034 w 10003"/>
                  <a:gd name="connsiteY14" fmla="*/ 3417 h 10000"/>
                  <a:gd name="connsiteX15" fmla="*/ 8063 w 10003"/>
                  <a:gd name="connsiteY15" fmla="*/ 4501 h 10000"/>
                  <a:gd name="connsiteX16" fmla="*/ 8411 w 10003"/>
                  <a:gd name="connsiteY16" fmla="*/ 4501 h 10000"/>
                  <a:gd name="connsiteX17" fmla="*/ 8417 w 10003"/>
                  <a:gd name="connsiteY17" fmla="*/ 3892 h 10000"/>
                  <a:gd name="connsiteX18" fmla="*/ 9020 w 10003"/>
                  <a:gd name="connsiteY18" fmla="*/ 3373 h 10000"/>
                  <a:gd name="connsiteX19" fmla="*/ 9688 w 10003"/>
                  <a:gd name="connsiteY19" fmla="*/ 3783 h 10000"/>
                  <a:gd name="connsiteX20" fmla="*/ 9866 w 10003"/>
                  <a:gd name="connsiteY20" fmla="*/ 4472 h 10000"/>
                  <a:gd name="connsiteX21" fmla="*/ 9981 w 10003"/>
                  <a:gd name="connsiteY21" fmla="*/ 5720 h 10000"/>
                  <a:gd name="connsiteX22" fmla="*/ 9396 w 10003"/>
                  <a:gd name="connsiteY22" fmla="*/ 8888 h 10000"/>
                  <a:gd name="connsiteX23" fmla="*/ 7436 w 10003"/>
                  <a:gd name="connsiteY23" fmla="*/ 9934 h 10000"/>
                  <a:gd name="connsiteX24" fmla="*/ 6242 w 10003"/>
                  <a:gd name="connsiteY24" fmla="*/ 10000 h 10000"/>
                  <a:gd name="connsiteX25" fmla="*/ 4627 w 10003"/>
                  <a:gd name="connsiteY25" fmla="*/ 9542 h 10000"/>
                  <a:gd name="connsiteX26" fmla="*/ 3435 w 10003"/>
                  <a:gd name="connsiteY26" fmla="*/ 8628 h 10000"/>
                  <a:gd name="connsiteX27" fmla="*/ 2451 w 10003"/>
                  <a:gd name="connsiteY27" fmla="*/ 7457 h 10000"/>
                  <a:gd name="connsiteX28" fmla="*/ 1173 w 10003"/>
                  <a:gd name="connsiteY28" fmla="*/ 5693 h 10000"/>
                  <a:gd name="connsiteX29" fmla="*/ 135 w 10003"/>
                  <a:gd name="connsiteY29" fmla="*/ 4382 h 10000"/>
                  <a:gd name="connsiteX30" fmla="*/ 1395 w 10003"/>
                  <a:gd name="connsiteY30" fmla="*/ 3708 h 10000"/>
                  <a:gd name="connsiteX0" fmla="*/ 1395 w 9941"/>
                  <a:gd name="connsiteY0" fmla="*/ 3708 h 10000"/>
                  <a:gd name="connsiteX1" fmla="*/ 2771 w 9941"/>
                  <a:gd name="connsiteY1" fmla="*/ 5320 h 10000"/>
                  <a:gd name="connsiteX2" fmla="*/ 2996 w 9941"/>
                  <a:gd name="connsiteY2" fmla="*/ 5214 h 10000"/>
                  <a:gd name="connsiteX3" fmla="*/ 2939 w 9941"/>
                  <a:gd name="connsiteY3" fmla="*/ 563 h 10000"/>
                  <a:gd name="connsiteX4" fmla="*/ 4437 w 9941"/>
                  <a:gd name="connsiteY4" fmla="*/ 563 h 10000"/>
                  <a:gd name="connsiteX5" fmla="*/ 4473 w 9941"/>
                  <a:gd name="connsiteY5" fmla="*/ 4545 h 10000"/>
                  <a:gd name="connsiteX6" fmla="*/ 4768 w 9941"/>
                  <a:gd name="connsiteY6" fmla="*/ 4545 h 10000"/>
                  <a:gd name="connsiteX7" fmla="*/ 4753 w 9941"/>
                  <a:gd name="connsiteY7" fmla="*/ 3277 h 10000"/>
                  <a:gd name="connsiteX8" fmla="*/ 5487 w 9941"/>
                  <a:gd name="connsiteY8" fmla="*/ 2597 h 10000"/>
                  <a:gd name="connsiteX9" fmla="*/ 6242 w 9941"/>
                  <a:gd name="connsiteY9" fmla="*/ 3252 h 10000"/>
                  <a:gd name="connsiteX10" fmla="*/ 6298 w 9941"/>
                  <a:gd name="connsiteY10" fmla="*/ 4217 h 10000"/>
                  <a:gd name="connsiteX11" fmla="*/ 6657 w 9941"/>
                  <a:gd name="connsiteY11" fmla="*/ 4205 h 10000"/>
                  <a:gd name="connsiteX12" fmla="*/ 6628 w 9941"/>
                  <a:gd name="connsiteY12" fmla="*/ 3449 h 10000"/>
                  <a:gd name="connsiteX13" fmla="*/ 7279 w 9941"/>
                  <a:gd name="connsiteY13" fmla="*/ 2906 h 10000"/>
                  <a:gd name="connsiteX14" fmla="*/ 8034 w 9941"/>
                  <a:gd name="connsiteY14" fmla="*/ 3417 h 10000"/>
                  <a:gd name="connsiteX15" fmla="*/ 8063 w 9941"/>
                  <a:gd name="connsiteY15" fmla="*/ 4501 h 10000"/>
                  <a:gd name="connsiteX16" fmla="*/ 8411 w 9941"/>
                  <a:gd name="connsiteY16" fmla="*/ 4501 h 10000"/>
                  <a:gd name="connsiteX17" fmla="*/ 8417 w 9941"/>
                  <a:gd name="connsiteY17" fmla="*/ 3892 h 10000"/>
                  <a:gd name="connsiteX18" fmla="*/ 9020 w 9941"/>
                  <a:gd name="connsiteY18" fmla="*/ 3373 h 10000"/>
                  <a:gd name="connsiteX19" fmla="*/ 9688 w 9941"/>
                  <a:gd name="connsiteY19" fmla="*/ 3783 h 10000"/>
                  <a:gd name="connsiteX20" fmla="*/ 9866 w 9941"/>
                  <a:gd name="connsiteY20" fmla="*/ 4472 h 10000"/>
                  <a:gd name="connsiteX21" fmla="*/ 9909 w 9941"/>
                  <a:gd name="connsiteY21" fmla="*/ 6738 h 10000"/>
                  <a:gd name="connsiteX22" fmla="*/ 9396 w 9941"/>
                  <a:gd name="connsiteY22" fmla="*/ 8888 h 10000"/>
                  <a:gd name="connsiteX23" fmla="*/ 7436 w 9941"/>
                  <a:gd name="connsiteY23" fmla="*/ 9934 h 10000"/>
                  <a:gd name="connsiteX24" fmla="*/ 6242 w 9941"/>
                  <a:gd name="connsiteY24" fmla="*/ 10000 h 10000"/>
                  <a:gd name="connsiteX25" fmla="*/ 4627 w 9941"/>
                  <a:gd name="connsiteY25" fmla="*/ 9542 h 10000"/>
                  <a:gd name="connsiteX26" fmla="*/ 3435 w 9941"/>
                  <a:gd name="connsiteY26" fmla="*/ 8628 h 10000"/>
                  <a:gd name="connsiteX27" fmla="*/ 2451 w 9941"/>
                  <a:gd name="connsiteY27" fmla="*/ 7457 h 10000"/>
                  <a:gd name="connsiteX28" fmla="*/ 1173 w 9941"/>
                  <a:gd name="connsiteY28" fmla="*/ 5693 h 10000"/>
                  <a:gd name="connsiteX29" fmla="*/ 135 w 9941"/>
                  <a:gd name="connsiteY29" fmla="*/ 4382 h 10000"/>
                  <a:gd name="connsiteX30" fmla="*/ 1395 w 9941"/>
                  <a:gd name="connsiteY30" fmla="*/ 3708 h 10000"/>
                  <a:gd name="connsiteX0" fmla="*/ 1403 w 9978"/>
                  <a:gd name="connsiteY0" fmla="*/ 3708 h 10000"/>
                  <a:gd name="connsiteX1" fmla="*/ 2787 w 9978"/>
                  <a:gd name="connsiteY1" fmla="*/ 5320 h 10000"/>
                  <a:gd name="connsiteX2" fmla="*/ 3014 w 9978"/>
                  <a:gd name="connsiteY2" fmla="*/ 5214 h 10000"/>
                  <a:gd name="connsiteX3" fmla="*/ 2956 w 9978"/>
                  <a:gd name="connsiteY3" fmla="*/ 563 h 10000"/>
                  <a:gd name="connsiteX4" fmla="*/ 4463 w 9978"/>
                  <a:gd name="connsiteY4" fmla="*/ 563 h 10000"/>
                  <a:gd name="connsiteX5" fmla="*/ 4500 w 9978"/>
                  <a:gd name="connsiteY5" fmla="*/ 4545 h 10000"/>
                  <a:gd name="connsiteX6" fmla="*/ 4796 w 9978"/>
                  <a:gd name="connsiteY6" fmla="*/ 4545 h 10000"/>
                  <a:gd name="connsiteX7" fmla="*/ 4781 w 9978"/>
                  <a:gd name="connsiteY7" fmla="*/ 3277 h 10000"/>
                  <a:gd name="connsiteX8" fmla="*/ 5520 w 9978"/>
                  <a:gd name="connsiteY8" fmla="*/ 2597 h 10000"/>
                  <a:gd name="connsiteX9" fmla="*/ 6279 w 9978"/>
                  <a:gd name="connsiteY9" fmla="*/ 3252 h 10000"/>
                  <a:gd name="connsiteX10" fmla="*/ 6335 w 9978"/>
                  <a:gd name="connsiteY10" fmla="*/ 4217 h 10000"/>
                  <a:gd name="connsiteX11" fmla="*/ 6697 w 9978"/>
                  <a:gd name="connsiteY11" fmla="*/ 4205 h 10000"/>
                  <a:gd name="connsiteX12" fmla="*/ 6667 w 9978"/>
                  <a:gd name="connsiteY12" fmla="*/ 3449 h 10000"/>
                  <a:gd name="connsiteX13" fmla="*/ 7322 w 9978"/>
                  <a:gd name="connsiteY13" fmla="*/ 2906 h 10000"/>
                  <a:gd name="connsiteX14" fmla="*/ 8082 w 9978"/>
                  <a:gd name="connsiteY14" fmla="*/ 3417 h 10000"/>
                  <a:gd name="connsiteX15" fmla="*/ 8111 w 9978"/>
                  <a:gd name="connsiteY15" fmla="*/ 4501 h 10000"/>
                  <a:gd name="connsiteX16" fmla="*/ 8461 w 9978"/>
                  <a:gd name="connsiteY16" fmla="*/ 4501 h 10000"/>
                  <a:gd name="connsiteX17" fmla="*/ 8467 w 9978"/>
                  <a:gd name="connsiteY17" fmla="*/ 3892 h 10000"/>
                  <a:gd name="connsiteX18" fmla="*/ 9074 w 9978"/>
                  <a:gd name="connsiteY18" fmla="*/ 3373 h 10000"/>
                  <a:gd name="connsiteX19" fmla="*/ 9745 w 9978"/>
                  <a:gd name="connsiteY19" fmla="*/ 3783 h 10000"/>
                  <a:gd name="connsiteX20" fmla="*/ 9925 w 9978"/>
                  <a:gd name="connsiteY20" fmla="*/ 4472 h 10000"/>
                  <a:gd name="connsiteX21" fmla="*/ 9968 w 9978"/>
                  <a:gd name="connsiteY21" fmla="*/ 6738 h 10000"/>
                  <a:gd name="connsiteX22" fmla="*/ 9452 w 9978"/>
                  <a:gd name="connsiteY22" fmla="*/ 8888 h 10000"/>
                  <a:gd name="connsiteX23" fmla="*/ 7480 w 9978"/>
                  <a:gd name="connsiteY23" fmla="*/ 9934 h 10000"/>
                  <a:gd name="connsiteX24" fmla="*/ 6279 w 9978"/>
                  <a:gd name="connsiteY24" fmla="*/ 10000 h 10000"/>
                  <a:gd name="connsiteX25" fmla="*/ 4654 w 9978"/>
                  <a:gd name="connsiteY25" fmla="*/ 9542 h 10000"/>
                  <a:gd name="connsiteX26" fmla="*/ 3455 w 9978"/>
                  <a:gd name="connsiteY26" fmla="*/ 8628 h 10000"/>
                  <a:gd name="connsiteX27" fmla="*/ 2466 w 9978"/>
                  <a:gd name="connsiteY27" fmla="*/ 7457 h 10000"/>
                  <a:gd name="connsiteX28" fmla="*/ 1180 w 9978"/>
                  <a:gd name="connsiteY28" fmla="*/ 5693 h 10000"/>
                  <a:gd name="connsiteX29" fmla="*/ 136 w 9978"/>
                  <a:gd name="connsiteY29" fmla="*/ 4382 h 10000"/>
                  <a:gd name="connsiteX30" fmla="*/ 1403 w 9978"/>
                  <a:gd name="connsiteY30" fmla="*/ 3708 h 10000"/>
                  <a:gd name="connsiteX0" fmla="*/ 1406 w 10000"/>
                  <a:gd name="connsiteY0" fmla="*/ 3708 h 10000"/>
                  <a:gd name="connsiteX1" fmla="*/ 2793 w 10000"/>
                  <a:gd name="connsiteY1" fmla="*/ 5320 h 10000"/>
                  <a:gd name="connsiteX2" fmla="*/ 3021 w 10000"/>
                  <a:gd name="connsiteY2" fmla="*/ 5214 h 10000"/>
                  <a:gd name="connsiteX3" fmla="*/ 2963 w 10000"/>
                  <a:gd name="connsiteY3" fmla="*/ 563 h 10000"/>
                  <a:gd name="connsiteX4" fmla="*/ 4473 w 10000"/>
                  <a:gd name="connsiteY4" fmla="*/ 563 h 10000"/>
                  <a:gd name="connsiteX5" fmla="*/ 4510 w 10000"/>
                  <a:gd name="connsiteY5" fmla="*/ 4545 h 10000"/>
                  <a:gd name="connsiteX6" fmla="*/ 4807 w 10000"/>
                  <a:gd name="connsiteY6" fmla="*/ 4545 h 10000"/>
                  <a:gd name="connsiteX7" fmla="*/ 4792 w 10000"/>
                  <a:gd name="connsiteY7" fmla="*/ 3277 h 10000"/>
                  <a:gd name="connsiteX8" fmla="*/ 5532 w 10000"/>
                  <a:gd name="connsiteY8" fmla="*/ 2597 h 10000"/>
                  <a:gd name="connsiteX9" fmla="*/ 6293 w 10000"/>
                  <a:gd name="connsiteY9" fmla="*/ 3252 h 10000"/>
                  <a:gd name="connsiteX10" fmla="*/ 6349 w 10000"/>
                  <a:gd name="connsiteY10" fmla="*/ 4217 h 10000"/>
                  <a:gd name="connsiteX11" fmla="*/ 6712 w 10000"/>
                  <a:gd name="connsiteY11" fmla="*/ 4205 h 10000"/>
                  <a:gd name="connsiteX12" fmla="*/ 6682 w 10000"/>
                  <a:gd name="connsiteY12" fmla="*/ 3449 h 10000"/>
                  <a:gd name="connsiteX13" fmla="*/ 7338 w 10000"/>
                  <a:gd name="connsiteY13" fmla="*/ 2906 h 10000"/>
                  <a:gd name="connsiteX14" fmla="*/ 8100 w 10000"/>
                  <a:gd name="connsiteY14" fmla="*/ 3417 h 10000"/>
                  <a:gd name="connsiteX15" fmla="*/ 8129 w 10000"/>
                  <a:gd name="connsiteY15" fmla="*/ 4501 h 10000"/>
                  <a:gd name="connsiteX16" fmla="*/ 8480 w 10000"/>
                  <a:gd name="connsiteY16" fmla="*/ 4501 h 10000"/>
                  <a:gd name="connsiteX17" fmla="*/ 8486 w 10000"/>
                  <a:gd name="connsiteY17" fmla="*/ 3892 h 10000"/>
                  <a:gd name="connsiteX18" fmla="*/ 9094 w 10000"/>
                  <a:gd name="connsiteY18" fmla="*/ 3373 h 10000"/>
                  <a:gd name="connsiteX19" fmla="*/ 9766 w 10000"/>
                  <a:gd name="connsiteY19" fmla="*/ 3783 h 10000"/>
                  <a:gd name="connsiteX20" fmla="*/ 9947 w 10000"/>
                  <a:gd name="connsiteY20" fmla="*/ 4472 h 10000"/>
                  <a:gd name="connsiteX21" fmla="*/ 9990 w 10000"/>
                  <a:gd name="connsiteY21" fmla="*/ 6738 h 10000"/>
                  <a:gd name="connsiteX22" fmla="*/ 9473 w 10000"/>
                  <a:gd name="connsiteY22" fmla="*/ 8888 h 10000"/>
                  <a:gd name="connsiteX23" fmla="*/ 7496 w 10000"/>
                  <a:gd name="connsiteY23" fmla="*/ 9934 h 10000"/>
                  <a:gd name="connsiteX24" fmla="*/ 6293 w 10000"/>
                  <a:gd name="connsiteY24" fmla="*/ 10000 h 10000"/>
                  <a:gd name="connsiteX25" fmla="*/ 4664 w 10000"/>
                  <a:gd name="connsiteY25" fmla="*/ 9542 h 10000"/>
                  <a:gd name="connsiteX26" fmla="*/ 3463 w 10000"/>
                  <a:gd name="connsiteY26" fmla="*/ 8628 h 10000"/>
                  <a:gd name="connsiteX27" fmla="*/ 2471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9997"/>
                  <a:gd name="connsiteY0" fmla="*/ 3708 h 10000"/>
                  <a:gd name="connsiteX1" fmla="*/ 2793 w 9997"/>
                  <a:gd name="connsiteY1" fmla="*/ 5320 h 10000"/>
                  <a:gd name="connsiteX2" fmla="*/ 3021 w 9997"/>
                  <a:gd name="connsiteY2" fmla="*/ 5214 h 10000"/>
                  <a:gd name="connsiteX3" fmla="*/ 2963 w 9997"/>
                  <a:gd name="connsiteY3" fmla="*/ 563 h 10000"/>
                  <a:gd name="connsiteX4" fmla="*/ 4473 w 9997"/>
                  <a:gd name="connsiteY4" fmla="*/ 563 h 10000"/>
                  <a:gd name="connsiteX5" fmla="*/ 4510 w 9997"/>
                  <a:gd name="connsiteY5" fmla="*/ 4545 h 10000"/>
                  <a:gd name="connsiteX6" fmla="*/ 4807 w 9997"/>
                  <a:gd name="connsiteY6" fmla="*/ 4545 h 10000"/>
                  <a:gd name="connsiteX7" fmla="*/ 4792 w 9997"/>
                  <a:gd name="connsiteY7" fmla="*/ 3277 h 10000"/>
                  <a:gd name="connsiteX8" fmla="*/ 5532 w 9997"/>
                  <a:gd name="connsiteY8" fmla="*/ 2597 h 10000"/>
                  <a:gd name="connsiteX9" fmla="*/ 6293 w 9997"/>
                  <a:gd name="connsiteY9" fmla="*/ 3252 h 10000"/>
                  <a:gd name="connsiteX10" fmla="*/ 6349 w 9997"/>
                  <a:gd name="connsiteY10" fmla="*/ 4217 h 10000"/>
                  <a:gd name="connsiteX11" fmla="*/ 6712 w 9997"/>
                  <a:gd name="connsiteY11" fmla="*/ 4205 h 10000"/>
                  <a:gd name="connsiteX12" fmla="*/ 6682 w 9997"/>
                  <a:gd name="connsiteY12" fmla="*/ 3449 h 10000"/>
                  <a:gd name="connsiteX13" fmla="*/ 7338 w 9997"/>
                  <a:gd name="connsiteY13" fmla="*/ 2906 h 10000"/>
                  <a:gd name="connsiteX14" fmla="*/ 8100 w 9997"/>
                  <a:gd name="connsiteY14" fmla="*/ 3417 h 10000"/>
                  <a:gd name="connsiteX15" fmla="*/ 8129 w 9997"/>
                  <a:gd name="connsiteY15" fmla="*/ 4501 h 10000"/>
                  <a:gd name="connsiteX16" fmla="*/ 8480 w 9997"/>
                  <a:gd name="connsiteY16" fmla="*/ 4501 h 10000"/>
                  <a:gd name="connsiteX17" fmla="*/ 8486 w 9997"/>
                  <a:gd name="connsiteY17" fmla="*/ 3892 h 10000"/>
                  <a:gd name="connsiteX18" fmla="*/ 9094 w 9997"/>
                  <a:gd name="connsiteY18" fmla="*/ 3373 h 10000"/>
                  <a:gd name="connsiteX19" fmla="*/ 9912 w 9997"/>
                  <a:gd name="connsiteY19" fmla="*/ 3936 h 10000"/>
                  <a:gd name="connsiteX20" fmla="*/ 9947 w 9997"/>
                  <a:gd name="connsiteY20" fmla="*/ 4472 h 10000"/>
                  <a:gd name="connsiteX21" fmla="*/ 9990 w 9997"/>
                  <a:gd name="connsiteY21" fmla="*/ 6738 h 10000"/>
                  <a:gd name="connsiteX22" fmla="*/ 9473 w 9997"/>
                  <a:gd name="connsiteY22" fmla="*/ 8888 h 10000"/>
                  <a:gd name="connsiteX23" fmla="*/ 7496 w 9997"/>
                  <a:gd name="connsiteY23" fmla="*/ 9934 h 10000"/>
                  <a:gd name="connsiteX24" fmla="*/ 6293 w 9997"/>
                  <a:gd name="connsiteY24" fmla="*/ 10000 h 10000"/>
                  <a:gd name="connsiteX25" fmla="*/ 4664 w 9997"/>
                  <a:gd name="connsiteY25" fmla="*/ 9542 h 10000"/>
                  <a:gd name="connsiteX26" fmla="*/ 3463 w 9997"/>
                  <a:gd name="connsiteY26" fmla="*/ 8628 h 10000"/>
                  <a:gd name="connsiteX27" fmla="*/ 2471 w 9997"/>
                  <a:gd name="connsiteY27" fmla="*/ 7457 h 10000"/>
                  <a:gd name="connsiteX28" fmla="*/ 1183 w 9997"/>
                  <a:gd name="connsiteY28" fmla="*/ 5693 h 10000"/>
                  <a:gd name="connsiteX29" fmla="*/ 136 w 9997"/>
                  <a:gd name="connsiteY29" fmla="*/ 4382 h 10000"/>
                  <a:gd name="connsiteX30" fmla="*/ 1406 w 9997"/>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36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00"/>
                  <a:gd name="connsiteY0" fmla="*/ 3708 h 10000"/>
                  <a:gd name="connsiteX1" fmla="*/ 2794 w 10000"/>
                  <a:gd name="connsiteY1" fmla="*/ 5320 h 10000"/>
                  <a:gd name="connsiteX2" fmla="*/ 3022 w 10000"/>
                  <a:gd name="connsiteY2" fmla="*/ 5214 h 10000"/>
                  <a:gd name="connsiteX3" fmla="*/ 2964 w 10000"/>
                  <a:gd name="connsiteY3" fmla="*/ 563 h 10000"/>
                  <a:gd name="connsiteX4" fmla="*/ 4474 w 10000"/>
                  <a:gd name="connsiteY4" fmla="*/ 563 h 10000"/>
                  <a:gd name="connsiteX5" fmla="*/ 4511 w 10000"/>
                  <a:gd name="connsiteY5" fmla="*/ 4545 h 10000"/>
                  <a:gd name="connsiteX6" fmla="*/ 4808 w 10000"/>
                  <a:gd name="connsiteY6" fmla="*/ 4545 h 10000"/>
                  <a:gd name="connsiteX7" fmla="*/ 4793 w 10000"/>
                  <a:gd name="connsiteY7" fmla="*/ 3277 h 10000"/>
                  <a:gd name="connsiteX8" fmla="*/ 5534 w 10000"/>
                  <a:gd name="connsiteY8" fmla="*/ 2597 h 10000"/>
                  <a:gd name="connsiteX9" fmla="*/ 6295 w 10000"/>
                  <a:gd name="connsiteY9" fmla="*/ 3252 h 10000"/>
                  <a:gd name="connsiteX10" fmla="*/ 6351 w 10000"/>
                  <a:gd name="connsiteY10" fmla="*/ 4217 h 10000"/>
                  <a:gd name="connsiteX11" fmla="*/ 6714 w 10000"/>
                  <a:gd name="connsiteY11" fmla="*/ 4205 h 10000"/>
                  <a:gd name="connsiteX12" fmla="*/ 6684 w 10000"/>
                  <a:gd name="connsiteY12" fmla="*/ 3449 h 10000"/>
                  <a:gd name="connsiteX13" fmla="*/ 7340 w 10000"/>
                  <a:gd name="connsiteY13" fmla="*/ 2906 h 10000"/>
                  <a:gd name="connsiteX14" fmla="*/ 8102 w 10000"/>
                  <a:gd name="connsiteY14" fmla="*/ 3417 h 10000"/>
                  <a:gd name="connsiteX15" fmla="*/ 8131 w 10000"/>
                  <a:gd name="connsiteY15" fmla="*/ 4501 h 10000"/>
                  <a:gd name="connsiteX16" fmla="*/ 8483 w 10000"/>
                  <a:gd name="connsiteY16" fmla="*/ 4501 h 10000"/>
                  <a:gd name="connsiteX17" fmla="*/ 8489 w 10000"/>
                  <a:gd name="connsiteY17" fmla="*/ 3892 h 10000"/>
                  <a:gd name="connsiteX18" fmla="*/ 9097 w 10000"/>
                  <a:gd name="connsiteY18" fmla="*/ 3373 h 10000"/>
                  <a:gd name="connsiteX19" fmla="*/ 9915 w 10000"/>
                  <a:gd name="connsiteY19" fmla="*/ 3905 h 10000"/>
                  <a:gd name="connsiteX20" fmla="*/ 9950 w 10000"/>
                  <a:gd name="connsiteY20" fmla="*/ 4472 h 10000"/>
                  <a:gd name="connsiteX21" fmla="*/ 9993 w 10000"/>
                  <a:gd name="connsiteY21" fmla="*/ 6738 h 10000"/>
                  <a:gd name="connsiteX22" fmla="*/ 9476 w 10000"/>
                  <a:gd name="connsiteY22" fmla="*/ 8888 h 10000"/>
                  <a:gd name="connsiteX23" fmla="*/ 7498 w 10000"/>
                  <a:gd name="connsiteY23" fmla="*/ 9934 h 10000"/>
                  <a:gd name="connsiteX24" fmla="*/ 6295 w 10000"/>
                  <a:gd name="connsiteY24" fmla="*/ 10000 h 10000"/>
                  <a:gd name="connsiteX25" fmla="*/ 4665 w 10000"/>
                  <a:gd name="connsiteY25" fmla="*/ 9542 h 10000"/>
                  <a:gd name="connsiteX26" fmla="*/ 3464 w 10000"/>
                  <a:gd name="connsiteY26" fmla="*/ 8628 h 10000"/>
                  <a:gd name="connsiteX27" fmla="*/ 2472 w 10000"/>
                  <a:gd name="connsiteY27" fmla="*/ 7457 h 10000"/>
                  <a:gd name="connsiteX28" fmla="*/ 1183 w 10000"/>
                  <a:gd name="connsiteY28" fmla="*/ 5693 h 10000"/>
                  <a:gd name="connsiteX29" fmla="*/ 136 w 10000"/>
                  <a:gd name="connsiteY29" fmla="*/ 4382 h 10000"/>
                  <a:gd name="connsiteX30" fmla="*/ 1406 w 10000"/>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714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097 w 10021"/>
                  <a:gd name="connsiteY18" fmla="*/ 3373 h 10000"/>
                  <a:gd name="connsiteX19" fmla="*/ 9915 w 10021"/>
                  <a:gd name="connsiteY19" fmla="*/ 3905 h 10000"/>
                  <a:gd name="connsiteX20" fmla="*/ 9950 w 10021"/>
                  <a:gd name="connsiteY20" fmla="*/ 4523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36"/>
                  <a:gd name="connsiteY0" fmla="*/ 3708 h 10000"/>
                  <a:gd name="connsiteX1" fmla="*/ 2794 w 10036"/>
                  <a:gd name="connsiteY1" fmla="*/ 5320 h 10000"/>
                  <a:gd name="connsiteX2" fmla="*/ 3022 w 10036"/>
                  <a:gd name="connsiteY2" fmla="*/ 5214 h 10000"/>
                  <a:gd name="connsiteX3" fmla="*/ 2964 w 10036"/>
                  <a:gd name="connsiteY3" fmla="*/ 563 h 10000"/>
                  <a:gd name="connsiteX4" fmla="*/ 4474 w 10036"/>
                  <a:gd name="connsiteY4" fmla="*/ 563 h 10000"/>
                  <a:gd name="connsiteX5" fmla="*/ 4511 w 10036"/>
                  <a:gd name="connsiteY5" fmla="*/ 4545 h 10000"/>
                  <a:gd name="connsiteX6" fmla="*/ 4808 w 10036"/>
                  <a:gd name="connsiteY6" fmla="*/ 4545 h 10000"/>
                  <a:gd name="connsiteX7" fmla="*/ 4793 w 10036"/>
                  <a:gd name="connsiteY7" fmla="*/ 3277 h 10000"/>
                  <a:gd name="connsiteX8" fmla="*/ 5534 w 10036"/>
                  <a:gd name="connsiteY8" fmla="*/ 2597 h 10000"/>
                  <a:gd name="connsiteX9" fmla="*/ 6295 w 10036"/>
                  <a:gd name="connsiteY9" fmla="*/ 3252 h 10000"/>
                  <a:gd name="connsiteX10" fmla="*/ 6351 w 10036"/>
                  <a:gd name="connsiteY10" fmla="*/ 4217 h 10000"/>
                  <a:gd name="connsiteX11" fmla="*/ 6714 w 10036"/>
                  <a:gd name="connsiteY11" fmla="*/ 4205 h 10000"/>
                  <a:gd name="connsiteX12" fmla="*/ 6684 w 10036"/>
                  <a:gd name="connsiteY12" fmla="*/ 3449 h 10000"/>
                  <a:gd name="connsiteX13" fmla="*/ 7340 w 10036"/>
                  <a:gd name="connsiteY13" fmla="*/ 2906 h 10000"/>
                  <a:gd name="connsiteX14" fmla="*/ 8102 w 10036"/>
                  <a:gd name="connsiteY14" fmla="*/ 3417 h 10000"/>
                  <a:gd name="connsiteX15" fmla="*/ 8131 w 10036"/>
                  <a:gd name="connsiteY15" fmla="*/ 4501 h 10000"/>
                  <a:gd name="connsiteX16" fmla="*/ 8483 w 10036"/>
                  <a:gd name="connsiteY16" fmla="*/ 4501 h 10000"/>
                  <a:gd name="connsiteX17" fmla="*/ 8489 w 10036"/>
                  <a:gd name="connsiteY17" fmla="*/ 3892 h 10000"/>
                  <a:gd name="connsiteX18" fmla="*/ 9097 w 10036"/>
                  <a:gd name="connsiteY18" fmla="*/ 3373 h 10000"/>
                  <a:gd name="connsiteX19" fmla="*/ 9915 w 10036"/>
                  <a:gd name="connsiteY19" fmla="*/ 3905 h 10000"/>
                  <a:gd name="connsiteX20" fmla="*/ 9999 w 10036"/>
                  <a:gd name="connsiteY20" fmla="*/ 4554 h 10000"/>
                  <a:gd name="connsiteX21" fmla="*/ 9993 w 10036"/>
                  <a:gd name="connsiteY21" fmla="*/ 6738 h 10000"/>
                  <a:gd name="connsiteX22" fmla="*/ 9476 w 10036"/>
                  <a:gd name="connsiteY22" fmla="*/ 8888 h 10000"/>
                  <a:gd name="connsiteX23" fmla="*/ 7498 w 10036"/>
                  <a:gd name="connsiteY23" fmla="*/ 9934 h 10000"/>
                  <a:gd name="connsiteX24" fmla="*/ 6295 w 10036"/>
                  <a:gd name="connsiteY24" fmla="*/ 10000 h 10000"/>
                  <a:gd name="connsiteX25" fmla="*/ 4665 w 10036"/>
                  <a:gd name="connsiteY25" fmla="*/ 9542 h 10000"/>
                  <a:gd name="connsiteX26" fmla="*/ 3464 w 10036"/>
                  <a:gd name="connsiteY26" fmla="*/ 8628 h 10000"/>
                  <a:gd name="connsiteX27" fmla="*/ 2472 w 10036"/>
                  <a:gd name="connsiteY27" fmla="*/ 7457 h 10000"/>
                  <a:gd name="connsiteX28" fmla="*/ 1183 w 10036"/>
                  <a:gd name="connsiteY28" fmla="*/ 5693 h 10000"/>
                  <a:gd name="connsiteX29" fmla="*/ 136 w 10036"/>
                  <a:gd name="connsiteY29" fmla="*/ 4382 h 10000"/>
                  <a:gd name="connsiteX30" fmla="*/ 1406 w 10036"/>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714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097 w 10037"/>
                  <a:gd name="connsiteY18" fmla="*/ 3373 h 10000"/>
                  <a:gd name="connsiteX19" fmla="*/ 9891 w 10037"/>
                  <a:gd name="connsiteY19" fmla="*/ 3874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714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34"/>
                  <a:gd name="connsiteY0" fmla="*/ 3708 h 10000"/>
                  <a:gd name="connsiteX1" fmla="*/ 2794 w 10034"/>
                  <a:gd name="connsiteY1" fmla="*/ 5320 h 10000"/>
                  <a:gd name="connsiteX2" fmla="*/ 3022 w 10034"/>
                  <a:gd name="connsiteY2" fmla="*/ 5214 h 10000"/>
                  <a:gd name="connsiteX3" fmla="*/ 2964 w 10034"/>
                  <a:gd name="connsiteY3" fmla="*/ 563 h 10000"/>
                  <a:gd name="connsiteX4" fmla="*/ 4474 w 10034"/>
                  <a:gd name="connsiteY4" fmla="*/ 563 h 10000"/>
                  <a:gd name="connsiteX5" fmla="*/ 4511 w 10034"/>
                  <a:gd name="connsiteY5" fmla="*/ 4545 h 10000"/>
                  <a:gd name="connsiteX6" fmla="*/ 4808 w 10034"/>
                  <a:gd name="connsiteY6" fmla="*/ 4545 h 10000"/>
                  <a:gd name="connsiteX7" fmla="*/ 4793 w 10034"/>
                  <a:gd name="connsiteY7" fmla="*/ 3277 h 10000"/>
                  <a:gd name="connsiteX8" fmla="*/ 5534 w 10034"/>
                  <a:gd name="connsiteY8" fmla="*/ 2597 h 10000"/>
                  <a:gd name="connsiteX9" fmla="*/ 6295 w 10034"/>
                  <a:gd name="connsiteY9" fmla="*/ 3252 h 10000"/>
                  <a:gd name="connsiteX10" fmla="*/ 6351 w 10034"/>
                  <a:gd name="connsiteY10" fmla="*/ 4217 h 10000"/>
                  <a:gd name="connsiteX11" fmla="*/ 6690 w 10034"/>
                  <a:gd name="connsiteY11" fmla="*/ 4205 h 10000"/>
                  <a:gd name="connsiteX12" fmla="*/ 6684 w 10034"/>
                  <a:gd name="connsiteY12" fmla="*/ 3449 h 10000"/>
                  <a:gd name="connsiteX13" fmla="*/ 7340 w 10034"/>
                  <a:gd name="connsiteY13" fmla="*/ 2906 h 10000"/>
                  <a:gd name="connsiteX14" fmla="*/ 8102 w 10034"/>
                  <a:gd name="connsiteY14" fmla="*/ 3417 h 10000"/>
                  <a:gd name="connsiteX15" fmla="*/ 8131 w 10034"/>
                  <a:gd name="connsiteY15" fmla="*/ 4501 h 10000"/>
                  <a:gd name="connsiteX16" fmla="*/ 8483 w 10034"/>
                  <a:gd name="connsiteY16" fmla="*/ 4501 h 10000"/>
                  <a:gd name="connsiteX17" fmla="*/ 8489 w 10034"/>
                  <a:gd name="connsiteY17" fmla="*/ 3892 h 10000"/>
                  <a:gd name="connsiteX18" fmla="*/ 9097 w 10034"/>
                  <a:gd name="connsiteY18" fmla="*/ 3373 h 10000"/>
                  <a:gd name="connsiteX19" fmla="*/ 9976 w 10034"/>
                  <a:gd name="connsiteY19" fmla="*/ 3905 h 10000"/>
                  <a:gd name="connsiteX20" fmla="*/ 9999 w 10034"/>
                  <a:gd name="connsiteY20" fmla="*/ 4554 h 10000"/>
                  <a:gd name="connsiteX21" fmla="*/ 9993 w 10034"/>
                  <a:gd name="connsiteY21" fmla="*/ 6738 h 10000"/>
                  <a:gd name="connsiteX22" fmla="*/ 9476 w 10034"/>
                  <a:gd name="connsiteY22" fmla="*/ 8888 h 10000"/>
                  <a:gd name="connsiteX23" fmla="*/ 7498 w 10034"/>
                  <a:gd name="connsiteY23" fmla="*/ 9934 h 10000"/>
                  <a:gd name="connsiteX24" fmla="*/ 6295 w 10034"/>
                  <a:gd name="connsiteY24" fmla="*/ 10000 h 10000"/>
                  <a:gd name="connsiteX25" fmla="*/ 4665 w 10034"/>
                  <a:gd name="connsiteY25" fmla="*/ 9542 h 10000"/>
                  <a:gd name="connsiteX26" fmla="*/ 3464 w 10034"/>
                  <a:gd name="connsiteY26" fmla="*/ 8628 h 10000"/>
                  <a:gd name="connsiteX27" fmla="*/ 2472 w 10034"/>
                  <a:gd name="connsiteY27" fmla="*/ 7457 h 10000"/>
                  <a:gd name="connsiteX28" fmla="*/ 1183 w 10034"/>
                  <a:gd name="connsiteY28" fmla="*/ 5693 h 10000"/>
                  <a:gd name="connsiteX29" fmla="*/ 136 w 10034"/>
                  <a:gd name="connsiteY29" fmla="*/ 4382 h 10000"/>
                  <a:gd name="connsiteX30" fmla="*/ 1406 w 10034"/>
                  <a:gd name="connsiteY30" fmla="*/ 3708 h 10000"/>
                  <a:gd name="connsiteX0" fmla="*/ 1406 w 10045"/>
                  <a:gd name="connsiteY0" fmla="*/ 3708 h 10000"/>
                  <a:gd name="connsiteX1" fmla="*/ 2794 w 10045"/>
                  <a:gd name="connsiteY1" fmla="*/ 5320 h 10000"/>
                  <a:gd name="connsiteX2" fmla="*/ 3022 w 10045"/>
                  <a:gd name="connsiteY2" fmla="*/ 5214 h 10000"/>
                  <a:gd name="connsiteX3" fmla="*/ 2964 w 10045"/>
                  <a:gd name="connsiteY3" fmla="*/ 563 h 10000"/>
                  <a:gd name="connsiteX4" fmla="*/ 4474 w 10045"/>
                  <a:gd name="connsiteY4" fmla="*/ 563 h 10000"/>
                  <a:gd name="connsiteX5" fmla="*/ 4511 w 10045"/>
                  <a:gd name="connsiteY5" fmla="*/ 4545 h 10000"/>
                  <a:gd name="connsiteX6" fmla="*/ 4808 w 10045"/>
                  <a:gd name="connsiteY6" fmla="*/ 4545 h 10000"/>
                  <a:gd name="connsiteX7" fmla="*/ 4793 w 10045"/>
                  <a:gd name="connsiteY7" fmla="*/ 3277 h 10000"/>
                  <a:gd name="connsiteX8" fmla="*/ 5534 w 10045"/>
                  <a:gd name="connsiteY8" fmla="*/ 2597 h 10000"/>
                  <a:gd name="connsiteX9" fmla="*/ 6295 w 10045"/>
                  <a:gd name="connsiteY9" fmla="*/ 3252 h 10000"/>
                  <a:gd name="connsiteX10" fmla="*/ 6351 w 10045"/>
                  <a:gd name="connsiteY10" fmla="*/ 4217 h 10000"/>
                  <a:gd name="connsiteX11" fmla="*/ 6690 w 10045"/>
                  <a:gd name="connsiteY11" fmla="*/ 4205 h 10000"/>
                  <a:gd name="connsiteX12" fmla="*/ 6684 w 10045"/>
                  <a:gd name="connsiteY12" fmla="*/ 3449 h 10000"/>
                  <a:gd name="connsiteX13" fmla="*/ 7340 w 10045"/>
                  <a:gd name="connsiteY13" fmla="*/ 2906 h 10000"/>
                  <a:gd name="connsiteX14" fmla="*/ 8102 w 10045"/>
                  <a:gd name="connsiteY14" fmla="*/ 3417 h 10000"/>
                  <a:gd name="connsiteX15" fmla="*/ 8131 w 10045"/>
                  <a:gd name="connsiteY15" fmla="*/ 4501 h 10000"/>
                  <a:gd name="connsiteX16" fmla="*/ 8483 w 10045"/>
                  <a:gd name="connsiteY16" fmla="*/ 4501 h 10000"/>
                  <a:gd name="connsiteX17" fmla="*/ 8489 w 10045"/>
                  <a:gd name="connsiteY17" fmla="*/ 3892 h 10000"/>
                  <a:gd name="connsiteX18" fmla="*/ 9134 w 10045"/>
                  <a:gd name="connsiteY18" fmla="*/ 3373 h 10000"/>
                  <a:gd name="connsiteX19" fmla="*/ 9976 w 10045"/>
                  <a:gd name="connsiteY19" fmla="*/ 3905 h 10000"/>
                  <a:gd name="connsiteX20" fmla="*/ 9999 w 10045"/>
                  <a:gd name="connsiteY20" fmla="*/ 4554 h 10000"/>
                  <a:gd name="connsiteX21" fmla="*/ 9993 w 10045"/>
                  <a:gd name="connsiteY21" fmla="*/ 6738 h 10000"/>
                  <a:gd name="connsiteX22" fmla="*/ 9476 w 10045"/>
                  <a:gd name="connsiteY22" fmla="*/ 8888 h 10000"/>
                  <a:gd name="connsiteX23" fmla="*/ 7498 w 10045"/>
                  <a:gd name="connsiteY23" fmla="*/ 9934 h 10000"/>
                  <a:gd name="connsiteX24" fmla="*/ 6295 w 10045"/>
                  <a:gd name="connsiteY24" fmla="*/ 10000 h 10000"/>
                  <a:gd name="connsiteX25" fmla="*/ 4665 w 10045"/>
                  <a:gd name="connsiteY25" fmla="*/ 9542 h 10000"/>
                  <a:gd name="connsiteX26" fmla="*/ 3464 w 10045"/>
                  <a:gd name="connsiteY26" fmla="*/ 8628 h 10000"/>
                  <a:gd name="connsiteX27" fmla="*/ 2472 w 10045"/>
                  <a:gd name="connsiteY27" fmla="*/ 7457 h 10000"/>
                  <a:gd name="connsiteX28" fmla="*/ 1183 w 10045"/>
                  <a:gd name="connsiteY28" fmla="*/ 5693 h 10000"/>
                  <a:gd name="connsiteX29" fmla="*/ 136 w 10045"/>
                  <a:gd name="connsiteY29" fmla="*/ 4382 h 10000"/>
                  <a:gd name="connsiteX30" fmla="*/ 1406 w 10045"/>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37"/>
                  <a:gd name="connsiteY0" fmla="*/ 3708 h 10000"/>
                  <a:gd name="connsiteX1" fmla="*/ 2794 w 10037"/>
                  <a:gd name="connsiteY1" fmla="*/ 5320 h 10000"/>
                  <a:gd name="connsiteX2" fmla="*/ 3022 w 10037"/>
                  <a:gd name="connsiteY2" fmla="*/ 5214 h 10000"/>
                  <a:gd name="connsiteX3" fmla="*/ 2964 w 10037"/>
                  <a:gd name="connsiteY3" fmla="*/ 563 h 10000"/>
                  <a:gd name="connsiteX4" fmla="*/ 4474 w 10037"/>
                  <a:gd name="connsiteY4" fmla="*/ 563 h 10000"/>
                  <a:gd name="connsiteX5" fmla="*/ 4511 w 10037"/>
                  <a:gd name="connsiteY5" fmla="*/ 4545 h 10000"/>
                  <a:gd name="connsiteX6" fmla="*/ 4808 w 10037"/>
                  <a:gd name="connsiteY6" fmla="*/ 4545 h 10000"/>
                  <a:gd name="connsiteX7" fmla="*/ 4793 w 10037"/>
                  <a:gd name="connsiteY7" fmla="*/ 3277 h 10000"/>
                  <a:gd name="connsiteX8" fmla="*/ 5534 w 10037"/>
                  <a:gd name="connsiteY8" fmla="*/ 2597 h 10000"/>
                  <a:gd name="connsiteX9" fmla="*/ 6295 w 10037"/>
                  <a:gd name="connsiteY9" fmla="*/ 3252 h 10000"/>
                  <a:gd name="connsiteX10" fmla="*/ 6351 w 10037"/>
                  <a:gd name="connsiteY10" fmla="*/ 4217 h 10000"/>
                  <a:gd name="connsiteX11" fmla="*/ 6690 w 10037"/>
                  <a:gd name="connsiteY11" fmla="*/ 4205 h 10000"/>
                  <a:gd name="connsiteX12" fmla="*/ 6684 w 10037"/>
                  <a:gd name="connsiteY12" fmla="*/ 3449 h 10000"/>
                  <a:gd name="connsiteX13" fmla="*/ 7340 w 10037"/>
                  <a:gd name="connsiteY13" fmla="*/ 2906 h 10000"/>
                  <a:gd name="connsiteX14" fmla="*/ 8102 w 10037"/>
                  <a:gd name="connsiteY14" fmla="*/ 3417 h 10000"/>
                  <a:gd name="connsiteX15" fmla="*/ 8131 w 10037"/>
                  <a:gd name="connsiteY15" fmla="*/ 4501 h 10000"/>
                  <a:gd name="connsiteX16" fmla="*/ 8483 w 10037"/>
                  <a:gd name="connsiteY16" fmla="*/ 4501 h 10000"/>
                  <a:gd name="connsiteX17" fmla="*/ 8489 w 10037"/>
                  <a:gd name="connsiteY17" fmla="*/ 3892 h 10000"/>
                  <a:gd name="connsiteX18" fmla="*/ 9134 w 10037"/>
                  <a:gd name="connsiteY18" fmla="*/ 3373 h 10000"/>
                  <a:gd name="connsiteX19" fmla="*/ 9903 w 10037"/>
                  <a:gd name="connsiteY19" fmla="*/ 3905 h 10000"/>
                  <a:gd name="connsiteX20" fmla="*/ 9999 w 10037"/>
                  <a:gd name="connsiteY20" fmla="*/ 4554 h 10000"/>
                  <a:gd name="connsiteX21" fmla="*/ 9993 w 10037"/>
                  <a:gd name="connsiteY21" fmla="*/ 6738 h 10000"/>
                  <a:gd name="connsiteX22" fmla="*/ 9476 w 10037"/>
                  <a:gd name="connsiteY22" fmla="*/ 8888 h 10000"/>
                  <a:gd name="connsiteX23" fmla="*/ 7498 w 10037"/>
                  <a:gd name="connsiteY23" fmla="*/ 9934 h 10000"/>
                  <a:gd name="connsiteX24" fmla="*/ 6295 w 10037"/>
                  <a:gd name="connsiteY24" fmla="*/ 10000 h 10000"/>
                  <a:gd name="connsiteX25" fmla="*/ 4665 w 10037"/>
                  <a:gd name="connsiteY25" fmla="*/ 9542 h 10000"/>
                  <a:gd name="connsiteX26" fmla="*/ 3464 w 10037"/>
                  <a:gd name="connsiteY26" fmla="*/ 8628 h 10000"/>
                  <a:gd name="connsiteX27" fmla="*/ 2472 w 10037"/>
                  <a:gd name="connsiteY27" fmla="*/ 7457 h 10000"/>
                  <a:gd name="connsiteX28" fmla="*/ 1183 w 10037"/>
                  <a:gd name="connsiteY28" fmla="*/ 5693 h 10000"/>
                  <a:gd name="connsiteX29" fmla="*/ 136 w 10037"/>
                  <a:gd name="connsiteY29" fmla="*/ 4382 h 10000"/>
                  <a:gd name="connsiteX30" fmla="*/ 1406 w 10037"/>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03 w 10021"/>
                  <a:gd name="connsiteY19" fmla="*/ 3905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2"/>
                  <a:gd name="connsiteY0" fmla="*/ 3708 h 10000"/>
                  <a:gd name="connsiteX1" fmla="*/ 2794 w 10022"/>
                  <a:gd name="connsiteY1" fmla="*/ 5320 h 10000"/>
                  <a:gd name="connsiteX2" fmla="*/ 3022 w 10022"/>
                  <a:gd name="connsiteY2" fmla="*/ 5214 h 10000"/>
                  <a:gd name="connsiteX3" fmla="*/ 2964 w 10022"/>
                  <a:gd name="connsiteY3" fmla="*/ 563 h 10000"/>
                  <a:gd name="connsiteX4" fmla="*/ 4474 w 10022"/>
                  <a:gd name="connsiteY4" fmla="*/ 563 h 10000"/>
                  <a:gd name="connsiteX5" fmla="*/ 4511 w 10022"/>
                  <a:gd name="connsiteY5" fmla="*/ 4545 h 10000"/>
                  <a:gd name="connsiteX6" fmla="*/ 4808 w 10022"/>
                  <a:gd name="connsiteY6" fmla="*/ 4545 h 10000"/>
                  <a:gd name="connsiteX7" fmla="*/ 4793 w 10022"/>
                  <a:gd name="connsiteY7" fmla="*/ 3277 h 10000"/>
                  <a:gd name="connsiteX8" fmla="*/ 5534 w 10022"/>
                  <a:gd name="connsiteY8" fmla="*/ 2597 h 10000"/>
                  <a:gd name="connsiteX9" fmla="*/ 6295 w 10022"/>
                  <a:gd name="connsiteY9" fmla="*/ 3252 h 10000"/>
                  <a:gd name="connsiteX10" fmla="*/ 6351 w 10022"/>
                  <a:gd name="connsiteY10" fmla="*/ 4217 h 10000"/>
                  <a:gd name="connsiteX11" fmla="*/ 6690 w 10022"/>
                  <a:gd name="connsiteY11" fmla="*/ 4205 h 10000"/>
                  <a:gd name="connsiteX12" fmla="*/ 6684 w 10022"/>
                  <a:gd name="connsiteY12" fmla="*/ 3449 h 10000"/>
                  <a:gd name="connsiteX13" fmla="*/ 7340 w 10022"/>
                  <a:gd name="connsiteY13" fmla="*/ 2906 h 10000"/>
                  <a:gd name="connsiteX14" fmla="*/ 8102 w 10022"/>
                  <a:gd name="connsiteY14" fmla="*/ 3417 h 10000"/>
                  <a:gd name="connsiteX15" fmla="*/ 8131 w 10022"/>
                  <a:gd name="connsiteY15" fmla="*/ 4501 h 10000"/>
                  <a:gd name="connsiteX16" fmla="*/ 8483 w 10022"/>
                  <a:gd name="connsiteY16" fmla="*/ 4501 h 10000"/>
                  <a:gd name="connsiteX17" fmla="*/ 8489 w 10022"/>
                  <a:gd name="connsiteY17" fmla="*/ 3892 h 10000"/>
                  <a:gd name="connsiteX18" fmla="*/ 9134 w 10022"/>
                  <a:gd name="connsiteY18" fmla="*/ 3373 h 10000"/>
                  <a:gd name="connsiteX19" fmla="*/ 9879 w 10022"/>
                  <a:gd name="connsiteY19" fmla="*/ 3874 h 10000"/>
                  <a:gd name="connsiteX20" fmla="*/ 9950 w 10022"/>
                  <a:gd name="connsiteY20" fmla="*/ 4564 h 10000"/>
                  <a:gd name="connsiteX21" fmla="*/ 9993 w 10022"/>
                  <a:gd name="connsiteY21" fmla="*/ 6738 h 10000"/>
                  <a:gd name="connsiteX22" fmla="*/ 9476 w 10022"/>
                  <a:gd name="connsiteY22" fmla="*/ 8888 h 10000"/>
                  <a:gd name="connsiteX23" fmla="*/ 7498 w 10022"/>
                  <a:gd name="connsiteY23" fmla="*/ 9934 h 10000"/>
                  <a:gd name="connsiteX24" fmla="*/ 6295 w 10022"/>
                  <a:gd name="connsiteY24" fmla="*/ 10000 h 10000"/>
                  <a:gd name="connsiteX25" fmla="*/ 4665 w 10022"/>
                  <a:gd name="connsiteY25" fmla="*/ 9542 h 10000"/>
                  <a:gd name="connsiteX26" fmla="*/ 3464 w 10022"/>
                  <a:gd name="connsiteY26" fmla="*/ 8628 h 10000"/>
                  <a:gd name="connsiteX27" fmla="*/ 2472 w 10022"/>
                  <a:gd name="connsiteY27" fmla="*/ 7457 h 10000"/>
                  <a:gd name="connsiteX28" fmla="*/ 1183 w 10022"/>
                  <a:gd name="connsiteY28" fmla="*/ 5693 h 10000"/>
                  <a:gd name="connsiteX29" fmla="*/ 136 w 10022"/>
                  <a:gd name="connsiteY29" fmla="*/ 4382 h 10000"/>
                  <a:gd name="connsiteX30" fmla="*/ 1406 w 10022"/>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34 w 10021"/>
                  <a:gd name="connsiteY18" fmla="*/ 3373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 name="connsiteX0" fmla="*/ 1406 w 10021"/>
                  <a:gd name="connsiteY0" fmla="*/ 3708 h 10000"/>
                  <a:gd name="connsiteX1" fmla="*/ 2794 w 10021"/>
                  <a:gd name="connsiteY1" fmla="*/ 5320 h 10000"/>
                  <a:gd name="connsiteX2" fmla="*/ 3022 w 10021"/>
                  <a:gd name="connsiteY2" fmla="*/ 5214 h 10000"/>
                  <a:gd name="connsiteX3" fmla="*/ 2964 w 10021"/>
                  <a:gd name="connsiteY3" fmla="*/ 563 h 10000"/>
                  <a:gd name="connsiteX4" fmla="*/ 4474 w 10021"/>
                  <a:gd name="connsiteY4" fmla="*/ 563 h 10000"/>
                  <a:gd name="connsiteX5" fmla="*/ 4511 w 10021"/>
                  <a:gd name="connsiteY5" fmla="*/ 4545 h 10000"/>
                  <a:gd name="connsiteX6" fmla="*/ 4808 w 10021"/>
                  <a:gd name="connsiteY6" fmla="*/ 4545 h 10000"/>
                  <a:gd name="connsiteX7" fmla="*/ 4793 w 10021"/>
                  <a:gd name="connsiteY7" fmla="*/ 3277 h 10000"/>
                  <a:gd name="connsiteX8" fmla="*/ 5534 w 10021"/>
                  <a:gd name="connsiteY8" fmla="*/ 2597 h 10000"/>
                  <a:gd name="connsiteX9" fmla="*/ 6295 w 10021"/>
                  <a:gd name="connsiteY9" fmla="*/ 3252 h 10000"/>
                  <a:gd name="connsiteX10" fmla="*/ 6351 w 10021"/>
                  <a:gd name="connsiteY10" fmla="*/ 4217 h 10000"/>
                  <a:gd name="connsiteX11" fmla="*/ 6690 w 10021"/>
                  <a:gd name="connsiteY11" fmla="*/ 4205 h 10000"/>
                  <a:gd name="connsiteX12" fmla="*/ 6684 w 10021"/>
                  <a:gd name="connsiteY12" fmla="*/ 3449 h 10000"/>
                  <a:gd name="connsiteX13" fmla="*/ 7340 w 10021"/>
                  <a:gd name="connsiteY13" fmla="*/ 2906 h 10000"/>
                  <a:gd name="connsiteX14" fmla="*/ 8102 w 10021"/>
                  <a:gd name="connsiteY14" fmla="*/ 3417 h 10000"/>
                  <a:gd name="connsiteX15" fmla="*/ 8131 w 10021"/>
                  <a:gd name="connsiteY15" fmla="*/ 4501 h 10000"/>
                  <a:gd name="connsiteX16" fmla="*/ 8483 w 10021"/>
                  <a:gd name="connsiteY16" fmla="*/ 4501 h 10000"/>
                  <a:gd name="connsiteX17" fmla="*/ 8489 w 10021"/>
                  <a:gd name="connsiteY17" fmla="*/ 3892 h 10000"/>
                  <a:gd name="connsiteX18" fmla="*/ 9146 w 10021"/>
                  <a:gd name="connsiteY18" fmla="*/ 3281 h 10000"/>
                  <a:gd name="connsiteX19" fmla="*/ 9916 w 10021"/>
                  <a:gd name="connsiteY19" fmla="*/ 3874 h 10000"/>
                  <a:gd name="connsiteX20" fmla="*/ 9950 w 10021"/>
                  <a:gd name="connsiteY20" fmla="*/ 4564 h 10000"/>
                  <a:gd name="connsiteX21" fmla="*/ 9993 w 10021"/>
                  <a:gd name="connsiteY21" fmla="*/ 6738 h 10000"/>
                  <a:gd name="connsiteX22" fmla="*/ 9476 w 10021"/>
                  <a:gd name="connsiteY22" fmla="*/ 8888 h 10000"/>
                  <a:gd name="connsiteX23" fmla="*/ 7498 w 10021"/>
                  <a:gd name="connsiteY23" fmla="*/ 9934 h 10000"/>
                  <a:gd name="connsiteX24" fmla="*/ 6295 w 10021"/>
                  <a:gd name="connsiteY24" fmla="*/ 10000 h 10000"/>
                  <a:gd name="connsiteX25" fmla="*/ 4665 w 10021"/>
                  <a:gd name="connsiteY25" fmla="*/ 9542 h 10000"/>
                  <a:gd name="connsiteX26" fmla="*/ 3464 w 10021"/>
                  <a:gd name="connsiteY26" fmla="*/ 8628 h 10000"/>
                  <a:gd name="connsiteX27" fmla="*/ 2472 w 10021"/>
                  <a:gd name="connsiteY27" fmla="*/ 7457 h 10000"/>
                  <a:gd name="connsiteX28" fmla="*/ 1183 w 10021"/>
                  <a:gd name="connsiteY28" fmla="*/ 5693 h 10000"/>
                  <a:gd name="connsiteX29" fmla="*/ 136 w 10021"/>
                  <a:gd name="connsiteY29" fmla="*/ 4382 h 10000"/>
                  <a:gd name="connsiteX30" fmla="*/ 1406 w 10021"/>
                  <a:gd name="connsiteY30" fmla="*/ 37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1" h="10000">
                    <a:moveTo>
                      <a:pt x="1406" y="3708"/>
                    </a:moveTo>
                    <a:cubicBezTo>
                      <a:pt x="1949" y="4313"/>
                      <a:pt x="2525" y="5069"/>
                      <a:pt x="2794" y="5320"/>
                    </a:cubicBezTo>
                    <a:cubicBezTo>
                      <a:pt x="2939" y="5314"/>
                      <a:pt x="3032" y="5318"/>
                      <a:pt x="3022" y="5214"/>
                    </a:cubicBezTo>
                    <a:cubicBezTo>
                      <a:pt x="3048" y="4222"/>
                      <a:pt x="2723" y="1338"/>
                      <a:pt x="2964" y="563"/>
                    </a:cubicBezTo>
                    <a:cubicBezTo>
                      <a:pt x="3204" y="-211"/>
                      <a:pt x="4438" y="-162"/>
                      <a:pt x="4474" y="563"/>
                    </a:cubicBezTo>
                    <a:cubicBezTo>
                      <a:pt x="4509" y="1271"/>
                      <a:pt x="4427" y="3881"/>
                      <a:pt x="4511" y="4545"/>
                    </a:cubicBezTo>
                    <a:cubicBezTo>
                      <a:pt x="4721" y="4559"/>
                      <a:pt x="4658" y="4567"/>
                      <a:pt x="4808" y="4545"/>
                    </a:cubicBezTo>
                    <a:cubicBezTo>
                      <a:pt x="4815" y="4192"/>
                      <a:pt x="4785" y="3637"/>
                      <a:pt x="4793" y="3277"/>
                    </a:cubicBezTo>
                    <a:cubicBezTo>
                      <a:pt x="4802" y="2932"/>
                      <a:pt x="5086" y="2589"/>
                      <a:pt x="5534" y="2597"/>
                    </a:cubicBezTo>
                    <a:cubicBezTo>
                      <a:pt x="5982" y="2605"/>
                      <a:pt x="6272" y="2923"/>
                      <a:pt x="6295" y="3252"/>
                    </a:cubicBezTo>
                    <a:cubicBezTo>
                      <a:pt x="6319" y="3581"/>
                      <a:pt x="6349" y="3826"/>
                      <a:pt x="6351" y="4217"/>
                    </a:cubicBezTo>
                    <a:lnTo>
                      <a:pt x="6690" y="4205"/>
                    </a:lnTo>
                    <a:cubicBezTo>
                      <a:pt x="6680" y="3926"/>
                      <a:pt x="6686" y="3746"/>
                      <a:pt x="6684" y="3449"/>
                    </a:cubicBezTo>
                    <a:cubicBezTo>
                      <a:pt x="6682" y="3152"/>
                      <a:pt x="6907" y="2899"/>
                      <a:pt x="7340" y="2906"/>
                    </a:cubicBezTo>
                    <a:cubicBezTo>
                      <a:pt x="7777" y="2913"/>
                      <a:pt x="8073" y="3104"/>
                      <a:pt x="8102" y="3417"/>
                    </a:cubicBezTo>
                    <a:cubicBezTo>
                      <a:pt x="8131" y="3745"/>
                      <a:pt x="8148" y="4047"/>
                      <a:pt x="8131" y="4501"/>
                    </a:cubicBezTo>
                    <a:lnTo>
                      <a:pt x="8483" y="4501"/>
                    </a:lnTo>
                    <a:cubicBezTo>
                      <a:pt x="8484" y="4250"/>
                      <a:pt x="8489" y="4166"/>
                      <a:pt x="8489" y="3892"/>
                    </a:cubicBezTo>
                    <a:cubicBezTo>
                      <a:pt x="8489" y="3618"/>
                      <a:pt x="8640" y="3274"/>
                      <a:pt x="9146" y="3281"/>
                    </a:cubicBezTo>
                    <a:cubicBezTo>
                      <a:pt x="9652" y="3288"/>
                      <a:pt x="9904" y="3579"/>
                      <a:pt x="9916" y="3874"/>
                    </a:cubicBezTo>
                    <a:cubicBezTo>
                      <a:pt x="9928" y="4169"/>
                      <a:pt x="9937" y="4087"/>
                      <a:pt x="9950" y="4564"/>
                    </a:cubicBezTo>
                    <a:cubicBezTo>
                      <a:pt x="9963" y="5041"/>
                      <a:pt x="10072" y="6017"/>
                      <a:pt x="9993" y="6738"/>
                    </a:cubicBezTo>
                    <a:cubicBezTo>
                      <a:pt x="9914" y="7459"/>
                      <a:pt x="9904" y="8186"/>
                      <a:pt x="9476" y="8888"/>
                    </a:cubicBezTo>
                    <a:cubicBezTo>
                      <a:pt x="8974" y="9412"/>
                      <a:pt x="8313" y="9773"/>
                      <a:pt x="7498" y="9934"/>
                    </a:cubicBezTo>
                    <a:cubicBezTo>
                      <a:pt x="7111" y="10000"/>
                      <a:pt x="6683" y="10000"/>
                      <a:pt x="6295" y="10000"/>
                    </a:cubicBezTo>
                    <a:cubicBezTo>
                      <a:pt x="5715" y="9934"/>
                      <a:pt x="5170" y="9805"/>
                      <a:pt x="4665" y="9542"/>
                    </a:cubicBezTo>
                    <a:cubicBezTo>
                      <a:pt x="4202" y="9315"/>
                      <a:pt x="3828" y="8976"/>
                      <a:pt x="3464" y="8628"/>
                    </a:cubicBezTo>
                    <a:cubicBezTo>
                      <a:pt x="3098" y="8280"/>
                      <a:pt x="2744" y="7849"/>
                      <a:pt x="2472" y="7457"/>
                    </a:cubicBezTo>
                    <a:cubicBezTo>
                      <a:pt x="1892" y="6705"/>
                      <a:pt x="1763" y="6444"/>
                      <a:pt x="1183" y="5693"/>
                    </a:cubicBezTo>
                    <a:cubicBezTo>
                      <a:pt x="949" y="5366"/>
                      <a:pt x="693" y="5186"/>
                      <a:pt x="136" y="4382"/>
                    </a:cubicBezTo>
                    <a:cubicBezTo>
                      <a:pt x="-418" y="3578"/>
                      <a:pt x="864" y="3103"/>
                      <a:pt x="1406" y="3708"/>
                    </a:cubicBezTo>
                    <a:close/>
                  </a:path>
                </a:pathLst>
              </a:custGeom>
              <a:solidFill>
                <a:srgbClr val="FA8E43">
                  <a:lumMod val="40000"/>
                  <a:lumOff val="60000"/>
                </a:srgbClr>
              </a:solidFill>
              <a:ln w="12700">
                <a:solidFill>
                  <a:srgbClr val="FA8E43">
                    <a:lumMod val="60000"/>
                    <a:lumOff val="4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cxnSp>
            <p:nvCxnSpPr>
              <p:cNvPr id="59" name="Straight Connector 58">
                <a:extLst>
                  <a:ext uri="{FF2B5EF4-FFF2-40B4-BE49-F238E27FC236}">
                    <a16:creationId xmlns:a16="http://schemas.microsoft.com/office/drawing/2014/main" id="{4C3343F4-8D96-81FC-86E8-AA9475C59702}"/>
                  </a:ext>
                </a:extLst>
              </p:cNvPr>
              <p:cNvCxnSpPr/>
              <p:nvPr/>
            </p:nvCxnSpPr>
            <p:spPr>
              <a:xfrm>
                <a:off x="6143235" y="3164655"/>
                <a:ext cx="211689" cy="0"/>
              </a:xfrm>
              <a:prstGeom prst="line">
                <a:avLst/>
              </a:prstGeom>
              <a:noFill/>
              <a:ln w="6350" cap="flat" cmpd="sng" algn="ctr">
                <a:solidFill>
                  <a:srgbClr val="FA8E43">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D6CB5671-C31A-2C09-B94A-22847C159B86}"/>
                  </a:ext>
                </a:extLst>
              </p:cNvPr>
              <p:cNvCxnSpPr/>
              <p:nvPr/>
            </p:nvCxnSpPr>
            <p:spPr>
              <a:xfrm>
                <a:off x="6153004" y="3206992"/>
                <a:ext cx="195406" cy="0"/>
              </a:xfrm>
              <a:prstGeom prst="line">
                <a:avLst/>
              </a:prstGeom>
              <a:noFill/>
              <a:ln w="6350" cap="flat" cmpd="sng" algn="ctr">
                <a:solidFill>
                  <a:srgbClr val="FA8E43">
                    <a:lumMod val="60000"/>
                    <a:lumOff val="40000"/>
                  </a:srgbClr>
                </a:solidFill>
                <a:prstDash val="solid"/>
                <a:miter lim="800000"/>
              </a:ln>
              <a:effectLst/>
            </p:spPr>
          </p:cxnSp>
          <p:cxnSp>
            <p:nvCxnSpPr>
              <p:cNvPr id="61" name="Straight Connector 60">
                <a:extLst>
                  <a:ext uri="{FF2B5EF4-FFF2-40B4-BE49-F238E27FC236}">
                    <a16:creationId xmlns:a16="http://schemas.microsoft.com/office/drawing/2014/main" id="{BAB95856-B810-8FBE-56F1-14F416BEC8E6}"/>
                  </a:ext>
                </a:extLst>
              </p:cNvPr>
              <p:cNvCxnSpPr/>
              <p:nvPr/>
            </p:nvCxnSpPr>
            <p:spPr>
              <a:xfrm>
                <a:off x="6569038" y="3427240"/>
                <a:ext cx="133464" cy="0"/>
              </a:xfrm>
              <a:prstGeom prst="line">
                <a:avLst/>
              </a:prstGeom>
              <a:noFill/>
              <a:ln w="6350" cap="flat" cmpd="sng" algn="ctr">
                <a:solidFill>
                  <a:srgbClr val="FA8E43">
                    <a:lumMod val="60000"/>
                    <a:lumOff val="40000"/>
                  </a:srgbClr>
                </a:solidFill>
                <a:prstDash val="solid"/>
                <a:miter lim="800000"/>
              </a:ln>
              <a:effectLst/>
            </p:spPr>
          </p:cxnSp>
          <p:cxnSp>
            <p:nvCxnSpPr>
              <p:cNvPr id="62" name="Straight Connector 61">
                <a:extLst>
                  <a:ext uri="{FF2B5EF4-FFF2-40B4-BE49-F238E27FC236}">
                    <a16:creationId xmlns:a16="http://schemas.microsoft.com/office/drawing/2014/main" id="{4156CF96-4230-FD82-8320-D297C62FDBB9}"/>
                  </a:ext>
                </a:extLst>
              </p:cNvPr>
              <p:cNvCxnSpPr/>
              <p:nvPr/>
            </p:nvCxnSpPr>
            <p:spPr>
              <a:xfrm>
                <a:off x="6973031" y="3532062"/>
                <a:ext cx="133464" cy="0"/>
              </a:xfrm>
              <a:prstGeom prst="line">
                <a:avLst/>
              </a:prstGeom>
              <a:noFill/>
              <a:ln w="6350" cap="flat" cmpd="sng" algn="ctr">
                <a:solidFill>
                  <a:srgbClr val="FA8E43">
                    <a:lumMod val="60000"/>
                    <a:lumOff val="40000"/>
                  </a:srgbClr>
                </a:solidFill>
                <a:prstDash val="solid"/>
                <a:miter lim="800000"/>
              </a:ln>
              <a:effectLst/>
            </p:spPr>
          </p:cxnSp>
          <p:cxnSp>
            <p:nvCxnSpPr>
              <p:cNvPr id="63" name="Straight Connector 62">
                <a:extLst>
                  <a:ext uri="{FF2B5EF4-FFF2-40B4-BE49-F238E27FC236}">
                    <a16:creationId xmlns:a16="http://schemas.microsoft.com/office/drawing/2014/main" id="{A674D904-F8CE-E103-80C8-9D0CF4220CD1}"/>
                  </a:ext>
                </a:extLst>
              </p:cNvPr>
              <p:cNvCxnSpPr/>
              <p:nvPr/>
            </p:nvCxnSpPr>
            <p:spPr>
              <a:xfrm>
                <a:off x="7360672" y="3603529"/>
                <a:ext cx="133464" cy="0"/>
              </a:xfrm>
              <a:prstGeom prst="line">
                <a:avLst/>
              </a:prstGeom>
              <a:noFill/>
              <a:ln w="6350" cap="flat" cmpd="sng" algn="ctr">
                <a:solidFill>
                  <a:srgbClr val="FA8E43">
                    <a:lumMod val="60000"/>
                    <a:lumOff val="40000"/>
                  </a:srgbClr>
                </a:solidFill>
                <a:prstDash val="solid"/>
                <a:miter lim="800000"/>
              </a:ln>
              <a:effectLst/>
            </p:spPr>
          </p:cxnSp>
          <p:cxnSp>
            <p:nvCxnSpPr>
              <p:cNvPr id="64" name="Straight Connector 63">
                <a:extLst>
                  <a:ext uri="{FF2B5EF4-FFF2-40B4-BE49-F238E27FC236}">
                    <a16:creationId xmlns:a16="http://schemas.microsoft.com/office/drawing/2014/main" id="{E77CE94A-AE94-DAA0-BFF9-52CF4A506394}"/>
                  </a:ext>
                </a:extLst>
              </p:cNvPr>
              <p:cNvCxnSpPr/>
              <p:nvPr/>
            </p:nvCxnSpPr>
            <p:spPr>
              <a:xfrm flipV="1">
                <a:off x="5598636" y="3743294"/>
                <a:ext cx="94446" cy="115071"/>
              </a:xfrm>
              <a:prstGeom prst="line">
                <a:avLst/>
              </a:prstGeom>
              <a:noFill/>
              <a:ln w="6350" cap="flat" cmpd="sng" algn="ctr">
                <a:solidFill>
                  <a:srgbClr val="FA8E43">
                    <a:lumMod val="60000"/>
                    <a:lumOff val="40000"/>
                  </a:srgbClr>
                </a:solidFill>
                <a:prstDash val="solid"/>
                <a:miter lim="800000"/>
              </a:ln>
              <a:effectLst/>
            </p:spPr>
          </p:cxnSp>
        </p:grpSp>
        <p:sp>
          <p:nvSpPr>
            <p:cNvPr id="65" name="Freeform 46">
              <a:extLst>
                <a:ext uri="{FF2B5EF4-FFF2-40B4-BE49-F238E27FC236}">
                  <a16:creationId xmlns:a16="http://schemas.microsoft.com/office/drawing/2014/main" id="{E1AA89AA-4AC8-B7AA-F4D5-819ABB2AEA97}"/>
                </a:ext>
              </a:extLst>
            </p:cNvPr>
            <p:cNvSpPr/>
            <p:nvPr/>
          </p:nvSpPr>
          <p:spPr>
            <a:xfrm>
              <a:off x="3908825" y="849818"/>
              <a:ext cx="1378207" cy="137820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47">
              <a:extLst>
                <a:ext uri="{FF2B5EF4-FFF2-40B4-BE49-F238E27FC236}">
                  <a16:creationId xmlns:a16="http://schemas.microsoft.com/office/drawing/2014/main" id="{41F877E6-1FFB-5AD9-3D53-1E91C47F9D9C}"/>
                </a:ext>
              </a:extLst>
            </p:cNvPr>
            <p:cNvSpPr/>
            <p:nvPr/>
          </p:nvSpPr>
          <p:spPr>
            <a:xfrm flipH="1">
              <a:off x="6675521" y="500591"/>
              <a:ext cx="1044867" cy="1044867"/>
            </a:xfrm>
            <a:custGeom>
              <a:avLst/>
              <a:gdLst>
                <a:gd name="connsiteX0" fmla="*/ 503853 w 1007706"/>
                <a:gd name="connsiteY0" fmla="*/ 0 h 1007706"/>
                <a:gd name="connsiteX1" fmla="*/ 1007706 w 1007706"/>
                <a:gd name="connsiteY1" fmla="*/ 503853 h 1007706"/>
                <a:gd name="connsiteX2" fmla="*/ 1007706 w 1007706"/>
                <a:gd name="connsiteY2" fmla="*/ 1007706 h 1007706"/>
                <a:gd name="connsiteX3" fmla="*/ 503853 w 1007706"/>
                <a:gd name="connsiteY3" fmla="*/ 1007706 h 1007706"/>
                <a:gd name="connsiteX4" fmla="*/ 0 w 1007706"/>
                <a:gd name="connsiteY4" fmla="*/ 503853 h 1007706"/>
                <a:gd name="connsiteX5" fmla="*/ 503853 w 1007706"/>
                <a:gd name="connsiteY5"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06" h="1007706">
                  <a:moveTo>
                    <a:pt x="503853" y="0"/>
                  </a:moveTo>
                  <a:cubicBezTo>
                    <a:pt x="782123" y="0"/>
                    <a:pt x="1007706" y="225583"/>
                    <a:pt x="1007706" y="503853"/>
                  </a:cubicBezTo>
                  <a:lnTo>
                    <a:pt x="1007706" y="1007706"/>
                  </a:lnTo>
                  <a:lnTo>
                    <a:pt x="503853" y="1007706"/>
                  </a:lnTo>
                  <a:cubicBezTo>
                    <a:pt x="225583" y="1007706"/>
                    <a:pt x="0" y="782123"/>
                    <a:pt x="0" y="503853"/>
                  </a:cubicBezTo>
                  <a:cubicBezTo>
                    <a:pt x="0" y="225583"/>
                    <a:pt x="225583" y="0"/>
                    <a:pt x="503853" y="0"/>
                  </a:cubicBezTo>
                  <a:close/>
                </a:path>
              </a:pathLst>
            </a:custGeom>
            <a:solidFill>
              <a:srgbClr val="E7E6E6"/>
            </a:solidFill>
            <a:ln w="12700" cap="flat" cmpd="sng" algn="ctr">
              <a:noFill/>
              <a:prstDash val="solid"/>
              <a:miter lim="800000"/>
            </a:ln>
            <a:effectLst>
              <a:outerShdw blurRad="469900" dist="50800" dir="5400000" algn="ctr"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9710">
              <a:extLst>
                <a:ext uri="{FF2B5EF4-FFF2-40B4-BE49-F238E27FC236}">
                  <a16:creationId xmlns:a16="http://schemas.microsoft.com/office/drawing/2014/main" id="{9DA01FF7-BF6B-BF34-2DC1-F68860959796}"/>
                </a:ext>
              </a:extLst>
            </p:cNvPr>
            <p:cNvGrpSpPr>
              <a:grpSpLocks/>
            </p:cNvGrpSpPr>
            <p:nvPr/>
          </p:nvGrpSpPr>
          <p:grpSpPr bwMode="auto">
            <a:xfrm>
              <a:off x="3992514" y="1264601"/>
              <a:ext cx="365760" cy="548640"/>
              <a:chOff x="6967847" y="4122513"/>
              <a:chExt cx="376302" cy="600075"/>
            </a:xfrm>
          </p:grpSpPr>
          <p:sp>
            <p:nvSpPr>
              <p:cNvPr id="70" name="Freeform 1410">
                <a:extLst>
                  <a:ext uri="{FF2B5EF4-FFF2-40B4-BE49-F238E27FC236}">
                    <a16:creationId xmlns:a16="http://schemas.microsoft.com/office/drawing/2014/main" id="{79E78CC0-39F8-F67D-0F31-47D27AF2054E}"/>
                  </a:ext>
                </a:extLst>
              </p:cNvPr>
              <p:cNvSpPr>
                <a:spLocks noChangeArrowheads="1"/>
              </p:cNvSpPr>
              <p:nvPr/>
            </p:nvSpPr>
            <p:spPr bwMode="auto">
              <a:xfrm>
                <a:off x="7107761" y="4476722"/>
                <a:ext cx="97054" cy="105371"/>
              </a:xfrm>
              <a:custGeom>
                <a:avLst/>
                <a:gdLst>
                  <a:gd name="T0" fmla="*/ 96920 w 718"/>
                  <a:gd name="T1" fmla="*/ 105236 h 782"/>
                  <a:gd name="T2" fmla="*/ 0 w 718"/>
                  <a:gd name="T3" fmla="*/ 105236 h 782"/>
                  <a:gd name="T4" fmla="*/ 0 w 718"/>
                  <a:gd name="T5" fmla="*/ 0 h 782"/>
                  <a:gd name="T6" fmla="*/ 96920 w 718"/>
                  <a:gd name="T7" fmla="*/ 0 h 782"/>
                  <a:gd name="T8" fmla="*/ 96920 w 718"/>
                  <a:gd name="T9" fmla="*/ 10523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782">
                    <a:moveTo>
                      <a:pt x="717" y="781"/>
                    </a:moveTo>
                    <a:lnTo>
                      <a:pt x="0" y="781"/>
                    </a:lnTo>
                    <a:lnTo>
                      <a:pt x="0" y="0"/>
                    </a:lnTo>
                    <a:lnTo>
                      <a:pt x="717" y="0"/>
                    </a:lnTo>
                    <a:lnTo>
                      <a:pt x="717" y="781"/>
                    </a:lnTo>
                  </a:path>
                </a:pathLst>
              </a:custGeom>
              <a:solidFill>
                <a:srgbClr val="D9A8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1" name="Freeform 1411">
                <a:extLst>
                  <a:ext uri="{FF2B5EF4-FFF2-40B4-BE49-F238E27FC236}">
                    <a16:creationId xmlns:a16="http://schemas.microsoft.com/office/drawing/2014/main" id="{8ABB416E-9968-3E05-899F-B106A2414B4D}"/>
                  </a:ext>
                </a:extLst>
              </p:cNvPr>
              <p:cNvSpPr>
                <a:spLocks noChangeArrowheads="1"/>
              </p:cNvSpPr>
              <p:nvPr/>
            </p:nvSpPr>
            <p:spPr bwMode="auto">
              <a:xfrm>
                <a:off x="7155399" y="4533280"/>
                <a:ext cx="188750" cy="189308"/>
              </a:xfrm>
              <a:custGeom>
                <a:avLst/>
                <a:gdLst>
                  <a:gd name="T0" fmla="*/ 48166 w 1399"/>
                  <a:gd name="T1" fmla="*/ 0 h 1401"/>
                  <a:gd name="T2" fmla="*/ 48166 w 1399"/>
                  <a:gd name="T3" fmla="*/ 0 h 1401"/>
                  <a:gd name="T4" fmla="*/ 64761 w 1399"/>
                  <a:gd name="T5" fmla="*/ 0 h 1401"/>
                  <a:gd name="T6" fmla="*/ 150704 w 1399"/>
                  <a:gd name="T7" fmla="*/ 38916 h 1401"/>
                  <a:gd name="T8" fmla="*/ 188616 w 1399"/>
                  <a:gd name="T9" fmla="*/ 189174 h 1401"/>
                  <a:gd name="T10" fmla="*/ 130466 w 1399"/>
                  <a:gd name="T11" fmla="*/ 189174 h 1401"/>
                  <a:gd name="T12" fmla="*/ 0 w 1399"/>
                  <a:gd name="T13" fmla="*/ 189174 h 1401"/>
                  <a:gd name="T14" fmla="*/ 0 w 1399"/>
                  <a:gd name="T15" fmla="*/ 66076 h 1401"/>
                  <a:gd name="T16" fmla="*/ 0 w 1399"/>
                  <a:gd name="T17" fmla="*/ 36889 h 1401"/>
                  <a:gd name="T18" fmla="*/ 48166 w 1399"/>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9" h="1401">
                    <a:moveTo>
                      <a:pt x="357" y="0"/>
                    </a:moveTo>
                    <a:lnTo>
                      <a:pt x="357" y="0"/>
                    </a:lnTo>
                    <a:cubicBezTo>
                      <a:pt x="480" y="0"/>
                      <a:pt x="480" y="0"/>
                      <a:pt x="480" y="0"/>
                    </a:cubicBezTo>
                    <a:cubicBezTo>
                      <a:pt x="702" y="58"/>
                      <a:pt x="953" y="101"/>
                      <a:pt x="1117" y="288"/>
                    </a:cubicBezTo>
                    <a:cubicBezTo>
                      <a:pt x="1218" y="409"/>
                      <a:pt x="1398" y="1400"/>
                      <a:pt x="1398" y="1400"/>
                    </a:cubicBezTo>
                    <a:cubicBezTo>
                      <a:pt x="967" y="1400"/>
                      <a:pt x="967" y="1400"/>
                      <a:pt x="967" y="1400"/>
                    </a:cubicBezTo>
                    <a:cubicBezTo>
                      <a:pt x="0" y="1400"/>
                      <a:pt x="0" y="1400"/>
                      <a:pt x="0" y="1400"/>
                    </a:cubicBezTo>
                    <a:cubicBezTo>
                      <a:pt x="0" y="489"/>
                      <a:pt x="0" y="489"/>
                      <a:pt x="0" y="489"/>
                    </a:cubicBezTo>
                    <a:cubicBezTo>
                      <a:pt x="0" y="273"/>
                      <a:pt x="0" y="273"/>
                      <a:pt x="0" y="273"/>
                    </a:cubicBezTo>
                    <a:cubicBezTo>
                      <a:pt x="200" y="273"/>
                      <a:pt x="357" y="151"/>
                      <a:pt x="357"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2" name="Freeform 1412">
                <a:extLst>
                  <a:ext uri="{FF2B5EF4-FFF2-40B4-BE49-F238E27FC236}">
                    <a16:creationId xmlns:a16="http://schemas.microsoft.com/office/drawing/2014/main" id="{3A58BD04-32C9-04CD-8341-F2FEF759B3B0}"/>
                  </a:ext>
                </a:extLst>
              </p:cNvPr>
              <p:cNvSpPr>
                <a:spLocks noChangeArrowheads="1"/>
              </p:cNvSpPr>
              <p:nvPr/>
            </p:nvSpPr>
            <p:spPr bwMode="auto">
              <a:xfrm>
                <a:off x="6967847" y="4533278"/>
                <a:ext cx="188154" cy="189308"/>
              </a:xfrm>
              <a:custGeom>
                <a:avLst/>
                <a:gdLst>
                  <a:gd name="T0" fmla="*/ 140475 w 1393"/>
                  <a:gd name="T1" fmla="*/ 0 h 1401"/>
                  <a:gd name="T2" fmla="*/ 140475 w 1393"/>
                  <a:gd name="T3" fmla="*/ 0 h 1401"/>
                  <a:gd name="T4" fmla="*/ 123996 w 1393"/>
                  <a:gd name="T5" fmla="*/ 0 h 1401"/>
                  <a:gd name="T6" fmla="*/ 37820 w 1393"/>
                  <a:gd name="T7" fmla="*/ 38916 h 1401"/>
                  <a:gd name="T8" fmla="*/ 0 w 1393"/>
                  <a:gd name="T9" fmla="*/ 189174 h 1401"/>
                  <a:gd name="T10" fmla="*/ 58216 w 1393"/>
                  <a:gd name="T11" fmla="*/ 189174 h 1401"/>
                  <a:gd name="T12" fmla="*/ 188020 w 1393"/>
                  <a:gd name="T13" fmla="*/ 189174 h 1401"/>
                  <a:gd name="T14" fmla="*/ 188020 w 1393"/>
                  <a:gd name="T15" fmla="*/ 66076 h 1401"/>
                  <a:gd name="T16" fmla="*/ 188020 w 1393"/>
                  <a:gd name="T17" fmla="*/ 36889 h 1401"/>
                  <a:gd name="T18" fmla="*/ 140475 w 1393"/>
                  <a:gd name="T19" fmla="*/ 0 h 1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3" h="1401">
                    <a:moveTo>
                      <a:pt x="1040" y="0"/>
                    </a:moveTo>
                    <a:lnTo>
                      <a:pt x="1040" y="0"/>
                    </a:lnTo>
                    <a:cubicBezTo>
                      <a:pt x="918" y="0"/>
                      <a:pt x="918" y="0"/>
                      <a:pt x="918" y="0"/>
                    </a:cubicBezTo>
                    <a:cubicBezTo>
                      <a:pt x="689" y="58"/>
                      <a:pt x="444" y="101"/>
                      <a:pt x="280" y="288"/>
                    </a:cubicBezTo>
                    <a:cubicBezTo>
                      <a:pt x="180" y="409"/>
                      <a:pt x="0" y="1400"/>
                      <a:pt x="0" y="1400"/>
                    </a:cubicBezTo>
                    <a:cubicBezTo>
                      <a:pt x="431" y="1400"/>
                      <a:pt x="431" y="1400"/>
                      <a:pt x="431" y="1400"/>
                    </a:cubicBezTo>
                    <a:cubicBezTo>
                      <a:pt x="1392" y="1400"/>
                      <a:pt x="1392" y="1400"/>
                      <a:pt x="1392" y="1400"/>
                    </a:cubicBezTo>
                    <a:cubicBezTo>
                      <a:pt x="1392" y="489"/>
                      <a:pt x="1392" y="489"/>
                      <a:pt x="1392" y="489"/>
                    </a:cubicBezTo>
                    <a:cubicBezTo>
                      <a:pt x="1392" y="273"/>
                      <a:pt x="1392" y="273"/>
                      <a:pt x="1392" y="273"/>
                    </a:cubicBezTo>
                    <a:cubicBezTo>
                      <a:pt x="1197" y="273"/>
                      <a:pt x="1040" y="151"/>
                      <a:pt x="1040" y="0"/>
                    </a:cubicBezTo>
                  </a:path>
                </a:pathLst>
              </a:custGeom>
              <a:solidFill>
                <a:srgbClr val="FA8E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3" name="Freeform 1413">
                <a:extLst>
                  <a:ext uri="{FF2B5EF4-FFF2-40B4-BE49-F238E27FC236}">
                    <a16:creationId xmlns:a16="http://schemas.microsoft.com/office/drawing/2014/main" id="{B0006DC3-CB84-EF38-705C-C09C2C7248DA}"/>
                  </a:ext>
                </a:extLst>
              </p:cNvPr>
              <p:cNvSpPr>
                <a:spLocks noChangeArrowheads="1"/>
              </p:cNvSpPr>
              <p:nvPr/>
            </p:nvSpPr>
            <p:spPr bwMode="auto">
              <a:xfrm>
                <a:off x="7156597" y="4176092"/>
                <a:ext cx="120276" cy="319681"/>
              </a:xfrm>
              <a:custGeom>
                <a:avLst/>
                <a:gdLst>
                  <a:gd name="T0" fmla="*/ 0 w 891"/>
                  <a:gd name="T1" fmla="*/ 0 h 2367"/>
                  <a:gd name="T2" fmla="*/ 0 w 891"/>
                  <a:gd name="T3" fmla="*/ 0 h 2367"/>
                  <a:gd name="T4" fmla="*/ 120142 w 891"/>
                  <a:gd name="T5" fmla="*/ 150185 h 2367"/>
                  <a:gd name="T6" fmla="*/ 87204 w 891"/>
                  <a:gd name="T7" fmla="*/ 281867 h 2367"/>
                  <a:gd name="T8" fmla="*/ 0 w 891"/>
                  <a:gd name="T9" fmla="*/ 319548 h 2367"/>
                  <a:gd name="T10" fmla="*/ 0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0" y="0"/>
                    </a:moveTo>
                    <a:lnTo>
                      <a:pt x="0" y="0"/>
                    </a:lnTo>
                    <a:cubicBezTo>
                      <a:pt x="345" y="0"/>
                      <a:pt x="890" y="194"/>
                      <a:pt x="890" y="1112"/>
                    </a:cubicBezTo>
                    <a:cubicBezTo>
                      <a:pt x="890" y="1642"/>
                      <a:pt x="717" y="1993"/>
                      <a:pt x="646" y="2087"/>
                    </a:cubicBezTo>
                    <a:cubicBezTo>
                      <a:pt x="574" y="2180"/>
                      <a:pt x="187" y="2366"/>
                      <a:pt x="0" y="2366"/>
                    </a:cubicBezTo>
                    <a:cubicBezTo>
                      <a:pt x="0" y="1435"/>
                      <a:pt x="0" y="0"/>
                      <a:pt x="0" y="0"/>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4" name="Freeform 1414">
                <a:extLst>
                  <a:ext uri="{FF2B5EF4-FFF2-40B4-BE49-F238E27FC236}">
                    <a16:creationId xmlns:a16="http://schemas.microsoft.com/office/drawing/2014/main" id="{F78F868F-63FB-D0F0-66EE-3C9AB0CBC4A7}"/>
                  </a:ext>
                </a:extLst>
              </p:cNvPr>
              <p:cNvSpPr>
                <a:spLocks noChangeArrowheads="1"/>
              </p:cNvSpPr>
              <p:nvPr/>
            </p:nvSpPr>
            <p:spPr bwMode="auto">
              <a:xfrm>
                <a:off x="7248292" y="4314203"/>
                <a:ext cx="53588" cy="75605"/>
              </a:xfrm>
              <a:custGeom>
                <a:avLst/>
                <a:gdLst>
                  <a:gd name="T0" fmla="*/ 51418 w 395"/>
                  <a:gd name="T1" fmla="*/ 41583 h 560"/>
                  <a:gd name="T2" fmla="*/ 51418 w 395"/>
                  <a:gd name="T3" fmla="*/ 41583 h 560"/>
                  <a:gd name="T4" fmla="*/ 29983 w 395"/>
                  <a:gd name="T5" fmla="*/ 1755 h 560"/>
                  <a:gd name="T6" fmla="*/ 1899 w 395"/>
                  <a:gd name="T7" fmla="*/ 34832 h 560"/>
                  <a:gd name="T8" fmla="*/ 23199 w 395"/>
                  <a:gd name="T9" fmla="*/ 73580 h 560"/>
                  <a:gd name="T10" fmla="*/ 51418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379" y="308"/>
                    </a:moveTo>
                    <a:lnTo>
                      <a:pt x="379" y="308"/>
                    </a:lnTo>
                    <a:cubicBezTo>
                      <a:pt x="394" y="158"/>
                      <a:pt x="329" y="28"/>
                      <a:pt x="221" y="13"/>
                    </a:cubicBezTo>
                    <a:cubicBezTo>
                      <a:pt x="121" y="0"/>
                      <a:pt x="28" y="108"/>
                      <a:pt x="14" y="258"/>
                    </a:cubicBezTo>
                    <a:cubicBezTo>
                      <a:pt x="0" y="401"/>
                      <a:pt x="72" y="537"/>
                      <a:pt x="171" y="545"/>
                    </a:cubicBezTo>
                    <a:cubicBezTo>
                      <a:pt x="273" y="559"/>
                      <a:pt x="366" y="452"/>
                      <a:pt x="379" y="308"/>
                    </a:cubicBezTo>
                  </a:path>
                </a:pathLst>
              </a:custGeom>
              <a:solidFill>
                <a:srgbClr val="E9C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5" name="Freeform 1415">
                <a:extLst>
                  <a:ext uri="{FF2B5EF4-FFF2-40B4-BE49-F238E27FC236}">
                    <a16:creationId xmlns:a16="http://schemas.microsoft.com/office/drawing/2014/main" id="{75E647B6-3F89-BBF7-DFC3-6D223A94250B}"/>
                  </a:ext>
                </a:extLst>
              </p:cNvPr>
              <p:cNvSpPr>
                <a:spLocks noChangeArrowheads="1"/>
              </p:cNvSpPr>
              <p:nvPr/>
            </p:nvSpPr>
            <p:spPr bwMode="auto">
              <a:xfrm>
                <a:off x="7036320" y="4176092"/>
                <a:ext cx="120276" cy="319681"/>
              </a:xfrm>
              <a:custGeom>
                <a:avLst/>
                <a:gdLst>
                  <a:gd name="T0" fmla="*/ 120142 w 890"/>
                  <a:gd name="T1" fmla="*/ 0 h 2367"/>
                  <a:gd name="T2" fmla="*/ 120142 w 890"/>
                  <a:gd name="T3" fmla="*/ 0 h 2367"/>
                  <a:gd name="T4" fmla="*/ 0 w 890"/>
                  <a:gd name="T5" fmla="*/ 150185 h 2367"/>
                  <a:gd name="T6" fmla="*/ 32975 w 890"/>
                  <a:gd name="T7" fmla="*/ 281867 h 2367"/>
                  <a:gd name="T8" fmla="*/ 120142 w 890"/>
                  <a:gd name="T9" fmla="*/ 319548 h 2367"/>
                  <a:gd name="T10" fmla="*/ 120142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889" y="0"/>
                    </a:moveTo>
                    <a:lnTo>
                      <a:pt x="889" y="0"/>
                    </a:lnTo>
                    <a:cubicBezTo>
                      <a:pt x="545" y="0"/>
                      <a:pt x="0" y="194"/>
                      <a:pt x="0" y="1112"/>
                    </a:cubicBezTo>
                    <a:cubicBezTo>
                      <a:pt x="0" y="1642"/>
                      <a:pt x="173" y="1993"/>
                      <a:pt x="244" y="2087"/>
                    </a:cubicBezTo>
                    <a:cubicBezTo>
                      <a:pt x="316" y="2180"/>
                      <a:pt x="710" y="2366"/>
                      <a:pt x="889" y="2366"/>
                    </a:cubicBezTo>
                    <a:cubicBezTo>
                      <a:pt x="889" y="1435"/>
                      <a:pt x="889" y="0"/>
                      <a:pt x="889" y="0"/>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6" name="Freeform 1416">
                <a:extLst>
                  <a:ext uri="{FF2B5EF4-FFF2-40B4-BE49-F238E27FC236}">
                    <a16:creationId xmlns:a16="http://schemas.microsoft.com/office/drawing/2014/main" id="{06A53ED6-15FF-235D-7840-D7A1B8EFF78A}"/>
                  </a:ext>
                </a:extLst>
              </p:cNvPr>
              <p:cNvSpPr>
                <a:spLocks noChangeArrowheads="1"/>
              </p:cNvSpPr>
              <p:nvPr/>
            </p:nvSpPr>
            <p:spPr bwMode="auto">
              <a:xfrm>
                <a:off x="7011322" y="4314203"/>
                <a:ext cx="53588" cy="75605"/>
              </a:xfrm>
              <a:custGeom>
                <a:avLst/>
                <a:gdLst>
                  <a:gd name="T0" fmla="*/ 2035 w 395"/>
                  <a:gd name="T1" fmla="*/ 41583 h 560"/>
                  <a:gd name="T2" fmla="*/ 2035 w 395"/>
                  <a:gd name="T3" fmla="*/ 41583 h 560"/>
                  <a:gd name="T4" fmla="*/ 23199 w 395"/>
                  <a:gd name="T5" fmla="*/ 1755 h 560"/>
                  <a:gd name="T6" fmla="*/ 51418 w 395"/>
                  <a:gd name="T7" fmla="*/ 34832 h 560"/>
                  <a:gd name="T8" fmla="*/ 30254 w 395"/>
                  <a:gd name="T9" fmla="*/ 73580 h 560"/>
                  <a:gd name="T10" fmla="*/ 2035 w 395"/>
                  <a:gd name="T11" fmla="*/ 41583 h 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0">
                    <a:moveTo>
                      <a:pt x="15" y="308"/>
                    </a:moveTo>
                    <a:lnTo>
                      <a:pt x="15" y="308"/>
                    </a:lnTo>
                    <a:cubicBezTo>
                      <a:pt x="0" y="158"/>
                      <a:pt x="65" y="28"/>
                      <a:pt x="171" y="13"/>
                    </a:cubicBezTo>
                    <a:cubicBezTo>
                      <a:pt x="273" y="0"/>
                      <a:pt x="366" y="108"/>
                      <a:pt x="379" y="258"/>
                    </a:cubicBezTo>
                    <a:cubicBezTo>
                      <a:pt x="394" y="401"/>
                      <a:pt x="322" y="537"/>
                      <a:pt x="223" y="545"/>
                    </a:cubicBezTo>
                    <a:cubicBezTo>
                      <a:pt x="121" y="559"/>
                      <a:pt x="28" y="452"/>
                      <a:pt x="15" y="308"/>
                    </a:cubicBezTo>
                  </a:path>
                </a:pathLst>
              </a:custGeom>
              <a:solidFill>
                <a:srgbClr val="F2D8B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7" name="Freeform 1417">
                <a:extLst>
                  <a:ext uri="{FF2B5EF4-FFF2-40B4-BE49-F238E27FC236}">
                    <a16:creationId xmlns:a16="http://schemas.microsoft.com/office/drawing/2014/main" id="{14A1C847-163C-1CC0-309F-535D94427596}"/>
                  </a:ext>
                </a:extLst>
              </p:cNvPr>
              <p:cNvSpPr>
                <a:spLocks noChangeArrowheads="1"/>
              </p:cNvSpPr>
              <p:nvPr/>
            </p:nvSpPr>
            <p:spPr bwMode="auto">
              <a:xfrm>
                <a:off x="7116713" y="4432670"/>
                <a:ext cx="79787" cy="16669"/>
              </a:xfrm>
              <a:custGeom>
                <a:avLst/>
                <a:gdLst>
                  <a:gd name="T0" fmla="*/ 39758 w 590"/>
                  <a:gd name="T1" fmla="*/ 16533 h 123"/>
                  <a:gd name="T2" fmla="*/ 39758 w 590"/>
                  <a:gd name="T3" fmla="*/ 16533 h 123"/>
                  <a:gd name="T4" fmla="*/ 79652 w 590"/>
                  <a:gd name="T5" fmla="*/ 0 h 123"/>
                  <a:gd name="T6" fmla="*/ 0 w 590"/>
                  <a:gd name="T7" fmla="*/ 0 h 123"/>
                  <a:gd name="T8" fmla="*/ 39758 w 590"/>
                  <a:gd name="T9" fmla="*/ 1653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3">
                    <a:moveTo>
                      <a:pt x="294" y="122"/>
                    </a:moveTo>
                    <a:lnTo>
                      <a:pt x="294" y="122"/>
                    </a:lnTo>
                    <a:cubicBezTo>
                      <a:pt x="452" y="122"/>
                      <a:pt x="589" y="65"/>
                      <a:pt x="589" y="0"/>
                    </a:cubicBezTo>
                    <a:cubicBezTo>
                      <a:pt x="0" y="0"/>
                      <a:pt x="0" y="0"/>
                      <a:pt x="0" y="0"/>
                    </a:cubicBezTo>
                    <a:cubicBezTo>
                      <a:pt x="0" y="65"/>
                      <a:pt x="137" y="122"/>
                      <a:pt x="294" y="12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8" name="Freeform 1418">
                <a:extLst>
                  <a:ext uri="{FF2B5EF4-FFF2-40B4-BE49-F238E27FC236}">
                    <a16:creationId xmlns:a16="http://schemas.microsoft.com/office/drawing/2014/main" id="{98CFCF77-98C4-F60F-ABDF-EC4F3617CE9C}"/>
                  </a:ext>
                </a:extLst>
              </p:cNvPr>
              <p:cNvSpPr>
                <a:spLocks noChangeArrowheads="1"/>
              </p:cNvSpPr>
              <p:nvPr/>
            </p:nvSpPr>
            <p:spPr bwMode="auto">
              <a:xfrm>
                <a:off x="7025617" y="4122513"/>
                <a:ext cx="259606" cy="213120"/>
              </a:xfrm>
              <a:custGeom>
                <a:avLst/>
                <a:gdLst>
                  <a:gd name="T0" fmla="*/ 227342 w 1923"/>
                  <a:gd name="T1" fmla="*/ 212987 h 1579"/>
                  <a:gd name="T2" fmla="*/ 227342 w 1923"/>
                  <a:gd name="T3" fmla="*/ 212987 h 1579"/>
                  <a:gd name="T4" fmla="*/ 252452 w 1923"/>
                  <a:gd name="T5" fmla="*/ 193416 h 1579"/>
                  <a:gd name="T6" fmla="*/ 253532 w 1923"/>
                  <a:gd name="T7" fmla="*/ 193416 h 1579"/>
                  <a:gd name="T8" fmla="*/ 252452 w 1923"/>
                  <a:gd name="T9" fmla="*/ 143206 h 1579"/>
                  <a:gd name="T10" fmla="*/ 257447 w 1923"/>
                  <a:gd name="T11" fmla="*/ 26050 h 1579"/>
                  <a:gd name="T12" fmla="*/ 189676 w 1923"/>
                  <a:gd name="T13" fmla="*/ 49400 h 1579"/>
                  <a:gd name="T14" fmla="*/ 219647 w 1923"/>
                  <a:gd name="T15" fmla="*/ 9718 h 1579"/>
                  <a:gd name="T16" fmla="*/ 129736 w 1923"/>
                  <a:gd name="T17" fmla="*/ 47375 h 1579"/>
                  <a:gd name="T18" fmla="*/ 152821 w 1923"/>
                  <a:gd name="T19" fmla="*/ 8773 h 1579"/>
                  <a:gd name="T20" fmla="*/ 21195 w 1923"/>
                  <a:gd name="T21" fmla="*/ 79364 h 1579"/>
                  <a:gd name="T22" fmla="*/ 4725 w 1923"/>
                  <a:gd name="T23" fmla="*/ 194496 h 1579"/>
                  <a:gd name="T24" fmla="*/ 8505 w 1923"/>
                  <a:gd name="T25" fmla="*/ 193416 h 1579"/>
                  <a:gd name="T26" fmla="*/ 21195 w 1923"/>
                  <a:gd name="T27" fmla="*/ 197465 h 1579"/>
                  <a:gd name="T28" fmla="*/ 21195 w 1923"/>
                  <a:gd name="T29" fmla="*/ 166421 h 1579"/>
                  <a:gd name="T30" fmla="*/ 57915 w 1923"/>
                  <a:gd name="T31" fmla="*/ 107438 h 1579"/>
                  <a:gd name="T32" fmla="*/ 124741 w 1923"/>
                  <a:gd name="T33" fmla="*/ 107438 h 1579"/>
                  <a:gd name="T34" fmla="*/ 193456 w 1923"/>
                  <a:gd name="T35" fmla="*/ 107438 h 1579"/>
                  <a:gd name="T36" fmla="*/ 227342 w 1923"/>
                  <a:gd name="T37" fmla="*/ 164532 h 1579"/>
                  <a:gd name="T38" fmla="*/ 227342 w 1923"/>
                  <a:gd name="T39" fmla="*/ 212987 h 15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3" h="1579">
                    <a:moveTo>
                      <a:pt x="1684" y="1578"/>
                    </a:moveTo>
                    <a:lnTo>
                      <a:pt x="1684" y="1578"/>
                    </a:lnTo>
                    <a:cubicBezTo>
                      <a:pt x="1721" y="1484"/>
                      <a:pt x="1799" y="1427"/>
                      <a:pt x="1870" y="1433"/>
                    </a:cubicBezTo>
                    <a:lnTo>
                      <a:pt x="1878" y="1433"/>
                    </a:lnTo>
                    <a:cubicBezTo>
                      <a:pt x="1907" y="1327"/>
                      <a:pt x="1922" y="1197"/>
                      <a:pt x="1870" y="1061"/>
                    </a:cubicBezTo>
                    <a:cubicBezTo>
                      <a:pt x="1619" y="329"/>
                      <a:pt x="1907" y="193"/>
                      <a:pt x="1907" y="193"/>
                    </a:cubicBezTo>
                    <a:cubicBezTo>
                      <a:pt x="1907" y="193"/>
                      <a:pt x="1627" y="186"/>
                      <a:pt x="1405" y="366"/>
                    </a:cubicBezTo>
                    <a:cubicBezTo>
                      <a:pt x="1556" y="128"/>
                      <a:pt x="1627" y="72"/>
                      <a:pt x="1627" y="72"/>
                    </a:cubicBezTo>
                    <a:cubicBezTo>
                      <a:pt x="1627" y="72"/>
                      <a:pt x="1305" y="0"/>
                      <a:pt x="961" y="351"/>
                    </a:cubicBezTo>
                    <a:cubicBezTo>
                      <a:pt x="1039" y="165"/>
                      <a:pt x="1132" y="65"/>
                      <a:pt x="1132" y="65"/>
                    </a:cubicBezTo>
                    <a:cubicBezTo>
                      <a:pt x="1132" y="65"/>
                      <a:pt x="416" y="72"/>
                      <a:pt x="157" y="588"/>
                    </a:cubicBezTo>
                    <a:cubicBezTo>
                      <a:pt x="7" y="881"/>
                      <a:pt x="0" y="1204"/>
                      <a:pt x="35" y="1441"/>
                    </a:cubicBezTo>
                    <a:cubicBezTo>
                      <a:pt x="42" y="1441"/>
                      <a:pt x="50" y="1433"/>
                      <a:pt x="63" y="1433"/>
                    </a:cubicBezTo>
                    <a:cubicBezTo>
                      <a:pt x="93" y="1433"/>
                      <a:pt x="128" y="1441"/>
                      <a:pt x="157" y="1463"/>
                    </a:cubicBezTo>
                    <a:cubicBezTo>
                      <a:pt x="157" y="1348"/>
                      <a:pt x="157" y="1247"/>
                      <a:pt x="157" y="1233"/>
                    </a:cubicBezTo>
                    <a:cubicBezTo>
                      <a:pt x="293" y="1176"/>
                      <a:pt x="437" y="1097"/>
                      <a:pt x="429" y="796"/>
                    </a:cubicBezTo>
                    <a:cubicBezTo>
                      <a:pt x="753" y="796"/>
                      <a:pt x="924" y="796"/>
                      <a:pt x="924" y="796"/>
                    </a:cubicBezTo>
                    <a:cubicBezTo>
                      <a:pt x="1433" y="796"/>
                      <a:pt x="1433" y="796"/>
                      <a:pt x="1433" y="796"/>
                    </a:cubicBezTo>
                    <a:cubicBezTo>
                      <a:pt x="1433" y="796"/>
                      <a:pt x="1412" y="1132"/>
                      <a:pt x="1684" y="1219"/>
                    </a:cubicBezTo>
                    <a:cubicBezTo>
                      <a:pt x="1684" y="1362"/>
                      <a:pt x="1684" y="1484"/>
                      <a:pt x="1684" y="1578"/>
                    </a:cubicBezTo>
                  </a:path>
                </a:pathLst>
              </a:custGeom>
              <a:solidFill>
                <a:srgbClr val="5639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sp>
            <p:nvSpPr>
              <p:cNvPr id="79" name="Freeform 1419">
                <a:extLst>
                  <a:ext uri="{FF2B5EF4-FFF2-40B4-BE49-F238E27FC236}">
                    <a16:creationId xmlns:a16="http://schemas.microsoft.com/office/drawing/2014/main" id="{B7021B59-CD0B-251D-2BA3-BFCB98CDBAE7}"/>
                  </a:ext>
                </a:extLst>
              </p:cNvPr>
              <p:cNvSpPr>
                <a:spLocks noChangeArrowheads="1"/>
              </p:cNvSpPr>
              <p:nvPr/>
            </p:nvSpPr>
            <p:spPr bwMode="auto">
              <a:xfrm>
                <a:off x="7091726" y="4533305"/>
                <a:ext cx="129208" cy="49411"/>
              </a:xfrm>
              <a:custGeom>
                <a:avLst/>
                <a:gdLst>
                  <a:gd name="T0" fmla="*/ 64130 w 955"/>
                  <a:gd name="T1" fmla="*/ 49276 h 367"/>
                  <a:gd name="T2" fmla="*/ 64130 w 955"/>
                  <a:gd name="T3" fmla="*/ 49276 h 367"/>
                  <a:gd name="T4" fmla="*/ 129073 w 955"/>
                  <a:gd name="T5" fmla="*/ 0 h 367"/>
                  <a:gd name="T6" fmla="*/ 112431 w 955"/>
                  <a:gd name="T7" fmla="*/ 0 h 367"/>
                  <a:gd name="T8" fmla="*/ 64130 w 955"/>
                  <a:gd name="T9" fmla="*/ 36755 h 367"/>
                  <a:gd name="T10" fmla="*/ 16506 w 955"/>
                  <a:gd name="T11" fmla="*/ 0 h 367"/>
                  <a:gd name="T12" fmla="*/ 0 w 955"/>
                  <a:gd name="T13" fmla="*/ 0 h 367"/>
                  <a:gd name="T14" fmla="*/ 64130 w 955"/>
                  <a:gd name="T15" fmla="*/ 49276 h 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 h="367">
                    <a:moveTo>
                      <a:pt x="474" y="366"/>
                    </a:moveTo>
                    <a:lnTo>
                      <a:pt x="474" y="366"/>
                    </a:lnTo>
                    <a:cubicBezTo>
                      <a:pt x="738" y="366"/>
                      <a:pt x="954" y="201"/>
                      <a:pt x="954" y="0"/>
                    </a:cubicBezTo>
                    <a:cubicBezTo>
                      <a:pt x="831" y="0"/>
                      <a:pt x="831" y="0"/>
                      <a:pt x="831" y="0"/>
                    </a:cubicBezTo>
                    <a:cubicBezTo>
                      <a:pt x="831" y="151"/>
                      <a:pt x="674" y="273"/>
                      <a:pt x="474" y="273"/>
                    </a:cubicBezTo>
                    <a:cubicBezTo>
                      <a:pt x="279" y="273"/>
                      <a:pt x="122" y="151"/>
                      <a:pt x="122" y="0"/>
                    </a:cubicBezTo>
                    <a:cubicBezTo>
                      <a:pt x="0" y="0"/>
                      <a:pt x="0" y="0"/>
                      <a:pt x="0" y="0"/>
                    </a:cubicBezTo>
                    <a:cubicBezTo>
                      <a:pt x="0" y="201"/>
                      <a:pt x="215" y="366"/>
                      <a:pt x="474" y="366"/>
                    </a:cubicBezTo>
                  </a:path>
                </a:pathLst>
              </a:custGeom>
              <a:solidFill>
                <a:srgbClr val="0F9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6" tIns="45708" rIns="91416" bIns="4570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598" b="0" i="0" u="none" strike="noStrike" kern="0" cap="none" spc="0" normalizeH="0" baseline="0" noProof="0">
                  <a:ln>
                    <a:noFill/>
                  </a:ln>
                  <a:solidFill>
                    <a:prstClr val="black"/>
                  </a:solidFill>
                  <a:effectLst/>
                  <a:uLnTx/>
                  <a:uFillTx/>
                  <a:latin typeface="Calibri" panose="020F0502020204030204"/>
                </a:endParaRPr>
              </a:p>
            </p:txBody>
          </p:sp>
        </p:grpSp>
        <p:pic>
          <p:nvPicPr>
            <p:cNvPr id="80" name="Picture 79">
              <a:extLst>
                <a:ext uri="{FF2B5EF4-FFF2-40B4-BE49-F238E27FC236}">
                  <a16:creationId xmlns:a16="http://schemas.microsoft.com/office/drawing/2014/main" id="{3CF3775E-9B6C-6EA6-B4BC-D480AB6E2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09" y="1290801"/>
              <a:ext cx="342900" cy="548640"/>
            </a:xfrm>
            <a:prstGeom prst="rect">
              <a:avLst/>
            </a:prstGeom>
          </p:spPr>
        </p:pic>
        <p:cxnSp>
          <p:nvCxnSpPr>
            <p:cNvPr id="81" name="Straight Arrow Connector 80">
              <a:extLst>
                <a:ext uri="{FF2B5EF4-FFF2-40B4-BE49-F238E27FC236}">
                  <a16:creationId xmlns:a16="http://schemas.microsoft.com/office/drawing/2014/main" id="{EEE80731-2707-D8B3-9D8C-1BA8A1A77479}"/>
                </a:ext>
              </a:extLst>
            </p:cNvPr>
            <p:cNvCxnSpPr/>
            <p:nvPr/>
          </p:nvCxnSpPr>
          <p:spPr>
            <a:xfrm>
              <a:off x="4323608" y="1566900"/>
              <a:ext cx="548640" cy="0"/>
            </a:xfrm>
            <a:prstGeom prst="straightConnector1">
              <a:avLst/>
            </a:prstGeom>
            <a:noFill/>
            <a:ln w="19050" cap="flat" cmpd="sng" algn="ctr">
              <a:solidFill>
                <a:srgbClr val="00B0F0"/>
              </a:solidFill>
              <a:prstDash val="sysDot"/>
              <a:miter lim="800000"/>
              <a:headEnd type="triangle"/>
              <a:tailEnd type="triangle"/>
            </a:ln>
            <a:effectLst/>
          </p:spPr>
        </p:cxnSp>
        <p:grpSp>
          <p:nvGrpSpPr>
            <p:cNvPr id="82" name="Group 81">
              <a:extLst>
                <a:ext uri="{FF2B5EF4-FFF2-40B4-BE49-F238E27FC236}">
                  <a16:creationId xmlns:a16="http://schemas.microsoft.com/office/drawing/2014/main" id="{A620F358-AACC-2095-2528-F93E9523A7BF}"/>
                </a:ext>
              </a:extLst>
            </p:cNvPr>
            <p:cNvGrpSpPr/>
            <p:nvPr/>
          </p:nvGrpSpPr>
          <p:grpSpPr>
            <a:xfrm>
              <a:off x="4562245" y="1308428"/>
              <a:ext cx="79402" cy="136190"/>
              <a:chOff x="5745163" y="2871788"/>
              <a:chExt cx="701675" cy="1136650"/>
            </a:xfrm>
          </p:grpSpPr>
          <p:sp>
            <p:nvSpPr>
              <p:cNvPr id="87" name="Line 9">
                <a:extLst>
                  <a:ext uri="{FF2B5EF4-FFF2-40B4-BE49-F238E27FC236}">
                    <a16:creationId xmlns:a16="http://schemas.microsoft.com/office/drawing/2014/main" id="{300978BB-734B-B67D-0885-3D6AA109F131}"/>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Line 10">
                <a:extLst>
                  <a:ext uri="{FF2B5EF4-FFF2-40B4-BE49-F238E27FC236}">
                    <a16:creationId xmlns:a16="http://schemas.microsoft.com/office/drawing/2014/main" id="{5BEF78F7-6367-5B8E-3AD7-1DE46A08F9EE}"/>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11">
                <a:extLst>
                  <a:ext uri="{FF2B5EF4-FFF2-40B4-BE49-F238E27FC236}">
                    <a16:creationId xmlns:a16="http://schemas.microsoft.com/office/drawing/2014/main" id="{50AD82F2-02D0-3FDD-2251-869CD20E0F1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12">
                <a:extLst>
                  <a:ext uri="{FF2B5EF4-FFF2-40B4-BE49-F238E27FC236}">
                    <a16:creationId xmlns:a16="http://schemas.microsoft.com/office/drawing/2014/main" id="{C5052973-FAE3-4CC3-B4CF-4C5053B0E326}"/>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1" name="Freeform 4">
              <a:extLst>
                <a:ext uri="{FF2B5EF4-FFF2-40B4-BE49-F238E27FC236}">
                  <a16:creationId xmlns:a16="http://schemas.microsoft.com/office/drawing/2014/main" id="{B59A63E6-B698-5F54-DECF-6AF2E8A8130F}"/>
                </a:ext>
              </a:extLst>
            </p:cNvPr>
            <p:cNvSpPr>
              <a:spLocks noChangeArrowheads="1"/>
            </p:cNvSpPr>
            <p:nvPr/>
          </p:nvSpPr>
          <p:spPr bwMode="auto">
            <a:xfrm>
              <a:off x="3229202" y="2781247"/>
              <a:ext cx="959543" cy="503568"/>
            </a:xfrm>
            <a:custGeom>
              <a:avLst/>
              <a:gdLst>
                <a:gd name="T0" fmla="*/ 1491 w 2952"/>
                <a:gd name="T1" fmla="*/ 0 h 1550"/>
                <a:gd name="T2" fmla="*/ 1491 w 2952"/>
                <a:gd name="T3" fmla="*/ 0 h 1550"/>
                <a:gd name="T4" fmla="*/ 1053 w 2952"/>
                <a:gd name="T5" fmla="*/ 311 h 1550"/>
                <a:gd name="T6" fmla="*/ 882 w 2952"/>
                <a:gd name="T7" fmla="*/ 286 h 1550"/>
                <a:gd name="T8" fmla="*/ 437 w 2952"/>
                <a:gd name="T9" fmla="*/ 628 h 1550"/>
                <a:gd name="T10" fmla="*/ 0 w 2952"/>
                <a:gd name="T11" fmla="*/ 971 h 1550"/>
                <a:gd name="T12" fmla="*/ 437 w 2952"/>
                <a:gd name="T13" fmla="*/ 1320 h 1550"/>
                <a:gd name="T14" fmla="*/ 698 w 2952"/>
                <a:gd name="T15" fmla="*/ 1250 h 1550"/>
                <a:gd name="T16" fmla="*/ 1129 w 2952"/>
                <a:gd name="T17" fmla="*/ 1549 h 1550"/>
                <a:gd name="T18" fmla="*/ 1555 w 2952"/>
                <a:gd name="T19" fmla="*/ 1289 h 1550"/>
                <a:gd name="T20" fmla="*/ 1929 w 2952"/>
                <a:gd name="T21" fmla="*/ 1454 h 1550"/>
                <a:gd name="T22" fmla="*/ 2310 w 2952"/>
                <a:gd name="T23" fmla="*/ 1276 h 1550"/>
                <a:gd name="T24" fmla="*/ 2513 w 2952"/>
                <a:gd name="T25" fmla="*/ 1320 h 1550"/>
                <a:gd name="T26" fmla="*/ 2951 w 2952"/>
                <a:gd name="T27" fmla="*/ 971 h 1550"/>
                <a:gd name="T28" fmla="*/ 2513 w 2952"/>
                <a:gd name="T29" fmla="*/ 628 h 1550"/>
                <a:gd name="T30" fmla="*/ 2075 w 2952"/>
                <a:gd name="T31" fmla="*/ 286 h 1550"/>
                <a:gd name="T32" fmla="*/ 1923 w 2952"/>
                <a:gd name="T33" fmla="*/ 305 h 1550"/>
                <a:gd name="T34" fmla="*/ 1491 w 2952"/>
                <a:gd name="T3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2" h="1550">
                  <a:moveTo>
                    <a:pt x="1491" y="0"/>
                  </a:moveTo>
                  <a:lnTo>
                    <a:pt x="1491" y="0"/>
                  </a:lnTo>
                  <a:cubicBezTo>
                    <a:pt x="1256" y="0"/>
                    <a:pt x="1072" y="133"/>
                    <a:pt x="1053" y="311"/>
                  </a:cubicBezTo>
                  <a:cubicBezTo>
                    <a:pt x="996" y="292"/>
                    <a:pt x="939" y="286"/>
                    <a:pt x="882" y="286"/>
                  </a:cubicBezTo>
                  <a:cubicBezTo>
                    <a:pt x="634" y="286"/>
                    <a:pt x="437" y="438"/>
                    <a:pt x="437" y="628"/>
                  </a:cubicBezTo>
                  <a:cubicBezTo>
                    <a:pt x="196" y="628"/>
                    <a:pt x="0" y="781"/>
                    <a:pt x="0" y="971"/>
                  </a:cubicBezTo>
                  <a:cubicBezTo>
                    <a:pt x="0" y="1162"/>
                    <a:pt x="196" y="1320"/>
                    <a:pt x="437" y="1320"/>
                  </a:cubicBezTo>
                  <a:cubicBezTo>
                    <a:pt x="533" y="1320"/>
                    <a:pt x="622" y="1295"/>
                    <a:pt x="698" y="1250"/>
                  </a:cubicBezTo>
                  <a:cubicBezTo>
                    <a:pt x="723" y="1422"/>
                    <a:pt x="907" y="1549"/>
                    <a:pt x="1129" y="1549"/>
                  </a:cubicBezTo>
                  <a:cubicBezTo>
                    <a:pt x="1339" y="1549"/>
                    <a:pt x="1510" y="1441"/>
                    <a:pt x="1555" y="1289"/>
                  </a:cubicBezTo>
                  <a:cubicBezTo>
                    <a:pt x="1637" y="1390"/>
                    <a:pt x="1770" y="1454"/>
                    <a:pt x="1929" y="1454"/>
                  </a:cubicBezTo>
                  <a:cubicBezTo>
                    <a:pt x="2094" y="1454"/>
                    <a:pt x="2234" y="1384"/>
                    <a:pt x="2310" y="1276"/>
                  </a:cubicBezTo>
                  <a:cubicBezTo>
                    <a:pt x="2374" y="1301"/>
                    <a:pt x="2437" y="1320"/>
                    <a:pt x="2513" y="1320"/>
                  </a:cubicBezTo>
                  <a:cubicBezTo>
                    <a:pt x="2754" y="1320"/>
                    <a:pt x="2951" y="1162"/>
                    <a:pt x="2951" y="971"/>
                  </a:cubicBezTo>
                  <a:cubicBezTo>
                    <a:pt x="2951" y="781"/>
                    <a:pt x="2754" y="628"/>
                    <a:pt x="2513" y="628"/>
                  </a:cubicBezTo>
                  <a:cubicBezTo>
                    <a:pt x="2513" y="438"/>
                    <a:pt x="2316" y="286"/>
                    <a:pt x="2075" y="286"/>
                  </a:cubicBezTo>
                  <a:cubicBezTo>
                    <a:pt x="2024" y="286"/>
                    <a:pt x="1974" y="292"/>
                    <a:pt x="1923" y="305"/>
                  </a:cubicBezTo>
                  <a:cubicBezTo>
                    <a:pt x="1904" y="133"/>
                    <a:pt x="1713" y="0"/>
                    <a:pt x="1491" y="0"/>
                  </a:cubicBezTo>
                </a:path>
              </a:pathLst>
            </a:custGeom>
            <a:solidFill>
              <a:sysClr val="window" lastClr="FFFFFF">
                <a:lumMod val="95000"/>
              </a:sysClr>
            </a:solidFill>
            <a:ln>
              <a:noFill/>
            </a:ln>
            <a:effectLst>
              <a:outerShdw blurRad="241300" dist="50800" dir="5400000" algn="ctr" rotWithShape="0">
                <a:srgbClr val="000000">
                  <a:alpha val="43137"/>
                </a:srgbClr>
              </a:outerShdw>
            </a:effectLst>
          </p:spPr>
          <p:txBody>
            <a:bodyPr wrap="none" lIns="152366" tIns="76183" rIns="152366" bIns="7618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03" name="Group 102">
            <a:extLst>
              <a:ext uri="{FF2B5EF4-FFF2-40B4-BE49-F238E27FC236}">
                <a16:creationId xmlns:a16="http://schemas.microsoft.com/office/drawing/2014/main" id="{C147BB8C-1833-A3A3-09C6-1FB57476B51E}"/>
              </a:ext>
            </a:extLst>
          </p:cNvPr>
          <p:cNvGrpSpPr/>
          <p:nvPr/>
        </p:nvGrpSpPr>
        <p:grpSpPr>
          <a:xfrm>
            <a:off x="10247240" y="3427975"/>
            <a:ext cx="459123" cy="558093"/>
            <a:chOff x="5368925" y="2386013"/>
            <a:chExt cx="1454151" cy="2085976"/>
          </a:xfrm>
        </p:grpSpPr>
        <p:sp>
          <p:nvSpPr>
            <p:cNvPr id="104" name="Freeform 5">
              <a:extLst>
                <a:ext uri="{FF2B5EF4-FFF2-40B4-BE49-F238E27FC236}">
                  <a16:creationId xmlns:a16="http://schemas.microsoft.com/office/drawing/2014/main" id="{80480549-C71C-B4F6-F4FA-B6A08FBDCA7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0B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Freeform 6">
              <a:extLst>
                <a:ext uri="{FF2B5EF4-FFF2-40B4-BE49-F238E27FC236}">
                  <a16:creationId xmlns:a16="http://schemas.microsoft.com/office/drawing/2014/main" id="{7C9BA02E-EF19-6A95-6520-3F18D28B9756}"/>
                </a:ext>
              </a:extLst>
            </p:cNvPr>
            <p:cNvSpPr>
              <a:spLocks/>
            </p:cNvSpPr>
            <p:nvPr/>
          </p:nvSpPr>
          <p:spPr bwMode="auto">
            <a:xfrm>
              <a:off x="5600700" y="2386013"/>
              <a:ext cx="990600" cy="485775"/>
            </a:xfrm>
            <a:custGeom>
              <a:avLst/>
              <a:gdLst>
                <a:gd name="T0" fmla="*/ 309 w 309"/>
                <a:gd name="T1" fmla="*/ 23 h 150"/>
                <a:gd name="T2" fmla="*/ 302 w 309"/>
                <a:gd name="T3" fmla="*/ 45 h 150"/>
                <a:gd name="T4" fmla="*/ 247 w 309"/>
                <a:gd name="T5" fmla="*/ 140 h 150"/>
                <a:gd name="T6" fmla="*/ 229 w 309"/>
                <a:gd name="T7" fmla="*/ 150 h 150"/>
                <a:gd name="T8" fmla="*/ 80 w 309"/>
                <a:gd name="T9" fmla="*/ 150 h 150"/>
                <a:gd name="T10" fmla="*/ 62 w 309"/>
                <a:gd name="T11" fmla="*/ 140 h 150"/>
                <a:gd name="T12" fmla="*/ 7 w 309"/>
                <a:gd name="T13" fmla="*/ 45 h 150"/>
                <a:gd name="T14" fmla="*/ 0 w 309"/>
                <a:gd name="T15" fmla="*/ 23 h 150"/>
                <a:gd name="T16" fmla="*/ 8 w 309"/>
                <a:gd name="T17" fmla="*/ 6 h 150"/>
                <a:gd name="T18" fmla="*/ 25 w 309"/>
                <a:gd name="T19" fmla="*/ 10 h 150"/>
                <a:gd name="T20" fmla="*/ 33 w 309"/>
                <a:gd name="T21" fmla="*/ 25 h 150"/>
                <a:gd name="T22" fmla="*/ 42 w 309"/>
                <a:gd name="T23" fmla="*/ 38 h 150"/>
                <a:gd name="T24" fmla="*/ 52 w 309"/>
                <a:gd name="T25" fmla="*/ 25 h 150"/>
                <a:gd name="T26" fmla="*/ 61 w 309"/>
                <a:gd name="T27" fmla="*/ 10 h 150"/>
                <a:gd name="T28" fmla="*/ 71 w 309"/>
                <a:gd name="T29" fmla="*/ 0 h 150"/>
                <a:gd name="T30" fmla="*/ 81 w 309"/>
                <a:gd name="T31" fmla="*/ 10 h 150"/>
                <a:gd name="T32" fmla="*/ 89 w 309"/>
                <a:gd name="T33" fmla="*/ 25 h 150"/>
                <a:gd name="T34" fmla="*/ 98 w 309"/>
                <a:gd name="T35" fmla="*/ 38 h 150"/>
                <a:gd name="T36" fmla="*/ 108 w 309"/>
                <a:gd name="T37" fmla="*/ 25 h 150"/>
                <a:gd name="T38" fmla="*/ 117 w 309"/>
                <a:gd name="T39" fmla="*/ 10 h 150"/>
                <a:gd name="T40" fmla="*/ 127 w 309"/>
                <a:gd name="T41" fmla="*/ 0 h 150"/>
                <a:gd name="T42" fmla="*/ 136 w 309"/>
                <a:gd name="T43" fmla="*/ 10 h 150"/>
                <a:gd name="T44" fmla="*/ 145 w 309"/>
                <a:gd name="T45" fmla="*/ 25 h 150"/>
                <a:gd name="T46" fmla="*/ 154 w 309"/>
                <a:gd name="T47" fmla="*/ 38 h 150"/>
                <a:gd name="T48" fmla="*/ 164 w 309"/>
                <a:gd name="T49" fmla="*/ 25 h 150"/>
                <a:gd name="T50" fmla="*/ 173 w 309"/>
                <a:gd name="T51" fmla="*/ 10 h 150"/>
                <a:gd name="T52" fmla="*/ 183 w 309"/>
                <a:gd name="T53" fmla="*/ 0 h 150"/>
                <a:gd name="T54" fmla="*/ 192 w 309"/>
                <a:gd name="T55" fmla="*/ 10 h 150"/>
                <a:gd name="T56" fmla="*/ 201 w 309"/>
                <a:gd name="T57" fmla="*/ 25 h 150"/>
                <a:gd name="T58" fmla="*/ 210 w 309"/>
                <a:gd name="T59" fmla="*/ 38 h 150"/>
                <a:gd name="T60" fmla="*/ 220 w 309"/>
                <a:gd name="T61" fmla="*/ 25 h 150"/>
                <a:gd name="T62" fmla="*/ 229 w 309"/>
                <a:gd name="T63" fmla="*/ 10 h 150"/>
                <a:gd name="T64" fmla="*/ 238 w 309"/>
                <a:gd name="T65" fmla="*/ 0 h 150"/>
                <a:gd name="T66" fmla="*/ 248 w 309"/>
                <a:gd name="T67" fmla="*/ 10 h 150"/>
                <a:gd name="T68" fmla="*/ 257 w 309"/>
                <a:gd name="T69" fmla="*/ 25 h 150"/>
                <a:gd name="T70" fmla="*/ 265 w 309"/>
                <a:gd name="T71" fmla="*/ 38 h 150"/>
                <a:gd name="T72" fmla="*/ 276 w 309"/>
                <a:gd name="T73" fmla="*/ 25 h 150"/>
                <a:gd name="T74" fmla="*/ 284 w 309"/>
                <a:gd name="T75" fmla="*/ 10 h 150"/>
                <a:gd name="T76" fmla="*/ 301 w 309"/>
                <a:gd name="T77" fmla="*/ 6 h 150"/>
                <a:gd name="T78" fmla="*/ 309 w 309"/>
                <a:gd name="T79"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50">
                  <a:moveTo>
                    <a:pt x="309" y="23"/>
                  </a:moveTo>
                  <a:cubicBezTo>
                    <a:pt x="308" y="29"/>
                    <a:pt x="305" y="39"/>
                    <a:pt x="302" y="45"/>
                  </a:cubicBezTo>
                  <a:cubicBezTo>
                    <a:pt x="247" y="140"/>
                    <a:pt x="247" y="140"/>
                    <a:pt x="247" y="140"/>
                  </a:cubicBezTo>
                  <a:cubicBezTo>
                    <a:pt x="244" y="145"/>
                    <a:pt x="236" y="150"/>
                    <a:pt x="229" y="150"/>
                  </a:cubicBezTo>
                  <a:cubicBezTo>
                    <a:pt x="80" y="150"/>
                    <a:pt x="80" y="150"/>
                    <a:pt x="80" y="150"/>
                  </a:cubicBezTo>
                  <a:cubicBezTo>
                    <a:pt x="73" y="150"/>
                    <a:pt x="65" y="145"/>
                    <a:pt x="62" y="140"/>
                  </a:cubicBezTo>
                  <a:cubicBezTo>
                    <a:pt x="7" y="45"/>
                    <a:pt x="7" y="45"/>
                    <a:pt x="7" y="45"/>
                  </a:cubicBezTo>
                  <a:cubicBezTo>
                    <a:pt x="4" y="39"/>
                    <a:pt x="1" y="29"/>
                    <a:pt x="0" y="23"/>
                  </a:cubicBezTo>
                  <a:cubicBezTo>
                    <a:pt x="8" y="6"/>
                    <a:pt x="8" y="6"/>
                    <a:pt x="8" y="6"/>
                  </a:cubicBezTo>
                  <a:cubicBezTo>
                    <a:pt x="14" y="3"/>
                    <a:pt x="21" y="5"/>
                    <a:pt x="25" y="10"/>
                  </a:cubicBezTo>
                  <a:cubicBezTo>
                    <a:pt x="33" y="25"/>
                    <a:pt x="33" y="25"/>
                    <a:pt x="33" y="25"/>
                  </a:cubicBezTo>
                  <a:cubicBezTo>
                    <a:pt x="37" y="31"/>
                    <a:pt x="40" y="37"/>
                    <a:pt x="42" y="38"/>
                  </a:cubicBezTo>
                  <a:cubicBezTo>
                    <a:pt x="43" y="38"/>
                    <a:pt x="49" y="31"/>
                    <a:pt x="52" y="25"/>
                  </a:cubicBezTo>
                  <a:cubicBezTo>
                    <a:pt x="61" y="10"/>
                    <a:pt x="61" y="10"/>
                    <a:pt x="61" y="10"/>
                  </a:cubicBezTo>
                  <a:cubicBezTo>
                    <a:pt x="64" y="5"/>
                    <a:pt x="69" y="0"/>
                    <a:pt x="71" y="0"/>
                  </a:cubicBezTo>
                  <a:cubicBezTo>
                    <a:pt x="73" y="0"/>
                    <a:pt x="77" y="5"/>
                    <a:pt x="81" y="10"/>
                  </a:cubicBezTo>
                  <a:cubicBezTo>
                    <a:pt x="89" y="25"/>
                    <a:pt x="89" y="25"/>
                    <a:pt x="89" y="25"/>
                  </a:cubicBezTo>
                  <a:cubicBezTo>
                    <a:pt x="93" y="31"/>
                    <a:pt x="96" y="37"/>
                    <a:pt x="98" y="38"/>
                  </a:cubicBezTo>
                  <a:cubicBezTo>
                    <a:pt x="99" y="38"/>
                    <a:pt x="105" y="31"/>
                    <a:pt x="108" y="25"/>
                  </a:cubicBezTo>
                  <a:cubicBezTo>
                    <a:pt x="117" y="10"/>
                    <a:pt x="117" y="10"/>
                    <a:pt x="117" y="10"/>
                  </a:cubicBezTo>
                  <a:cubicBezTo>
                    <a:pt x="120" y="5"/>
                    <a:pt x="124" y="0"/>
                    <a:pt x="127" y="0"/>
                  </a:cubicBezTo>
                  <a:cubicBezTo>
                    <a:pt x="129" y="0"/>
                    <a:pt x="133" y="5"/>
                    <a:pt x="136" y="10"/>
                  </a:cubicBezTo>
                  <a:cubicBezTo>
                    <a:pt x="145" y="25"/>
                    <a:pt x="145" y="25"/>
                    <a:pt x="145" y="25"/>
                  </a:cubicBezTo>
                  <a:cubicBezTo>
                    <a:pt x="148" y="31"/>
                    <a:pt x="152" y="37"/>
                    <a:pt x="154" y="38"/>
                  </a:cubicBezTo>
                  <a:cubicBezTo>
                    <a:pt x="155" y="38"/>
                    <a:pt x="161" y="31"/>
                    <a:pt x="164" y="25"/>
                  </a:cubicBezTo>
                  <a:cubicBezTo>
                    <a:pt x="173" y="10"/>
                    <a:pt x="173" y="10"/>
                    <a:pt x="173" y="10"/>
                  </a:cubicBezTo>
                  <a:cubicBezTo>
                    <a:pt x="176" y="5"/>
                    <a:pt x="180" y="0"/>
                    <a:pt x="183" y="0"/>
                  </a:cubicBezTo>
                  <a:cubicBezTo>
                    <a:pt x="185" y="0"/>
                    <a:pt x="189" y="5"/>
                    <a:pt x="192" y="10"/>
                  </a:cubicBezTo>
                  <a:cubicBezTo>
                    <a:pt x="201" y="25"/>
                    <a:pt x="201" y="25"/>
                    <a:pt x="201" y="25"/>
                  </a:cubicBezTo>
                  <a:cubicBezTo>
                    <a:pt x="204" y="31"/>
                    <a:pt x="208" y="37"/>
                    <a:pt x="210" y="38"/>
                  </a:cubicBezTo>
                  <a:cubicBezTo>
                    <a:pt x="211" y="38"/>
                    <a:pt x="217" y="31"/>
                    <a:pt x="220" y="25"/>
                  </a:cubicBezTo>
                  <a:cubicBezTo>
                    <a:pt x="229" y="10"/>
                    <a:pt x="229" y="10"/>
                    <a:pt x="229" y="10"/>
                  </a:cubicBezTo>
                  <a:cubicBezTo>
                    <a:pt x="232" y="5"/>
                    <a:pt x="236" y="0"/>
                    <a:pt x="238" y="0"/>
                  </a:cubicBezTo>
                  <a:cubicBezTo>
                    <a:pt x="241" y="0"/>
                    <a:pt x="245" y="5"/>
                    <a:pt x="248" y="10"/>
                  </a:cubicBezTo>
                  <a:cubicBezTo>
                    <a:pt x="257" y="25"/>
                    <a:pt x="257" y="25"/>
                    <a:pt x="257" y="25"/>
                  </a:cubicBezTo>
                  <a:cubicBezTo>
                    <a:pt x="260" y="31"/>
                    <a:pt x="264" y="37"/>
                    <a:pt x="265" y="38"/>
                  </a:cubicBezTo>
                  <a:cubicBezTo>
                    <a:pt x="267" y="38"/>
                    <a:pt x="272" y="31"/>
                    <a:pt x="276" y="25"/>
                  </a:cubicBezTo>
                  <a:cubicBezTo>
                    <a:pt x="284" y="10"/>
                    <a:pt x="284" y="10"/>
                    <a:pt x="284" y="10"/>
                  </a:cubicBezTo>
                  <a:cubicBezTo>
                    <a:pt x="288" y="5"/>
                    <a:pt x="295" y="3"/>
                    <a:pt x="301" y="6"/>
                  </a:cubicBezTo>
                  <a:lnTo>
                    <a:pt x="309" y="23"/>
                  </a:ln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7">
              <a:extLst>
                <a:ext uri="{FF2B5EF4-FFF2-40B4-BE49-F238E27FC236}">
                  <a16:creationId xmlns:a16="http://schemas.microsoft.com/office/drawing/2014/main" id="{3CFD8E0F-220B-FF22-8DD1-0EAE823B554C}"/>
                </a:ext>
              </a:extLst>
            </p:cNvPr>
            <p:cNvSpPr>
              <a:spLocks/>
            </p:cNvSpPr>
            <p:nvPr/>
          </p:nvSpPr>
          <p:spPr bwMode="auto">
            <a:xfrm>
              <a:off x="5532438" y="2965451"/>
              <a:ext cx="1290638" cy="1397000"/>
            </a:xfrm>
            <a:custGeom>
              <a:avLst/>
              <a:gdLst>
                <a:gd name="T0" fmla="*/ 402 w 402"/>
                <a:gd name="T1" fmla="*/ 286 h 431"/>
                <a:gd name="T2" fmla="*/ 264 w 402"/>
                <a:gd name="T3" fmla="*/ 0 h 431"/>
                <a:gd name="T4" fmla="*/ 87 w 402"/>
                <a:gd name="T5" fmla="*/ 0 h 431"/>
                <a:gd name="T6" fmla="*/ 0 w 402"/>
                <a:gd name="T7" fmla="*/ 97 h 431"/>
                <a:gd name="T8" fmla="*/ 334 w 402"/>
                <a:gd name="T9" fmla="*/ 431 h 431"/>
                <a:gd name="T10" fmla="*/ 402 w 402"/>
                <a:gd name="T11" fmla="*/ 286 h 431"/>
              </a:gdLst>
              <a:ahLst/>
              <a:cxnLst>
                <a:cxn ang="0">
                  <a:pos x="T0" y="T1"/>
                </a:cxn>
                <a:cxn ang="0">
                  <a:pos x="T2" y="T3"/>
                </a:cxn>
                <a:cxn ang="0">
                  <a:pos x="T4" y="T5"/>
                </a:cxn>
                <a:cxn ang="0">
                  <a:pos x="T6" y="T7"/>
                </a:cxn>
                <a:cxn ang="0">
                  <a:pos x="T8" y="T9"/>
                </a:cxn>
                <a:cxn ang="0">
                  <a:pos x="T10" y="T11"/>
                </a:cxn>
              </a:cxnLst>
              <a:rect l="0" t="0" r="r" b="b"/>
              <a:pathLst>
                <a:path w="402" h="431">
                  <a:moveTo>
                    <a:pt x="402" y="286"/>
                  </a:moveTo>
                  <a:cubicBezTo>
                    <a:pt x="402" y="176"/>
                    <a:pt x="345" y="54"/>
                    <a:pt x="264" y="0"/>
                  </a:cubicBezTo>
                  <a:cubicBezTo>
                    <a:pt x="87" y="0"/>
                    <a:pt x="87" y="0"/>
                    <a:pt x="87" y="0"/>
                  </a:cubicBezTo>
                  <a:cubicBezTo>
                    <a:pt x="53" y="22"/>
                    <a:pt x="23" y="57"/>
                    <a:pt x="0" y="97"/>
                  </a:cubicBezTo>
                  <a:cubicBezTo>
                    <a:pt x="334" y="431"/>
                    <a:pt x="334" y="431"/>
                    <a:pt x="334" y="431"/>
                  </a:cubicBezTo>
                  <a:cubicBezTo>
                    <a:pt x="376" y="405"/>
                    <a:pt x="402" y="360"/>
                    <a:pt x="402" y="286"/>
                  </a:cubicBezTo>
                  <a:close/>
                </a:path>
              </a:pathLst>
            </a:custGeom>
            <a:solidFill>
              <a:srgbClr val="03944E"/>
            </a:solidFill>
            <a:ln>
              <a:solidFill>
                <a:srgbClr val="03944E"/>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7" name="Freeform 8">
              <a:extLst>
                <a:ext uri="{FF2B5EF4-FFF2-40B4-BE49-F238E27FC236}">
                  <a16:creationId xmlns:a16="http://schemas.microsoft.com/office/drawing/2014/main" id="{70ADF424-2746-14D4-C0AB-29FCFD100A65}"/>
                </a:ext>
              </a:extLst>
            </p:cNvPr>
            <p:cNvSpPr>
              <a:spLocks/>
            </p:cNvSpPr>
            <p:nvPr/>
          </p:nvSpPr>
          <p:spPr bwMode="auto">
            <a:xfrm>
              <a:off x="5368925" y="3279776"/>
              <a:ext cx="1236663" cy="1192213"/>
            </a:xfrm>
            <a:custGeom>
              <a:avLst/>
              <a:gdLst>
                <a:gd name="T0" fmla="*/ 51 w 385"/>
                <a:gd name="T1" fmla="*/ 0 h 368"/>
                <a:gd name="T2" fmla="*/ 0 w 385"/>
                <a:gd name="T3" fmla="*/ 189 h 368"/>
                <a:gd name="T4" fmla="*/ 223 w 385"/>
                <a:gd name="T5" fmla="*/ 368 h 368"/>
                <a:gd name="T6" fmla="*/ 385 w 385"/>
                <a:gd name="T7" fmla="*/ 334 h 368"/>
                <a:gd name="T8" fmla="*/ 51 w 385"/>
                <a:gd name="T9" fmla="*/ 0 h 368"/>
              </a:gdLst>
              <a:ahLst/>
              <a:cxnLst>
                <a:cxn ang="0">
                  <a:pos x="T0" y="T1"/>
                </a:cxn>
                <a:cxn ang="0">
                  <a:pos x="T2" y="T3"/>
                </a:cxn>
                <a:cxn ang="0">
                  <a:pos x="T4" y="T5"/>
                </a:cxn>
                <a:cxn ang="0">
                  <a:pos x="T6" y="T7"/>
                </a:cxn>
                <a:cxn ang="0">
                  <a:pos x="T8" y="T9"/>
                </a:cxn>
              </a:cxnLst>
              <a:rect l="0" t="0" r="r" b="b"/>
              <a:pathLst>
                <a:path w="385" h="368">
                  <a:moveTo>
                    <a:pt x="51" y="0"/>
                  </a:moveTo>
                  <a:cubicBezTo>
                    <a:pt x="19" y="57"/>
                    <a:pt x="0" y="125"/>
                    <a:pt x="0" y="189"/>
                  </a:cubicBezTo>
                  <a:cubicBezTo>
                    <a:pt x="0" y="337"/>
                    <a:pt x="98" y="368"/>
                    <a:pt x="223" y="368"/>
                  </a:cubicBezTo>
                  <a:cubicBezTo>
                    <a:pt x="286" y="368"/>
                    <a:pt x="343" y="361"/>
                    <a:pt x="385" y="334"/>
                  </a:cubicBezTo>
                  <a:lnTo>
                    <a:pt x="51" y="0"/>
                  </a:lnTo>
                  <a:close/>
                </a:path>
              </a:pathLst>
            </a:custGeom>
            <a:solidFill>
              <a:srgbClr val="03944E">
                <a:lumMod val="75000"/>
              </a:srgbClr>
            </a:solidFill>
            <a:ln>
              <a:solidFill>
                <a:srgbClr val="03944E">
                  <a:lumMod val="75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8" name="Line 9">
              <a:extLst>
                <a:ext uri="{FF2B5EF4-FFF2-40B4-BE49-F238E27FC236}">
                  <a16:creationId xmlns:a16="http://schemas.microsoft.com/office/drawing/2014/main" id="{15D2AEA2-C7EB-942B-0270-77EDA78537C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Line 10">
              <a:extLst>
                <a:ext uri="{FF2B5EF4-FFF2-40B4-BE49-F238E27FC236}">
                  <a16:creationId xmlns:a16="http://schemas.microsoft.com/office/drawing/2014/main" id="{7A8C6CDD-43A0-0A0C-67C8-7EE8746BFA5A}"/>
                </a:ext>
              </a:extLst>
            </p:cNvPr>
            <p:cNvSpPr>
              <a:spLocks noChangeShapeType="1"/>
            </p:cNvSpPr>
            <p:nvPr/>
          </p:nvSpPr>
          <p:spPr bwMode="auto">
            <a:xfrm>
              <a:off x="5834063" y="2949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11">
              <a:extLst>
                <a:ext uri="{FF2B5EF4-FFF2-40B4-BE49-F238E27FC236}">
                  <a16:creationId xmlns:a16="http://schemas.microsoft.com/office/drawing/2014/main" id="{330A0211-1CD8-685F-6BE2-D930CE6C440C}"/>
                </a:ext>
              </a:extLst>
            </p:cNvPr>
            <p:cNvSpPr>
              <a:spLocks/>
            </p:cNvSpPr>
            <p:nvPr/>
          </p:nvSpPr>
          <p:spPr bwMode="auto">
            <a:xfrm>
              <a:off x="5745163" y="2871788"/>
              <a:ext cx="701675" cy="93663"/>
            </a:xfrm>
            <a:custGeom>
              <a:avLst/>
              <a:gdLst>
                <a:gd name="T0" fmla="*/ 14 w 219"/>
                <a:gd name="T1" fmla="*/ 29 h 29"/>
                <a:gd name="T2" fmla="*/ 205 w 219"/>
                <a:gd name="T3" fmla="*/ 29 h 29"/>
                <a:gd name="T4" fmla="*/ 219 w 219"/>
                <a:gd name="T5" fmla="*/ 14 h 29"/>
                <a:gd name="T6" fmla="*/ 205 w 219"/>
                <a:gd name="T7" fmla="*/ 0 h 29"/>
                <a:gd name="T8" fmla="*/ 14 w 219"/>
                <a:gd name="T9" fmla="*/ 0 h 29"/>
                <a:gd name="T10" fmla="*/ 4 w 219"/>
                <a:gd name="T11" fmla="*/ 4 h 29"/>
                <a:gd name="T12" fmla="*/ 0 w 219"/>
                <a:gd name="T13" fmla="*/ 14 h 29"/>
                <a:gd name="T14" fmla="*/ 14 w 219"/>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9">
                  <a:moveTo>
                    <a:pt x="14" y="29"/>
                  </a:moveTo>
                  <a:cubicBezTo>
                    <a:pt x="205" y="29"/>
                    <a:pt x="205" y="29"/>
                    <a:pt x="205" y="29"/>
                  </a:cubicBezTo>
                  <a:cubicBezTo>
                    <a:pt x="213" y="29"/>
                    <a:pt x="219" y="22"/>
                    <a:pt x="219" y="14"/>
                  </a:cubicBezTo>
                  <a:cubicBezTo>
                    <a:pt x="219" y="6"/>
                    <a:pt x="213" y="0"/>
                    <a:pt x="205" y="0"/>
                  </a:cubicBezTo>
                  <a:cubicBezTo>
                    <a:pt x="14" y="0"/>
                    <a:pt x="14" y="0"/>
                    <a:pt x="14" y="0"/>
                  </a:cubicBezTo>
                  <a:cubicBezTo>
                    <a:pt x="10" y="0"/>
                    <a:pt x="7" y="2"/>
                    <a:pt x="4" y="4"/>
                  </a:cubicBezTo>
                  <a:cubicBezTo>
                    <a:pt x="1" y="7"/>
                    <a:pt x="0" y="10"/>
                    <a:pt x="0" y="14"/>
                  </a:cubicBezTo>
                  <a:cubicBezTo>
                    <a:pt x="0" y="22"/>
                    <a:pt x="6" y="29"/>
                    <a:pt x="14" y="29"/>
                  </a:cubicBez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12">
              <a:extLst>
                <a:ext uri="{FF2B5EF4-FFF2-40B4-BE49-F238E27FC236}">
                  <a16:creationId xmlns:a16="http://schemas.microsoft.com/office/drawing/2014/main" id="{A9C78696-88BA-71EE-265A-1CC9AA9F2F9C}"/>
                </a:ext>
              </a:extLst>
            </p:cNvPr>
            <p:cNvSpPr>
              <a:spLocks noEditPoints="1"/>
            </p:cNvSpPr>
            <p:nvPr/>
          </p:nvSpPr>
          <p:spPr bwMode="auto">
            <a:xfrm>
              <a:off x="5915025" y="3319463"/>
              <a:ext cx="361950" cy="688975"/>
            </a:xfrm>
            <a:custGeom>
              <a:avLst/>
              <a:gdLst>
                <a:gd name="T0" fmla="*/ 51 w 113"/>
                <a:gd name="T1" fmla="*/ 213 h 213"/>
                <a:gd name="T2" fmla="*/ 51 w 113"/>
                <a:gd name="T3" fmla="*/ 192 h 213"/>
                <a:gd name="T4" fmla="*/ 25 w 113"/>
                <a:gd name="T5" fmla="*/ 184 h 213"/>
                <a:gd name="T6" fmla="*/ 8 w 113"/>
                <a:gd name="T7" fmla="*/ 168 h 213"/>
                <a:gd name="T8" fmla="*/ 0 w 113"/>
                <a:gd name="T9" fmla="*/ 140 h 213"/>
                <a:gd name="T10" fmla="*/ 21 w 113"/>
                <a:gd name="T11" fmla="*/ 136 h 213"/>
                <a:gd name="T12" fmla="*/ 30 w 113"/>
                <a:gd name="T13" fmla="*/ 161 h 213"/>
                <a:gd name="T14" fmla="*/ 51 w 113"/>
                <a:gd name="T15" fmla="*/ 174 h 213"/>
                <a:gd name="T16" fmla="*/ 51 w 113"/>
                <a:gd name="T17" fmla="*/ 107 h 213"/>
                <a:gd name="T18" fmla="*/ 24 w 113"/>
                <a:gd name="T19" fmla="*/ 97 h 213"/>
                <a:gd name="T20" fmla="*/ 9 w 113"/>
                <a:gd name="T21" fmla="*/ 81 h 213"/>
                <a:gd name="T22" fmla="*/ 3 w 113"/>
                <a:gd name="T23" fmla="*/ 58 h 213"/>
                <a:gd name="T24" fmla="*/ 19 w 113"/>
                <a:gd name="T25" fmla="*/ 22 h 213"/>
                <a:gd name="T26" fmla="*/ 51 w 113"/>
                <a:gd name="T27" fmla="*/ 10 h 213"/>
                <a:gd name="T28" fmla="*/ 51 w 113"/>
                <a:gd name="T29" fmla="*/ 0 h 213"/>
                <a:gd name="T30" fmla="*/ 63 w 113"/>
                <a:gd name="T31" fmla="*/ 0 h 213"/>
                <a:gd name="T32" fmla="*/ 63 w 113"/>
                <a:gd name="T33" fmla="*/ 10 h 213"/>
                <a:gd name="T34" fmla="*/ 93 w 113"/>
                <a:gd name="T35" fmla="*/ 21 h 213"/>
                <a:gd name="T36" fmla="*/ 109 w 113"/>
                <a:gd name="T37" fmla="*/ 53 h 213"/>
                <a:gd name="T38" fmla="*/ 87 w 113"/>
                <a:gd name="T39" fmla="*/ 56 h 213"/>
                <a:gd name="T40" fmla="*/ 80 w 113"/>
                <a:gd name="T41" fmla="*/ 37 h 213"/>
                <a:gd name="T42" fmla="*/ 63 w 113"/>
                <a:gd name="T43" fmla="*/ 28 h 213"/>
                <a:gd name="T44" fmla="*/ 63 w 113"/>
                <a:gd name="T45" fmla="*/ 89 h 213"/>
                <a:gd name="T46" fmla="*/ 84 w 113"/>
                <a:gd name="T47" fmla="*/ 95 h 213"/>
                <a:gd name="T48" fmla="*/ 100 w 113"/>
                <a:gd name="T49" fmla="*/ 106 h 213"/>
                <a:gd name="T50" fmla="*/ 110 w 113"/>
                <a:gd name="T51" fmla="*/ 121 h 213"/>
                <a:gd name="T52" fmla="*/ 113 w 113"/>
                <a:gd name="T53" fmla="*/ 139 h 213"/>
                <a:gd name="T54" fmla="*/ 99 w 113"/>
                <a:gd name="T55" fmla="*/ 176 h 213"/>
                <a:gd name="T56" fmla="*/ 63 w 113"/>
                <a:gd name="T57" fmla="*/ 191 h 213"/>
                <a:gd name="T58" fmla="*/ 63 w 113"/>
                <a:gd name="T59" fmla="*/ 213 h 213"/>
                <a:gd name="T60" fmla="*/ 51 w 113"/>
                <a:gd name="T61" fmla="*/ 213 h 213"/>
                <a:gd name="T62" fmla="*/ 51 w 113"/>
                <a:gd name="T63" fmla="*/ 28 h 213"/>
                <a:gd name="T64" fmla="*/ 32 w 113"/>
                <a:gd name="T65" fmla="*/ 38 h 213"/>
                <a:gd name="T66" fmla="*/ 24 w 113"/>
                <a:gd name="T67" fmla="*/ 57 h 213"/>
                <a:gd name="T68" fmla="*/ 30 w 113"/>
                <a:gd name="T69" fmla="*/ 75 h 213"/>
                <a:gd name="T70" fmla="*/ 51 w 113"/>
                <a:gd name="T71" fmla="*/ 86 h 213"/>
                <a:gd name="T72" fmla="*/ 51 w 113"/>
                <a:gd name="T73" fmla="*/ 28 h 213"/>
                <a:gd name="T74" fmla="*/ 63 w 113"/>
                <a:gd name="T75" fmla="*/ 174 h 213"/>
                <a:gd name="T76" fmla="*/ 84 w 113"/>
                <a:gd name="T77" fmla="*/ 163 h 213"/>
                <a:gd name="T78" fmla="*/ 92 w 113"/>
                <a:gd name="T79" fmla="*/ 140 h 213"/>
                <a:gd name="T80" fmla="*/ 86 w 113"/>
                <a:gd name="T81" fmla="*/ 122 h 213"/>
                <a:gd name="T82" fmla="*/ 63 w 113"/>
                <a:gd name="T83" fmla="*/ 110 h 213"/>
                <a:gd name="T84" fmla="*/ 63 w 113"/>
                <a:gd name="T8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213">
                  <a:moveTo>
                    <a:pt x="51" y="213"/>
                  </a:moveTo>
                  <a:cubicBezTo>
                    <a:pt x="51" y="192"/>
                    <a:pt x="51" y="192"/>
                    <a:pt x="51" y="192"/>
                  </a:cubicBezTo>
                  <a:cubicBezTo>
                    <a:pt x="40" y="190"/>
                    <a:pt x="32" y="188"/>
                    <a:pt x="25" y="184"/>
                  </a:cubicBezTo>
                  <a:cubicBezTo>
                    <a:pt x="19" y="181"/>
                    <a:pt x="13" y="176"/>
                    <a:pt x="8" y="168"/>
                  </a:cubicBezTo>
                  <a:cubicBezTo>
                    <a:pt x="3" y="160"/>
                    <a:pt x="0" y="151"/>
                    <a:pt x="0" y="140"/>
                  </a:cubicBezTo>
                  <a:cubicBezTo>
                    <a:pt x="21" y="136"/>
                    <a:pt x="21" y="136"/>
                    <a:pt x="21" y="136"/>
                  </a:cubicBezTo>
                  <a:cubicBezTo>
                    <a:pt x="23" y="148"/>
                    <a:pt x="25" y="156"/>
                    <a:pt x="30" y="161"/>
                  </a:cubicBezTo>
                  <a:cubicBezTo>
                    <a:pt x="36" y="169"/>
                    <a:pt x="43" y="173"/>
                    <a:pt x="51" y="174"/>
                  </a:cubicBezTo>
                  <a:cubicBezTo>
                    <a:pt x="51" y="107"/>
                    <a:pt x="51" y="107"/>
                    <a:pt x="51" y="107"/>
                  </a:cubicBezTo>
                  <a:cubicBezTo>
                    <a:pt x="42" y="105"/>
                    <a:pt x="33" y="102"/>
                    <a:pt x="24" y="97"/>
                  </a:cubicBezTo>
                  <a:cubicBezTo>
                    <a:pt x="18" y="93"/>
                    <a:pt x="12" y="88"/>
                    <a:pt x="9" y="81"/>
                  </a:cubicBezTo>
                  <a:cubicBezTo>
                    <a:pt x="5" y="74"/>
                    <a:pt x="3" y="67"/>
                    <a:pt x="3" y="58"/>
                  </a:cubicBezTo>
                  <a:cubicBezTo>
                    <a:pt x="3" y="43"/>
                    <a:pt x="9" y="31"/>
                    <a:pt x="19" y="22"/>
                  </a:cubicBezTo>
                  <a:cubicBezTo>
                    <a:pt x="26" y="16"/>
                    <a:pt x="37" y="12"/>
                    <a:pt x="51" y="10"/>
                  </a:cubicBezTo>
                  <a:cubicBezTo>
                    <a:pt x="51" y="0"/>
                    <a:pt x="51" y="0"/>
                    <a:pt x="51" y="0"/>
                  </a:cubicBezTo>
                  <a:cubicBezTo>
                    <a:pt x="63" y="0"/>
                    <a:pt x="63" y="0"/>
                    <a:pt x="63" y="0"/>
                  </a:cubicBezTo>
                  <a:cubicBezTo>
                    <a:pt x="63" y="10"/>
                    <a:pt x="63" y="10"/>
                    <a:pt x="63" y="10"/>
                  </a:cubicBezTo>
                  <a:cubicBezTo>
                    <a:pt x="76" y="12"/>
                    <a:pt x="85" y="15"/>
                    <a:pt x="93" y="21"/>
                  </a:cubicBezTo>
                  <a:cubicBezTo>
                    <a:pt x="102" y="29"/>
                    <a:pt x="107" y="39"/>
                    <a:pt x="109" y="53"/>
                  </a:cubicBezTo>
                  <a:cubicBezTo>
                    <a:pt x="87" y="56"/>
                    <a:pt x="87" y="56"/>
                    <a:pt x="87" y="56"/>
                  </a:cubicBezTo>
                  <a:cubicBezTo>
                    <a:pt x="86" y="48"/>
                    <a:pt x="84" y="41"/>
                    <a:pt x="80" y="37"/>
                  </a:cubicBezTo>
                  <a:cubicBezTo>
                    <a:pt x="76" y="33"/>
                    <a:pt x="70" y="30"/>
                    <a:pt x="63" y="28"/>
                  </a:cubicBezTo>
                  <a:cubicBezTo>
                    <a:pt x="63" y="89"/>
                    <a:pt x="63" y="89"/>
                    <a:pt x="63" y="89"/>
                  </a:cubicBezTo>
                  <a:cubicBezTo>
                    <a:pt x="74" y="92"/>
                    <a:pt x="81" y="94"/>
                    <a:pt x="84" y="95"/>
                  </a:cubicBezTo>
                  <a:cubicBezTo>
                    <a:pt x="91" y="98"/>
                    <a:pt x="96" y="102"/>
                    <a:pt x="100" y="106"/>
                  </a:cubicBezTo>
                  <a:cubicBezTo>
                    <a:pt x="105" y="110"/>
                    <a:pt x="108" y="115"/>
                    <a:pt x="110" y="121"/>
                  </a:cubicBezTo>
                  <a:cubicBezTo>
                    <a:pt x="112" y="126"/>
                    <a:pt x="113" y="132"/>
                    <a:pt x="113" y="139"/>
                  </a:cubicBezTo>
                  <a:cubicBezTo>
                    <a:pt x="113" y="154"/>
                    <a:pt x="109" y="166"/>
                    <a:pt x="99" y="176"/>
                  </a:cubicBezTo>
                  <a:cubicBezTo>
                    <a:pt x="90" y="185"/>
                    <a:pt x="78" y="191"/>
                    <a:pt x="63" y="191"/>
                  </a:cubicBezTo>
                  <a:cubicBezTo>
                    <a:pt x="63" y="213"/>
                    <a:pt x="63" y="213"/>
                    <a:pt x="63" y="213"/>
                  </a:cubicBezTo>
                  <a:lnTo>
                    <a:pt x="51" y="213"/>
                  </a:lnTo>
                  <a:close/>
                  <a:moveTo>
                    <a:pt x="51" y="28"/>
                  </a:moveTo>
                  <a:cubicBezTo>
                    <a:pt x="43" y="29"/>
                    <a:pt x="36" y="32"/>
                    <a:pt x="32" y="38"/>
                  </a:cubicBezTo>
                  <a:cubicBezTo>
                    <a:pt x="27" y="43"/>
                    <a:pt x="24" y="49"/>
                    <a:pt x="24" y="57"/>
                  </a:cubicBezTo>
                  <a:cubicBezTo>
                    <a:pt x="24" y="64"/>
                    <a:pt x="26" y="70"/>
                    <a:pt x="30" y="75"/>
                  </a:cubicBezTo>
                  <a:cubicBezTo>
                    <a:pt x="34" y="80"/>
                    <a:pt x="41" y="83"/>
                    <a:pt x="51" y="86"/>
                  </a:cubicBezTo>
                  <a:lnTo>
                    <a:pt x="51" y="28"/>
                  </a:lnTo>
                  <a:close/>
                  <a:moveTo>
                    <a:pt x="63" y="174"/>
                  </a:moveTo>
                  <a:cubicBezTo>
                    <a:pt x="72" y="173"/>
                    <a:pt x="78" y="169"/>
                    <a:pt x="84" y="163"/>
                  </a:cubicBezTo>
                  <a:cubicBezTo>
                    <a:pt x="89" y="157"/>
                    <a:pt x="92" y="149"/>
                    <a:pt x="92" y="140"/>
                  </a:cubicBezTo>
                  <a:cubicBezTo>
                    <a:pt x="92" y="133"/>
                    <a:pt x="90" y="127"/>
                    <a:pt x="86" y="122"/>
                  </a:cubicBezTo>
                  <a:cubicBezTo>
                    <a:pt x="82" y="117"/>
                    <a:pt x="75" y="113"/>
                    <a:pt x="63" y="110"/>
                  </a:cubicBezTo>
                  <a:lnTo>
                    <a:pt x="63" y="174"/>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2" name="Rectangle 1">
            <a:extLst>
              <a:ext uri="{FF2B5EF4-FFF2-40B4-BE49-F238E27FC236}">
                <a16:creationId xmlns:a16="http://schemas.microsoft.com/office/drawing/2014/main" id="{4E8BE370-741B-5B5C-7B6A-9223C1242B5E}"/>
              </a:ext>
            </a:extLst>
          </p:cNvPr>
          <p:cNvSpPr/>
          <p:nvPr/>
        </p:nvSpPr>
        <p:spPr>
          <a:xfrm>
            <a:off x="0" y="0"/>
            <a:ext cx="12189586" cy="6858000"/>
          </a:xfrm>
          <a:prstGeom prst="rect">
            <a:avLst/>
          </a:prstGeom>
          <a:gradFill flip="none" rotWithShape="1">
            <a:gsLst>
              <a:gs pos="0">
                <a:schemeClr val="accent1">
                  <a:lumMod val="89000"/>
                  <a:alpha val="76000"/>
                </a:schemeClr>
              </a:gs>
              <a:gs pos="49000">
                <a:schemeClr val="accent1">
                  <a:lumMod val="75000"/>
                </a:schemeClr>
              </a:gs>
              <a:gs pos="9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descr="CDB LOGO (SHADOW)-19.png">
            <a:extLst>
              <a:ext uri="{FF2B5EF4-FFF2-40B4-BE49-F238E27FC236}">
                <a16:creationId xmlns:a16="http://schemas.microsoft.com/office/drawing/2014/main" id="{17A093B6-7C57-7640-644F-95D1A34B5AC2}"/>
              </a:ext>
            </a:extLst>
          </p:cNvPr>
          <p:cNvPicPr>
            <a:picLocks noChangeAspect="1"/>
          </p:cNvPicPr>
          <p:nvPr/>
        </p:nvPicPr>
        <p:blipFill>
          <a:blip r:embed="rId4"/>
          <a:stretch>
            <a:fillRect/>
          </a:stretch>
        </p:blipFill>
        <p:spPr>
          <a:xfrm>
            <a:off x="11171837" y="5778159"/>
            <a:ext cx="1017749" cy="1059793"/>
          </a:xfrm>
          <a:prstGeom prst="rect">
            <a:avLst/>
          </a:prstGeom>
        </p:spPr>
      </p:pic>
      <p:sp>
        <p:nvSpPr>
          <p:cNvPr id="83" name="Title 1">
            <a:extLst>
              <a:ext uri="{FF2B5EF4-FFF2-40B4-BE49-F238E27FC236}">
                <a16:creationId xmlns:a16="http://schemas.microsoft.com/office/drawing/2014/main" id="{763A539B-1AC7-90CA-6A8C-7DE501621817}"/>
              </a:ext>
            </a:extLst>
          </p:cNvPr>
          <p:cNvSpPr txBox="1">
            <a:spLocks/>
          </p:cNvSpPr>
          <p:nvPr/>
        </p:nvSpPr>
        <p:spPr>
          <a:xfrm>
            <a:off x="346918" y="119542"/>
            <a:ext cx="3883887" cy="508255"/>
          </a:xfrm>
          <a:prstGeom prst="rect">
            <a:avLst/>
          </a:prstGeom>
        </p:spPr>
        <p:txBody>
          <a:bodyPr vert="horz" lIns="91428" tIns="45714" rIns="91428" bIns="45714" rtlCol="0" anchor="t">
            <a:normAutofit fontScale="92500"/>
          </a:bodyPr>
          <a:lstStyle/>
          <a:p>
            <a:pPr defTabSz="457109">
              <a:lnSpc>
                <a:spcPct val="90000"/>
              </a:lnSpc>
              <a:spcBef>
                <a:spcPct val="0"/>
              </a:spcBef>
              <a:defRPr/>
            </a:pPr>
            <a:r>
              <a:rPr lang="en-US" sz="2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rPr>
              <a:t>Key Benefits/Impacts Cont’d</a:t>
            </a:r>
          </a:p>
          <a:p>
            <a:pPr defTabSz="457109">
              <a:lnSpc>
                <a:spcPct val="90000"/>
              </a:lnSpc>
              <a:spcBef>
                <a:spcPct val="0"/>
              </a:spcBef>
              <a:defRPr/>
            </a:pPr>
            <a:endParaRPr lang="en-US" sz="2800" dirty="0">
              <a:solidFill>
                <a:prstClr val="white"/>
              </a:solidFill>
              <a:latin typeface="Abadi Extra Light" panose="020B0204020104020204" pitchFamily="34" charset="0"/>
              <a:ea typeface="Roboto Black" panose="020B0604020202020204" pitchFamily="2" charset="0"/>
              <a:cs typeface="Posterama" panose="020B0504020200020000" pitchFamily="34" charset="0"/>
            </a:endParaRPr>
          </a:p>
        </p:txBody>
      </p:sp>
      <p:sp>
        <p:nvSpPr>
          <p:cNvPr id="84" name="TextBox 83">
            <a:extLst>
              <a:ext uri="{FF2B5EF4-FFF2-40B4-BE49-F238E27FC236}">
                <a16:creationId xmlns:a16="http://schemas.microsoft.com/office/drawing/2014/main" id="{53F7CCC4-5519-A417-CFCA-502BD44D8A69}"/>
              </a:ext>
            </a:extLst>
          </p:cNvPr>
          <p:cNvSpPr txBox="1"/>
          <p:nvPr/>
        </p:nvSpPr>
        <p:spPr>
          <a:xfrm>
            <a:off x="4644571" y="200520"/>
            <a:ext cx="67132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accent5"/>
                </a:solidFill>
                <a:effectLst/>
                <a:uLnTx/>
                <a:uFillTx/>
                <a:latin typeface="Abadi Extra Light" panose="020B0204020104020204" pitchFamily="34" charset="0"/>
              </a:rPr>
              <a:t>Consumption, Risk Sharing &amp;</a:t>
            </a:r>
            <a:r>
              <a:rPr kumimoji="0" lang="en-US" sz="3600" i="0" u="none" strike="noStrike" kern="1200" cap="none" spc="0" normalizeH="0" noProof="0" dirty="0">
                <a:ln>
                  <a:noFill/>
                </a:ln>
                <a:solidFill>
                  <a:schemeClr val="accent5"/>
                </a:solidFill>
                <a:effectLst/>
                <a:uLnTx/>
                <a:uFillTx/>
                <a:latin typeface="Abadi Extra Light" panose="020B0204020104020204" pitchFamily="34" charset="0"/>
              </a:rPr>
              <a:t> Poverty</a:t>
            </a:r>
            <a:endParaRPr kumimoji="0" lang="en-US" sz="3600" i="0" u="none" strike="noStrike" kern="1200" cap="none" spc="0" normalizeH="0" baseline="0" noProof="0" dirty="0">
              <a:ln>
                <a:noFill/>
              </a:ln>
              <a:solidFill>
                <a:schemeClr val="accent5"/>
              </a:solidFill>
              <a:effectLst/>
              <a:uLnTx/>
              <a:uFillTx/>
              <a:latin typeface="Abadi Extra Light" panose="020B0204020104020204" pitchFamily="34" charset="0"/>
            </a:endParaRPr>
          </a:p>
        </p:txBody>
      </p:sp>
      <p:cxnSp>
        <p:nvCxnSpPr>
          <p:cNvPr id="85" name="Straight Connector 84">
            <a:extLst>
              <a:ext uri="{FF2B5EF4-FFF2-40B4-BE49-F238E27FC236}">
                <a16:creationId xmlns:a16="http://schemas.microsoft.com/office/drawing/2014/main" id="{7546809D-1624-53E8-85CA-DB408F6B9209}"/>
              </a:ext>
            </a:extLst>
          </p:cNvPr>
          <p:cNvCxnSpPr>
            <a:cxnSpLocks/>
          </p:cNvCxnSpPr>
          <p:nvPr/>
        </p:nvCxnSpPr>
        <p:spPr>
          <a:xfrm>
            <a:off x="4866713" y="846851"/>
            <a:ext cx="6265407"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5" name="Picture 4" descr="Icon&#10;&#10;Description automatically generated with medium confidence">
            <a:extLst>
              <a:ext uri="{FF2B5EF4-FFF2-40B4-BE49-F238E27FC236}">
                <a16:creationId xmlns:a16="http://schemas.microsoft.com/office/drawing/2014/main" id="{BCDCDA89-657D-9BF7-3131-C6C0C9BC6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29" y="1807647"/>
            <a:ext cx="2600961" cy="2286000"/>
          </a:xfrm>
          <a:prstGeom prst="rect">
            <a:avLst/>
          </a:prstGeom>
        </p:spPr>
      </p:pic>
      <p:sp>
        <p:nvSpPr>
          <p:cNvPr id="86" name="Content Placeholder 2">
            <a:extLst>
              <a:ext uri="{FF2B5EF4-FFF2-40B4-BE49-F238E27FC236}">
                <a16:creationId xmlns:a16="http://schemas.microsoft.com/office/drawing/2014/main" id="{0FD1F41A-CE66-8FF0-471E-12AF21A3C759}"/>
              </a:ext>
            </a:extLst>
          </p:cNvPr>
          <p:cNvSpPr txBox="1">
            <a:spLocks/>
          </p:cNvSpPr>
          <p:nvPr/>
        </p:nvSpPr>
        <p:spPr>
          <a:xfrm>
            <a:off x="235338" y="4424083"/>
            <a:ext cx="2834775" cy="1933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chemeClr val="accent3">
                    <a:lumMod val="20000"/>
                    <a:lumOff val="80000"/>
                  </a:schemeClr>
                </a:solidFill>
                <a:effectLst/>
                <a:uLnTx/>
                <a:uFillTx/>
                <a:latin typeface="Calibri" panose="020F0502020204030204"/>
                <a:ea typeface="+mn-ea"/>
                <a:cs typeface="+mn-cs"/>
              </a:rPr>
              <a:t>Mozambique</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noProof="0" dirty="0">
                <a:solidFill>
                  <a:schemeClr val="bg1">
                    <a:lumMod val="75000"/>
                  </a:schemeClr>
                </a:solidFill>
                <a:latin typeface="Calibri" panose="020F0502020204030204"/>
              </a:rPr>
              <a:t>Mobile money facilitated an </a:t>
            </a:r>
            <a:r>
              <a:rPr lang="en-US" sz="1600" noProof="0" dirty="0">
                <a:solidFill>
                  <a:schemeClr val="accent6"/>
                </a:solidFill>
                <a:latin typeface="Calibri" panose="020F0502020204030204"/>
              </a:rPr>
              <a:t>increase in consumption expenditure by 44% </a:t>
            </a:r>
            <a:r>
              <a:rPr lang="en-US" sz="1600" noProof="0" dirty="0">
                <a:solidFill>
                  <a:schemeClr val="bg1">
                    <a:lumMod val="75000"/>
                  </a:schemeClr>
                </a:solidFill>
                <a:latin typeface="Calibri" panose="020F0502020204030204"/>
              </a:rPr>
              <a:t>following a natural hazard event (flooding).</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i="1" noProof="0" dirty="0">
                <a:solidFill>
                  <a:schemeClr val="bg1">
                    <a:lumMod val="75000"/>
                  </a:schemeClr>
                </a:solidFill>
                <a:latin typeface="Calibri" panose="020F0502020204030204"/>
              </a:rPr>
              <a:t>(Batista and Vicente, 2020)</a:t>
            </a:r>
          </a:p>
        </p:txBody>
      </p:sp>
      <p:pic>
        <p:nvPicPr>
          <p:cNvPr id="7" name="Picture 6" descr="A silhouette of a group of people&#10;&#10;Description automatically generated with low confidence">
            <a:extLst>
              <a:ext uri="{FF2B5EF4-FFF2-40B4-BE49-F238E27FC236}">
                <a16:creationId xmlns:a16="http://schemas.microsoft.com/office/drawing/2014/main" id="{8A278BA6-983C-EDC6-516C-951DE12E13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416" y="1880528"/>
            <a:ext cx="2600963" cy="2286000"/>
          </a:xfrm>
          <a:prstGeom prst="rect">
            <a:avLst/>
          </a:prstGeom>
        </p:spPr>
      </p:pic>
      <p:sp>
        <p:nvSpPr>
          <p:cNvPr id="94" name="Content Placeholder 2">
            <a:extLst>
              <a:ext uri="{FF2B5EF4-FFF2-40B4-BE49-F238E27FC236}">
                <a16:creationId xmlns:a16="http://schemas.microsoft.com/office/drawing/2014/main" id="{0A7380E3-DFCE-29FC-8353-8941EAD6401F}"/>
              </a:ext>
            </a:extLst>
          </p:cNvPr>
          <p:cNvSpPr txBox="1">
            <a:spLocks/>
          </p:cNvSpPr>
          <p:nvPr/>
        </p:nvSpPr>
        <p:spPr>
          <a:xfrm>
            <a:off x="3145804" y="4424083"/>
            <a:ext cx="2834775" cy="23312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chemeClr val="accent3">
                    <a:lumMod val="20000"/>
                    <a:lumOff val="80000"/>
                  </a:schemeClr>
                </a:solidFill>
                <a:effectLst/>
                <a:uLnTx/>
                <a:uFillTx/>
                <a:latin typeface="Calibri" panose="020F0502020204030204"/>
                <a:ea typeface="+mn-ea"/>
                <a:cs typeface="+mn-cs"/>
              </a:rPr>
              <a:t>Bangladesh</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noProof="0" dirty="0">
                <a:solidFill>
                  <a:schemeClr val="bg1">
                    <a:lumMod val="75000"/>
                  </a:schemeClr>
                </a:solidFill>
                <a:latin typeface="Calibri" panose="020F0502020204030204"/>
              </a:rPr>
              <a:t>Preliminary research shows remittances from the urban communities, via mobile money led an </a:t>
            </a:r>
            <a:r>
              <a:rPr lang="en-US" sz="1600" noProof="0" dirty="0">
                <a:solidFill>
                  <a:schemeClr val="accent6"/>
                </a:solidFill>
                <a:latin typeface="Calibri" panose="020F0502020204030204"/>
              </a:rPr>
              <a:t>increase in daily per capita consumption by 8% and reduced the extreme poverty index by 42% in rural communities</a:t>
            </a:r>
            <a:r>
              <a:rPr lang="en-US" sz="1600" noProof="0" dirty="0">
                <a:solidFill>
                  <a:schemeClr val="bg1">
                    <a:lumMod val="75000"/>
                  </a:schemeClr>
                </a:solidFill>
                <a:latin typeface="Calibri" panose="020F0502020204030204"/>
              </a:rPr>
              <a:t>. </a:t>
            </a:r>
            <a:r>
              <a:rPr lang="en-US" sz="1600" noProof="0" dirty="0">
                <a:solidFill>
                  <a:schemeClr val="accent6"/>
                </a:solidFill>
                <a:latin typeface="Calibri" panose="020F0502020204030204"/>
              </a:rPr>
              <a:t> </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i="1" noProof="0" dirty="0">
                <a:solidFill>
                  <a:schemeClr val="bg1">
                    <a:lumMod val="75000"/>
                  </a:schemeClr>
                </a:solidFill>
                <a:latin typeface="Calibri" panose="020F0502020204030204"/>
              </a:rPr>
              <a:t>(Lee et al., 2021) </a:t>
            </a:r>
          </a:p>
        </p:txBody>
      </p:sp>
      <p:pic>
        <p:nvPicPr>
          <p:cNvPr id="9" name="Picture 8">
            <a:extLst>
              <a:ext uri="{FF2B5EF4-FFF2-40B4-BE49-F238E27FC236}">
                <a16:creationId xmlns:a16="http://schemas.microsoft.com/office/drawing/2014/main" id="{8F531724-7E59-BE78-8EC4-59D94BD1A1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9458" y="1769938"/>
            <a:ext cx="2600960" cy="2286000"/>
          </a:xfrm>
          <a:prstGeom prst="rect">
            <a:avLst/>
          </a:prstGeom>
        </p:spPr>
      </p:pic>
      <p:sp>
        <p:nvSpPr>
          <p:cNvPr id="95" name="Content Placeholder 2">
            <a:extLst>
              <a:ext uri="{FF2B5EF4-FFF2-40B4-BE49-F238E27FC236}">
                <a16:creationId xmlns:a16="http://schemas.microsoft.com/office/drawing/2014/main" id="{CC94CF31-0D3A-8A1F-811C-240775A60C29}"/>
              </a:ext>
            </a:extLst>
          </p:cNvPr>
          <p:cNvSpPr txBox="1">
            <a:spLocks/>
          </p:cNvSpPr>
          <p:nvPr/>
        </p:nvSpPr>
        <p:spPr>
          <a:xfrm>
            <a:off x="6136447" y="4399967"/>
            <a:ext cx="2834775" cy="2331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chemeClr val="accent3">
                    <a:lumMod val="20000"/>
                    <a:lumOff val="80000"/>
                  </a:schemeClr>
                </a:solidFill>
                <a:effectLst/>
                <a:uLnTx/>
                <a:uFillTx/>
                <a:latin typeface="Calibri" panose="020F0502020204030204"/>
                <a:ea typeface="+mn-ea"/>
                <a:cs typeface="+mn-cs"/>
              </a:rPr>
              <a:t>Northern Uganda</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dirty="0">
                <a:solidFill>
                  <a:schemeClr val="bg1">
                    <a:lumMod val="75000"/>
                  </a:schemeClr>
                </a:solidFill>
                <a:latin typeface="Calibri" panose="020F0502020204030204"/>
              </a:rPr>
              <a:t>Mobile</a:t>
            </a:r>
            <a:r>
              <a:rPr lang="en-US" sz="1600" noProof="0" dirty="0">
                <a:solidFill>
                  <a:schemeClr val="bg1">
                    <a:lumMod val="75000"/>
                  </a:schemeClr>
                </a:solidFill>
                <a:latin typeface="Calibri" panose="020F0502020204030204"/>
              </a:rPr>
              <a:t> money </a:t>
            </a:r>
            <a:r>
              <a:rPr lang="en-US" sz="1600" noProof="0" dirty="0">
                <a:solidFill>
                  <a:schemeClr val="accent6"/>
                </a:solidFill>
                <a:latin typeface="Calibri" panose="020F0502020204030204"/>
              </a:rPr>
              <a:t>increased food security by 45% </a:t>
            </a:r>
            <a:r>
              <a:rPr lang="en-US" sz="1600" noProof="0" dirty="0">
                <a:solidFill>
                  <a:schemeClr val="bg1">
                    <a:lumMod val="75000"/>
                  </a:schemeClr>
                </a:solidFill>
                <a:latin typeface="Calibri" panose="020F0502020204030204"/>
              </a:rPr>
              <a:t>for households that lived far away from bank branches.  </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i="1" noProof="0" dirty="0">
                <a:solidFill>
                  <a:schemeClr val="bg1">
                    <a:lumMod val="75000"/>
                  </a:schemeClr>
                </a:solidFill>
                <a:latin typeface="Calibri" panose="020F0502020204030204"/>
              </a:rPr>
              <a:t>(Weiser et al., 2019) </a:t>
            </a:r>
          </a:p>
        </p:txBody>
      </p:sp>
      <p:sp>
        <p:nvSpPr>
          <p:cNvPr id="96" name="Content Placeholder 2">
            <a:extLst>
              <a:ext uri="{FF2B5EF4-FFF2-40B4-BE49-F238E27FC236}">
                <a16:creationId xmlns:a16="http://schemas.microsoft.com/office/drawing/2014/main" id="{BBCA39A8-F37A-8576-1F30-FA1F890A5800}"/>
              </a:ext>
            </a:extLst>
          </p:cNvPr>
          <p:cNvSpPr txBox="1">
            <a:spLocks/>
          </p:cNvSpPr>
          <p:nvPr/>
        </p:nvSpPr>
        <p:spPr>
          <a:xfrm>
            <a:off x="9022786" y="4403213"/>
            <a:ext cx="2834775" cy="2331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schemeClr val="accent3">
                    <a:lumMod val="20000"/>
                    <a:lumOff val="80000"/>
                  </a:schemeClr>
                </a:solidFill>
                <a:effectLst/>
                <a:uLnTx/>
                <a:uFillTx/>
                <a:latin typeface="Calibri" panose="020F0502020204030204"/>
                <a:ea typeface="+mn-ea"/>
                <a:cs typeface="+mn-cs"/>
              </a:rPr>
              <a:t>Kenya</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dirty="0">
                <a:solidFill>
                  <a:schemeClr val="bg1">
                    <a:lumMod val="75000"/>
                  </a:schemeClr>
                </a:solidFill>
                <a:latin typeface="Calibri" panose="020F0502020204030204"/>
              </a:rPr>
              <a:t>T</a:t>
            </a:r>
            <a:r>
              <a:rPr lang="en-US" sz="1600" noProof="0" dirty="0">
                <a:solidFill>
                  <a:schemeClr val="bg1">
                    <a:lumMod val="75000"/>
                  </a:schemeClr>
                </a:solidFill>
                <a:latin typeface="Calibri" panose="020F0502020204030204"/>
              </a:rPr>
              <a:t>he evidence shows that in areas where there were many M-</a:t>
            </a:r>
            <a:r>
              <a:rPr lang="en-US" sz="1600" noProof="0" dirty="0" err="1">
                <a:solidFill>
                  <a:schemeClr val="bg1">
                    <a:lumMod val="75000"/>
                  </a:schemeClr>
                </a:solidFill>
                <a:latin typeface="Calibri" panose="020F0502020204030204"/>
              </a:rPr>
              <a:t>Pesa</a:t>
            </a:r>
            <a:r>
              <a:rPr lang="en-US" sz="1600" noProof="0" dirty="0">
                <a:solidFill>
                  <a:schemeClr val="bg1">
                    <a:lumMod val="75000"/>
                  </a:schemeClr>
                </a:solidFill>
                <a:latin typeface="Calibri" panose="020F0502020204030204"/>
              </a:rPr>
              <a:t> agents, </a:t>
            </a:r>
            <a:r>
              <a:rPr lang="en-US" sz="1600" b="1" noProof="0" dirty="0">
                <a:solidFill>
                  <a:schemeClr val="accent6"/>
                </a:solidFill>
                <a:latin typeface="Calibri" panose="020F0502020204030204"/>
              </a:rPr>
              <a:t>female-headed</a:t>
            </a:r>
            <a:r>
              <a:rPr lang="en-US" sz="1600" noProof="0" dirty="0">
                <a:solidFill>
                  <a:schemeClr val="accent6"/>
                </a:solidFill>
                <a:latin typeface="Calibri" panose="020F0502020204030204"/>
              </a:rPr>
              <a:t> households increased their long-run consumption by 8.5%</a:t>
            </a:r>
            <a:r>
              <a:rPr lang="en-US" sz="1600" noProof="0" dirty="0">
                <a:solidFill>
                  <a:schemeClr val="bg1">
                    <a:lumMod val="75000"/>
                  </a:schemeClr>
                </a:solidFill>
                <a:latin typeface="Calibri" panose="020F0502020204030204"/>
              </a:rPr>
              <a:t>.  </a:t>
            </a:r>
          </a:p>
          <a:p>
            <a:pPr marL="0" marR="0" lvl="0" indent="0" algn="ctr" defTabSz="914400" rtl="0" eaLnBrk="1" fontAlgn="auto" latinLnBrk="0" hangingPunct="1">
              <a:lnSpc>
                <a:spcPct val="90000"/>
              </a:lnSpc>
              <a:spcBef>
                <a:spcPts val="1000"/>
              </a:spcBef>
              <a:spcAft>
                <a:spcPts val="0"/>
              </a:spcAft>
              <a:buClrTx/>
              <a:buSzTx/>
              <a:buNone/>
              <a:tabLst/>
              <a:defRPr/>
            </a:pPr>
            <a:r>
              <a:rPr lang="en-US" sz="1600" i="1" noProof="0" dirty="0">
                <a:solidFill>
                  <a:schemeClr val="bg1">
                    <a:lumMod val="75000"/>
                  </a:schemeClr>
                </a:solidFill>
                <a:latin typeface="Calibri" panose="020F0502020204030204"/>
              </a:rPr>
              <a:t>(Suri and Jack, 2016)</a:t>
            </a:r>
          </a:p>
        </p:txBody>
      </p:sp>
      <p:pic>
        <p:nvPicPr>
          <p:cNvPr id="11" name="Picture 10" descr="Icon&#10;&#10;Description automatically generated">
            <a:extLst>
              <a:ext uri="{FF2B5EF4-FFF2-40B4-BE49-F238E27FC236}">
                <a16:creationId xmlns:a16="http://schemas.microsoft.com/office/drawing/2014/main" id="{6047FD8D-DCD6-8988-86EF-3D979ED354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5408" y="1800775"/>
            <a:ext cx="2600963" cy="2286000"/>
          </a:xfrm>
          <a:prstGeom prst="rect">
            <a:avLst/>
          </a:prstGeom>
        </p:spPr>
      </p:pic>
      <p:pic>
        <p:nvPicPr>
          <p:cNvPr id="98" name="Graphic 97" descr="Badge 3 with solid fill">
            <a:extLst>
              <a:ext uri="{FF2B5EF4-FFF2-40B4-BE49-F238E27FC236}">
                <a16:creationId xmlns:a16="http://schemas.microsoft.com/office/drawing/2014/main" id="{170BD781-4F19-C141-750E-66D4164902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6949" y="662367"/>
            <a:ext cx="914400" cy="914400"/>
          </a:xfrm>
          <a:prstGeom prst="rect">
            <a:avLst/>
          </a:prstGeom>
        </p:spPr>
      </p:pic>
    </p:spTree>
    <p:extLst>
      <p:ext uri="{BB962C8B-B14F-4D97-AF65-F5344CB8AC3E}">
        <p14:creationId xmlns:p14="http://schemas.microsoft.com/office/powerpoint/2010/main" val="1424476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theme/theme1.xml><?xml version="1.0" encoding="utf-8"?>
<a:theme xmlns:a="http://schemas.openxmlformats.org/drawingml/2006/main" name="Frame">
  <a:themeElements>
    <a:clrScheme name="Custom 1">
      <a:dk1>
        <a:sysClr val="windowText" lastClr="000000"/>
      </a:dk1>
      <a:lt1>
        <a:sysClr val="window" lastClr="FFFFFF"/>
      </a:lt1>
      <a:dk2>
        <a:srgbClr val="17406D"/>
      </a:dk2>
      <a:lt2>
        <a:srgbClr val="DBEFF9"/>
      </a:lt2>
      <a:accent1>
        <a:srgbClr val="133C8B"/>
      </a:accent1>
      <a:accent2>
        <a:srgbClr val="0A57A4"/>
      </a:accent2>
      <a:accent3>
        <a:srgbClr val="0BD0D9"/>
      </a:accent3>
      <a:accent4>
        <a:srgbClr val="FFD100"/>
      </a:accent4>
      <a:accent5>
        <a:srgbClr val="FFDF4D"/>
      </a:accent5>
      <a:accent6>
        <a:srgbClr val="E6AB03"/>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E-Commerce">
      <a:dk1>
        <a:sysClr val="windowText" lastClr="000000"/>
      </a:dk1>
      <a:lt1>
        <a:sysClr val="window" lastClr="FFFFFF"/>
      </a:lt1>
      <a:dk2>
        <a:srgbClr val="44546A"/>
      </a:dk2>
      <a:lt2>
        <a:srgbClr val="E7E6E6"/>
      </a:lt2>
      <a:accent1>
        <a:srgbClr val="85CCDE"/>
      </a:accent1>
      <a:accent2>
        <a:srgbClr val="E05316"/>
      </a:accent2>
      <a:accent3>
        <a:srgbClr val="79E0AF"/>
      </a:accent3>
      <a:accent4>
        <a:srgbClr val="FA8E43"/>
      </a:accent4>
      <a:accent5>
        <a:srgbClr val="017794"/>
      </a:accent5>
      <a:accent6>
        <a:srgbClr val="03944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7406D"/>
    </a:dk2>
    <a:lt2>
      <a:srgbClr val="DBEFF9"/>
    </a:lt2>
    <a:accent1>
      <a:srgbClr val="133C8B"/>
    </a:accent1>
    <a:accent2>
      <a:srgbClr val="0A57A4"/>
    </a:accent2>
    <a:accent3>
      <a:srgbClr val="0BD0D9"/>
    </a:accent3>
    <a:accent4>
      <a:srgbClr val="FFD100"/>
    </a:accent4>
    <a:accent5>
      <a:srgbClr val="FFDF4D"/>
    </a:accent5>
    <a:accent6>
      <a:srgbClr val="E6AB03"/>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3E728182775468403067F6FEE0781" ma:contentTypeVersion="15" ma:contentTypeDescription="Create a new document." ma:contentTypeScope="" ma:versionID="0b994ca998232662c25ba1c5357d70f3">
  <xsd:schema xmlns:xsd="http://www.w3.org/2001/XMLSchema" xmlns:xs="http://www.w3.org/2001/XMLSchema" xmlns:p="http://schemas.microsoft.com/office/2006/metadata/properties" xmlns:ns2="b1cb015a-557e-46f5-ad38-9ddd4e7e3173" xmlns:ns3="d50a4fae-5348-41b4-aca3-87048e8b03f0" xmlns:ns4="7bda40a8-3df1-4ee4-b5e5-4c50c43a0126" targetNamespace="http://schemas.microsoft.com/office/2006/metadata/properties" ma:root="true" ma:fieldsID="4f36318b3a59332dee8837b36f5c45ba" ns2:_="" ns3:_="" ns4:_="">
    <xsd:import namespace="b1cb015a-557e-46f5-ad38-9ddd4e7e3173"/>
    <xsd:import namespace="d50a4fae-5348-41b4-aca3-87048e8b03f0"/>
    <xsd:import namespace="7bda40a8-3df1-4ee4-b5e5-4c50c43a01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b015a-557e-46f5-ad38-9ddd4e7e3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1ea6748-af05-4a75-9b44-37e5618d31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0a4fae-5348-41b4-aca3-87048e8b03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da40a8-3df1-4ee4-b5e5-4c50c43a01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6c9319c-1405-449f-b0ab-7b432349e389}" ma:internalName="TaxCatchAll" ma:showField="CatchAllData" ma:web="d50a4fae-5348-41b4-aca3-87048e8b03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da40a8-3df1-4ee4-b5e5-4c50c43a0126" xsi:nil="true"/>
    <MediaServiceKeyPoints xmlns="b1cb015a-557e-46f5-ad38-9ddd4e7e3173" xsi:nil="true"/>
    <lcf76f155ced4ddcb4097134ff3c332f xmlns="b1cb015a-557e-46f5-ad38-9ddd4e7e3173">
      <Terms xmlns="http://schemas.microsoft.com/office/infopath/2007/PartnerControls"/>
    </lcf76f155ced4ddcb4097134ff3c332f>
    <SharedWithUsers xmlns="d50a4fae-5348-41b4-aca3-87048e8b03f0">
      <UserInfo>
        <DisplayName>Ian Durant</DisplayName>
        <AccountId>24</AccountId>
        <AccountType/>
      </UserInfo>
      <UserInfo>
        <DisplayName>Dindial Ramrattan</DisplayName>
        <AccountId>15</AccountId>
        <AccountType/>
      </UserInfo>
      <UserInfo>
        <DisplayName>Sonia Hampden</DisplayName>
        <AccountId>20</AccountId>
        <AccountType/>
      </UserInfo>
      <UserInfo>
        <DisplayName>Donna Kaidou-Jeffrey</DisplayName>
        <AccountId>16</AccountId>
        <AccountType/>
      </UserInfo>
    </SharedWithUsers>
  </documentManagement>
</p:properties>
</file>

<file path=customXml/itemProps1.xml><?xml version="1.0" encoding="utf-8"?>
<ds:datastoreItem xmlns:ds="http://schemas.openxmlformats.org/officeDocument/2006/customXml" ds:itemID="{7A8240F2-35ED-4E86-A5EA-124015639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b015a-557e-46f5-ad38-9ddd4e7e3173"/>
    <ds:schemaRef ds:uri="d50a4fae-5348-41b4-aca3-87048e8b03f0"/>
    <ds:schemaRef ds:uri="7bda40a8-3df1-4ee4-b5e5-4c50c43a0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3.xml><?xml version="1.0" encoding="utf-8"?>
<ds:datastoreItem xmlns:ds="http://schemas.openxmlformats.org/officeDocument/2006/customXml" ds:itemID="{79B0F2AC-8567-4D03-BFFC-653DB596C528}">
  <ds:schemaRefs>
    <ds:schemaRef ds:uri="http://purl.org/dc/terms/"/>
    <ds:schemaRef ds:uri="http://schemas.microsoft.com/office/2006/documentManagement/types"/>
    <ds:schemaRef ds:uri="7bda40a8-3df1-4ee4-b5e5-4c50c43a0126"/>
    <ds:schemaRef ds:uri="http://purl.org/dc/elements/1.1/"/>
    <ds:schemaRef ds:uri="http://schemas.microsoft.com/office/infopath/2007/PartnerControls"/>
    <ds:schemaRef ds:uri="http://purl.org/dc/dcmitype/"/>
    <ds:schemaRef ds:uri="http://www.w3.org/XML/1998/namespace"/>
    <ds:schemaRef ds:uri="b1cb015a-557e-46f5-ad38-9ddd4e7e3173"/>
    <ds:schemaRef ds:uri="http://schemas.openxmlformats.org/package/2006/metadata/core-properties"/>
    <ds:schemaRef ds:uri="d50a4fae-5348-41b4-aca3-87048e8b03f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Frame</Template>
  <TotalTime>0</TotalTime>
  <Words>1480</Words>
  <Application>Microsoft Office PowerPoint</Application>
  <PresentationFormat>Widescreen</PresentationFormat>
  <Paragraphs>172</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Abadi Extra Light</vt:lpstr>
      <vt:lpstr>Arial</vt:lpstr>
      <vt:lpstr>Avenir Next LT Pro</vt:lpstr>
      <vt:lpstr>Berlin Sans FB Demi</vt:lpstr>
      <vt:lpstr>Calibri</vt:lpstr>
      <vt:lpstr>Calibri Light</vt:lpstr>
      <vt:lpstr>Corbel</vt:lpstr>
      <vt:lpstr>Gill Sans Nova</vt:lpstr>
      <vt:lpstr>Wingdings 2</vt:lpstr>
      <vt:lpstr>Frame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2022-07-01T12:35:25Z</dcterms:created>
  <dcterms:modified xsi:type="dcterms:W3CDTF">2022-07-20T09:50:19Z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0x010100D0A3E728182775468403067F6FEE0781</vt:lpwstr>
  </property>
  <property fmtid="{D5CDD505-2E9C-101B-9397-08002B2CF9AE}" pid="3" name="MediaServiceImageTags">
    <vt:lpwstr/>
  </property>
</Properties>
</file>