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Override1.xml" ContentType="application/vnd.openxmlformats-officedocument.themeOverride+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303" r:id="rId3"/>
    <p:sldId id="302" r:id="rId4"/>
    <p:sldId id="299" r:id="rId5"/>
    <p:sldId id="273" r:id="rId6"/>
    <p:sldId id="297" r:id="rId7"/>
    <p:sldId id="305" r:id="rId8"/>
    <p:sldId id="298" r:id="rId9"/>
    <p:sldId id="304" r:id="rId10"/>
    <p:sldId id="2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aynor" initials="SCT" lastIdx="1" clrIdx="0">
    <p:extLst>
      <p:ext uri="{19B8F6BF-5375-455C-9EA6-DF929625EA0E}">
        <p15:presenceInfo xmlns:p15="http://schemas.microsoft.com/office/powerpoint/2012/main" userId="strayn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50" autoAdjust="0"/>
    <p:restoredTop sz="37955" autoAdjust="0"/>
  </p:normalViewPr>
  <p:slideViewPr>
    <p:cSldViewPr snapToGrid="0">
      <p:cViewPr>
        <p:scale>
          <a:sx n="100" d="100"/>
          <a:sy n="100" d="100"/>
        </p:scale>
        <p:origin x="192" y="-11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B4BAA-2C9C-487A-A233-A2561720735F}" type="doc">
      <dgm:prSet loTypeId="urn:microsoft.com/office/officeart/2005/8/layout/pyramid1" loCatId="pyramid" qsTypeId="urn:microsoft.com/office/officeart/2005/8/quickstyle/simple1" qsCatId="simple" csTypeId="urn:microsoft.com/office/officeart/2005/8/colors/accent0_2" csCatId="mainScheme" phldr="1"/>
      <dgm:spPr/>
    </dgm:pt>
    <dgm:pt modelId="{1193A7F6-3FD2-49DF-8D20-0C290EC2470C}">
      <dgm:prSet phldrT="[Text]" custT="1"/>
      <dgm:spPr/>
      <dgm:t>
        <a:bodyPr/>
        <a:lstStyle/>
        <a:p>
          <a:br>
            <a:rPr lang="en-US" sz="1600" b="1" dirty="0"/>
          </a:br>
          <a:r>
            <a:rPr lang="en-US" sz="1600" b="1" dirty="0"/>
            <a:t>CFO</a:t>
          </a:r>
        </a:p>
      </dgm:t>
    </dgm:pt>
    <dgm:pt modelId="{F7C5002D-8944-457A-8FA6-8B9754CFE959}" type="parTrans" cxnId="{192D16E6-51A5-4DBB-8AEC-8B646FEF79CF}">
      <dgm:prSet/>
      <dgm:spPr/>
      <dgm:t>
        <a:bodyPr/>
        <a:lstStyle/>
        <a:p>
          <a:endParaRPr lang="en-US" sz="1100"/>
        </a:p>
      </dgm:t>
    </dgm:pt>
    <dgm:pt modelId="{61371E80-A520-4FE0-ABD0-FC48579EE11B}" type="sibTrans" cxnId="{192D16E6-51A5-4DBB-8AEC-8B646FEF79CF}">
      <dgm:prSet/>
      <dgm:spPr/>
      <dgm:t>
        <a:bodyPr/>
        <a:lstStyle/>
        <a:p>
          <a:endParaRPr lang="en-US" sz="1100"/>
        </a:p>
      </dgm:t>
    </dgm:pt>
    <dgm:pt modelId="{A32B2FBF-DFFB-4FC2-BDC6-107010D5F2F0}">
      <dgm:prSet phldrT="[Text]" custT="1"/>
      <dgm:spPr>
        <a:solidFill>
          <a:schemeClr val="accent1">
            <a:lumMod val="40000"/>
            <a:lumOff val="60000"/>
          </a:schemeClr>
        </a:solidFill>
      </dgm:spPr>
      <dgm:t>
        <a:bodyPr/>
        <a:lstStyle/>
        <a:p>
          <a:r>
            <a:rPr lang="en-US" sz="1600" b="1" dirty="0"/>
            <a:t>Cloud Strategy Team</a:t>
          </a:r>
        </a:p>
      </dgm:t>
    </dgm:pt>
    <dgm:pt modelId="{A2233F03-9573-4D10-BD33-174741B4B765}" type="parTrans" cxnId="{5FCB51B0-F274-4EC1-842D-A11AAC97B4F1}">
      <dgm:prSet/>
      <dgm:spPr/>
      <dgm:t>
        <a:bodyPr/>
        <a:lstStyle/>
        <a:p>
          <a:endParaRPr lang="en-US" sz="1100"/>
        </a:p>
      </dgm:t>
    </dgm:pt>
    <dgm:pt modelId="{ED3D46DE-AFCE-4404-85BE-BA1552094DD1}" type="sibTrans" cxnId="{5FCB51B0-F274-4EC1-842D-A11AAC97B4F1}">
      <dgm:prSet/>
      <dgm:spPr/>
      <dgm:t>
        <a:bodyPr/>
        <a:lstStyle/>
        <a:p>
          <a:endParaRPr lang="en-US" sz="1100"/>
        </a:p>
      </dgm:t>
    </dgm:pt>
    <dgm:pt modelId="{4A2E9AB0-41AA-42E6-A1B7-A64A5B2E9E56}">
      <dgm:prSet phldrT="[Text]" custT="1"/>
      <dgm:spPr/>
      <dgm:t>
        <a:bodyPr/>
        <a:lstStyle/>
        <a:p>
          <a:r>
            <a:rPr lang="en-US" sz="1600" b="1" dirty="0"/>
            <a:t>IT Team</a:t>
          </a:r>
        </a:p>
      </dgm:t>
    </dgm:pt>
    <dgm:pt modelId="{67E53C30-B4A7-44E3-8E1E-2686AD3D8C9F}" type="parTrans" cxnId="{FD166263-05A7-421C-BC67-C900D63385D2}">
      <dgm:prSet/>
      <dgm:spPr/>
      <dgm:t>
        <a:bodyPr/>
        <a:lstStyle/>
        <a:p>
          <a:endParaRPr lang="en-US" sz="1100"/>
        </a:p>
      </dgm:t>
    </dgm:pt>
    <dgm:pt modelId="{BDEE2B2D-54C2-4252-BCDD-88E579CBAEC4}" type="sibTrans" cxnId="{FD166263-05A7-421C-BC67-C900D63385D2}">
      <dgm:prSet/>
      <dgm:spPr/>
      <dgm:t>
        <a:bodyPr/>
        <a:lstStyle/>
        <a:p>
          <a:endParaRPr lang="en-US" sz="1100"/>
        </a:p>
      </dgm:t>
    </dgm:pt>
    <dgm:pt modelId="{52504A5B-3132-4409-B7B9-2029C48A4B62}" type="pres">
      <dgm:prSet presAssocID="{1DDB4BAA-2C9C-487A-A233-A2561720735F}" presName="Name0" presStyleCnt="0">
        <dgm:presLayoutVars>
          <dgm:dir/>
          <dgm:animLvl val="lvl"/>
          <dgm:resizeHandles val="exact"/>
        </dgm:presLayoutVars>
      </dgm:prSet>
      <dgm:spPr/>
    </dgm:pt>
    <dgm:pt modelId="{75727228-4DF9-4B7C-995A-E8BCBCFEB00B}" type="pres">
      <dgm:prSet presAssocID="{1193A7F6-3FD2-49DF-8D20-0C290EC2470C}" presName="Name8" presStyleCnt="0"/>
      <dgm:spPr/>
    </dgm:pt>
    <dgm:pt modelId="{77DDA991-5AF4-413D-B99B-991FBB21E7F1}" type="pres">
      <dgm:prSet presAssocID="{1193A7F6-3FD2-49DF-8D20-0C290EC2470C}" presName="level" presStyleLbl="node1" presStyleIdx="0" presStyleCnt="3">
        <dgm:presLayoutVars>
          <dgm:chMax val="1"/>
          <dgm:bulletEnabled val="1"/>
        </dgm:presLayoutVars>
      </dgm:prSet>
      <dgm:spPr/>
    </dgm:pt>
    <dgm:pt modelId="{DCCABB84-21DE-4B1A-BFE2-48A946DA80FE}" type="pres">
      <dgm:prSet presAssocID="{1193A7F6-3FD2-49DF-8D20-0C290EC2470C}" presName="levelTx" presStyleLbl="revTx" presStyleIdx="0" presStyleCnt="0">
        <dgm:presLayoutVars>
          <dgm:chMax val="1"/>
          <dgm:bulletEnabled val="1"/>
        </dgm:presLayoutVars>
      </dgm:prSet>
      <dgm:spPr/>
    </dgm:pt>
    <dgm:pt modelId="{A36B04B1-7C37-40E9-8EED-80DE3A02E9B1}" type="pres">
      <dgm:prSet presAssocID="{A32B2FBF-DFFB-4FC2-BDC6-107010D5F2F0}" presName="Name8" presStyleCnt="0"/>
      <dgm:spPr/>
    </dgm:pt>
    <dgm:pt modelId="{BEC801DC-A2E2-43EC-9D5E-BF37B2F4C4CF}" type="pres">
      <dgm:prSet presAssocID="{A32B2FBF-DFFB-4FC2-BDC6-107010D5F2F0}" presName="level" presStyleLbl="node1" presStyleIdx="1" presStyleCnt="3">
        <dgm:presLayoutVars>
          <dgm:chMax val="1"/>
          <dgm:bulletEnabled val="1"/>
        </dgm:presLayoutVars>
      </dgm:prSet>
      <dgm:spPr/>
    </dgm:pt>
    <dgm:pt modelId="{150AFD2D-C3EA-403C-9426-8120DECDA5AA}" type="pres">
      <dgm:prSet presAssocID="{A32B2FBF-DFFB-4FC2-BDC6-107010D5F2F0}" presName="levelTx" presStyleLbl="revTx" presStyleIdx="0" presStyleCnt="0">
        <dgm:presLayoutVars>
          <dgm:chMax val="1"/>
          <dgm:bulletEnabled val="1"/>
        </dgm:presLayoutVars>
      </dgm:prSet>
      <dgm:spPr/>
    </dgm:pt>
    <dgm:pt modelId="{87F66C35-FCF6-499A-866A-FA9078E1CE29}" type="pres">
      <dgm:prSet presAssocID="{4A2E9AB0-41AA-42E6-A1B7-A64A5B2E9E56}" presName="Name8" presStyleCnt="0"/>
      <dgm:spPr/>
    </dgm:pt>
    <dgm:pt modelId="{518F6468-2A99-4AC2-B0EE-8154822B968F}" type="pres">
      <dgm:prSet presAssocID="{4A2E9AB0-41AA-42E6-A1B7-A64A5B2E9E56}" presName="level" presStyleLbl="node1" presStyleIdx="2" presStyleCnt="3">
        <dgm:presLayoutVars>
          <dgm:chMax val="1"/>
          <dgm:bulletEnabled val="1"/>
        </dgm:presLayoutVars>
      </dgm:prSet>
      <dgm:spPr/>
    </dgm:pt>
    <dgm:pt modelId="{C93A850C-19E0-4734-8281-C3B02576DA08}" type="pres">
      <dgm:prSet presAssocID="{4A2E9AB0-41AA-42E6-A1B7-A64A5B2E9E56}" presName="levelTx" presStyleLbl="revTx" presStyleIdx="0" presStyleCnt="0">
        <dgm:presLayoutVars>
          <dgm:chMax val="1"/>
          <dgm:bulletEnabled val="1"/>
        </dgm:presLayoutVars>
      </dgm:prSet>
      <dgm:spPr/>
    </dgm:pt>
  </dgm:ptLst>
  <dgm:cxnLst>
    <dgm:cxn modelId="{0A15FD23-264B-4042-8216-7E635FD06B50}" type="presOf" srcId="{1193A7F6-3FD2-49DF-8D20-0C290EC2470C}" destId="{77DDA991-5AF4-413D-B99B-991FBB21E7F1}" srcOrd="0" destOrd="0" presId="urn:microsoft.com/office/officeart/2005/8/layout/pyramid1"/>
    <dgm:cxn modelId="{FD166263-05A7-421C-BC67-C900D63385D2}" srcId="{1DDB4BAA-2C9C-487A-A233-A2561720735F}" destId="{4A2E9AB0-41AA-42E6-A1B7-A64A5B2E9E56}" srcOrd="2" destOrd="0" parTransId="{67E53C30-B4A7-44E3-8E1E-2686AD3D8C9F}" sibTransId="{BDEE2B2D-54C2-4252-BCDD-88E579CBAEC4}"/>
    <dgm:cxn modelId="{9DDFCA63-D532-46F7-8141-F0E19EE03C38}" type="presOf" srcId="{4A2E9AB0-41AA-42E6-A1B7-A64A5B2E9E56}" destId="{C93A850C-19E0-4734-8281-C3B02576DA08}" srcOrd="1" destOrd="0" presId="urn:microsoft.com/office/officeart/2005/8/layout/pyramid1"/>
    <dgm:cxn modelId="{8EDEF46E-7608-4B3E-9FA0-4659B070707F}" type="presOf" srcId="{4A2E9AB0-41AA-42E6-A1B7-A64A5B2E9E56}" destId="{518F6468-2A99-4AC2-B0EE-8154822B968F}" srcOrd="0" destOrd="0" presId="urn:microsoft.com/office/officeart/2005/8/layout/pyramid1"/>
    <dgm:cxn modelId="{927FBE8E-A159-4CD5-9465-78B5930A3C96}" type="presOf" srcId="{1193A7F6-3FD2-49DF-8D20-0C290EC2470C}" destId="{DCCABB84-21DE-4B1A-BFE2-48A946DA80FE}" srcOrd="1" destOrd="0" presId="urn:microsoft.com/office/officeart/2005/8/layout/pyramid1"/>
    <dgm:cxn modelId="{36EDF6A9-82F5-46E2-94C6-F8FC47BF3123}" type="presOf" srcId="{A32B2FBF-DFFB-4FC2-BDC6-107010D5F2F0}" destId="{150AFD2D-C3EA-403C-9426-8120DECDA5AA}" srcOrd="1" destOrd="0" presId="urn:microsoft.com/office/officeart/2005/8/layout/pyramid1"/>
    <dgm:cxn modelId="{5FCB51B0-F274-4EC1-842D-A11AAC97B4F1}" srcId="{1DDB4BAA-2C9C-487A-A233-A2561720735F}" destId="{A32B2FBF-DFFB-4FC2-BDC6-107010D5F2F0}" srcOrd="1" destOrd="0" parTransId="{A2233F03-9573-4D10-BD33-174741B4B765}" sibTransId="{ED3D46DE-AFCE-4404-85BE-BA1552094DD1}"/>
    <dgm:cxn modelId="{E944E6CC-4E44-4720-B286-FDDB7B656CF6}" type="presOf" srcId="{1DDB4BAA-2C9C-487A-A233-A2561720735F}" destId="{52504A5B-3132-4409-B7B9-2029C48A4B62}" srcOrd="0" destOrd="0" presId="urn:microsoft.com/office/officeart/2005/8/layout/pyramid1"/>
    <dgm:cxn modelId="{C6D184D4-7EDE-4316-942C-BF0D35A4FE2B}" type="presOf" srcId="{A32B2FBF-DFFB-4FC2-BDC6-107010D5F2F0}" destId="{BEC801DC-A2E2-43EC-9D5E-BF37B2F4C4CF}" srcOrd="0" destOrd="0" presId="urn:microsoft.com/office/officeart/2005/8/layout/pyramid1"/>
    <dgm:cxn modelId="{192D16E6-51A5-4DBB-8AEC-8B646FEF79CF}" srcId="{1DDB4BAA-2C9C-487A-A233-A2561720735F}" destId="{1193A7F6-3FD2-49DF-8D20-0C290EC2470C}" srcOrd="0" destOrd="0" parTransId="{F7C5002D-8944-457A-8FA6-8B9754CFE959}" sibTransId="{61371E80-A520-4FE0-ABD0-FC48579EE11B}"/>
    <dgm:cxn modelId="{A58B4A7B-19A8-4B6F-BFA0-D00244766FFD}" type="presParOf" srcId="{52504A5B-3132-4409-B7B9-2029C48A4B62}" destId="{75727228-4DF9-4B7C-995A-E8BCBCFEB00B}" srcOrd="0" destOrd="0" presId="urn:microsoft.com/office/officeart/2005/8/layout/pyramid1"/>
    <dgm:cxn modelId="{CF8CA8C7-2421-410F-906A-5AE1D48B888F}" type="presParOf" srcId="{75727228-4DF9-4B7C-995A-E8BCBCFEB00B}" destId="{77DDA991-5AF4-413D-B99B-991FBB21E7F1}" srcOrd="0" destOrd="0" presId="urn:microsoft.com/office/officeart/2005/8/layout/pyramid1"/>
    <dgm:cxn modelId="{BB9DDAB4-B7A2-4CC2-AED2-3303FBB9115B}" type="presParOf" srcId="{75727228-4DF9-4B7C-995A-E8BCBCFEB00B}" destId="{DCCABB84-21DE-4B1A-BFE2-48A946DA80FE}" srcOrd="1" destOrd="0" presId="urn:microsoft.com/office/officeart/2005/8/layout/pyramid1"/>
    <dgm:cxn modelId="{32D5C82B-5677-4637-BC32-2BD9FCEBBF02}" type="presParOf" srcId="{52504A5B-3132-4409-B7B9-2029C48A4B62}" destId="{A36B04B1-7C37-40E9-8EED-80DE3A02E9B1}" srcOrd="1" destOrd="0" presId="urn:microsoft.com/office/officeart/2005/8/layout/pyramid1"/>
    <dgm:cxn modelId="{47DA59D9-A1D2-4B14-A52A-AE7889FF6142}" type="presParOf" srcId="{A36B04B1-7C37-40E9-8EED-80DE3A02E9B1}" destId="{BEC801DC-A2E2-43EC-9D5E-BF37B2F4C4CF}" srcOrd="0" destOrd="0" presId="urn:microsoft.com/office/officeart/2005/8/layout/pyramid1"/>
    <dgm:cxn modelId="{71A6C609-C537-4D5E-AA2C-CB0455E9CEDB}" type="presParOf" srcId="{A36B04B1-7C37-40E9-8EED-80DE3A02E9B1}" destId="{150AFD2D-C3EA-403C-9426-8120DECDA5AA}" srcOrd="1" destOrd="0" presId="urn:microsoft.com/office/officeart/2005/8/layout/pyramid1"/>
    <dgm:cxn modelId="{5A82F758-F0C0-4491-860C-3E8DE9F187EB}" type="presParOf" srcId="{52504A5B-3132-4409-B7B9-2029C48A4B62}" destId="{87F66C35-FCF6-499A-866A-FA9078E1CE29}" srcOrd="2" destOrd="0" presId="urn:microsoft.com/office/officeart/2005/8/layout/pyramid1"/>
    <dgm:cxn modelId="{9B4F8281-6882-4FDF-A93B-B83ACD856EEC}" type="presParOf" srcId="{87F66C35-FCF6-499A-866A-FA9078E1CE29}" destId="{518F6468-2A99-4AC2-B0EE-8154822B968F}" srcOrd="0" destOrd="0" presId="urn:microsoft.com/office/officeart/2005/8/layout/pyramid1"/>
    <dgm:cxn modelId="{4228FBAA-1E68-4406-8E91-20AC33B86EFA}" type="presParOf" srcId="{87F66C35-FCF6-499A-866A-FA9078E1CE29}" destId="{C93A850C-19E0-4734-8281-C3B02576DA08}"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DA991-5AF4-413D-B99B-991FBB21E7F1}">
      <dsp:nvSpPr>
        <dsp:cNvPr id="0" name=""/>
        <dsp:cNvSpPr/>
      </dsp:nvSpPr>
      <dsp:spPr>
        <a:xfrm>
          <a:off x="2283509" y="0"/>
          <a:ext cx="2283510" cy="1897114"/>
        </a:xfrm>
        <a:prstGeom prst="trapezoid">
          <a:avLst>
            <a:gd name="adj" fmla="val 60184"/>
          </a:avLst>
        </a:prstGeom>
        <a:solidFill>
          <a:schemeClr val="lt1">
            <a:hueOff val="0"/>
            <a:satOff val="0"/>
            <a:lumOff val="0"/>
            <a:alphaOff val="0"/>
          </a:schemeClr>
        </a:solidFill>
        <a:ln w="31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br>
            <a:rPr lang="en-US" sz="1600" b="1" kern="1200" dirty="0"/>
          </a:br>
          <a:r>
            <a:rPr lang="en-US" sz="1600" b="1" kern="1200" dirty="0"/>
            <a:t>CFO</a:t>
          </a:r>
        </a:p>
      </dsp:txBody>
      <dsp:txXfrm>
        <a:off x="2283509" y="0"/>
        <a:ext cx="2283510" cy="1897114"/>
      </dsp:txXfrm>
    </dsp:sp>
    <dsp:sp modelId="{BEC801DC-A2E2-43EC-9D5E-BF37B2F4C4CF}">
      <dsp:nvSpPr>
        <dsp:cNvPr id="0" name=""/>
        <dsp:cNvSpPr/>
      </dsp:nvSpPr>
      <dsp:spPr>
        <a:xfrm>
          <a:off x="1141754" y="1897114"/>
          <a:ext cx="4567020" cy="1897114"/>
        </a:xfrm>
        <a:prstGeom prst="trapezoid">
          <a:avLst>
            <a:gd name="adj" fmla="val 60184"/>
          </a:avLst>
        </a:prstGeom>
        <a:solidFill>
          <a:schemeClr val="accent1">
            <a:lumMod val="40000"/>
            <a:lumOff val="60000"/>
          </a:schemeClr>
        </a:solidFill>
        <a:ln w="31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Cloud Strategy Team</a:t>
          </a:r>
        </a:p>
      </dsp:txBody>
      <dsp:txXfrm>
        <a:off x="1940983" y="1897114"/>
        <a:ext cx="2968563" cy="1897114"/>
      </dsp:txXfrm>
    </dsp:sp>
    <dsp:sp modelId="{518F6468-2A99-4AC2-B0EE-8154822B968F}">
      <dsp:nvSpPr>
        <dsp:cNvPr id="0" name=""/>
        <dsp:cNvSpPr/>
      </dsp:nvSpPr>
      <dsp:spPr>
        <a:xfrm>
          <a:off x="0" y="3794229"/>
          <a:ext cx="6850530" cy="1897114"/>
        </a:xfrm>
        <a:prstGeom prst="trapezoid">
          <a:avLst>
            <a:gd name="adj" fmla="val 60184"/>
          </a:avLst>
        </a:prstGeom>
        <a:solidFill>
          <a:schemeClr val="lt1">
            <a:hueOff val="0"/>
            <a:satOff val="0"/>
            <a:lumOff val="0"/>
            <a:alphaOff val="0"/>
          </a:schemeClr>
        </a:solidFill>
        <a:ln w="31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IT Team</a:t>
          </a:r>
        </a:p>
      </dsp:txBody>
      <dsp:txXfrm>
        <a:off x="1198842" y="3794229"/>
        <a:ext cx="4452844" cy="189711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43F21-1B6F-434C-AE0B-A694C0644CFF}" type="datetimeFigureOut">
              <a:rPr lang="en-US" smtClean="0"/>
              <a:t>7/15/2022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8897B0-9E2F-48EF-AD91-56A92D0D346D}" type="slidenum">
              <a:rPr lang="en-US" smtClean="0"/>
              <a:t>‹#›</a:t>
            </a:fld>
            <a:endParaRPr lang="en-US"/>
          </a:p>
        </p:txBody>
      </p:sp>
    </p:spTree>
    <p:extLst>
      <p:ext uri="{BB962C8B-B14F-4D97-AF65-F5344CB8AC3E}">
        <p14:creationId xmlns:p14="http://schemas.microsoft.com/office/powerpoint/2010/main" val="376315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great to see you all here in beautiful Miami Beach.  I’m so happy to be meeting in person after so much time apart.  I want to thank CANTO for the opportunity to speak with you today.  So, let’s get right into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move to cloud has been a buzzword for some time now, and the benefits of the cloud are obvious especially with the way we’ve been working remotely for nearly 2 years.  The pandemic has clearly accelerated the digitalization and cloud migration of many businesses.  But the pandemic has been particularly hard on the telecommunications sector, which found itself being one of the most pivotal industries during the pandemic.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One of the benefits of presenting later in any conference is that you can refer to some of the presentations made earlier.  So, a couple of takeaways that I see, are that </a:t>
            </a:r>
          </a:p>
          <a:p>
            <a:pPr marL="228600" indent="-228600">
              <a:buAutoNum type="arabicPeriod"/>
            </a:pPr>
            <a:r>
              <a:rPr lang="en-US" dirty="0"/>
              <a:t>CSPs have a pivotal role in the social and economic development of the region.  “Connecting the unconnected.” </a:t>
            </a:r>
          </a:p>
          <a:p>
            <a:pPr marL="228600" indent="-228600">
              <a:buAutoNum type="arabicPeriod"/>
            </a:pPr>
            <a:r>
              <a:rPr lang="en-US" dirty="0"/>
              <a:t>The Digital Transformation is not only happening within the CSP, but within the users as well.</a:t>
            </a:r>
          </a:p>
          <a:p>
            <a:pPr marL="228600" indent="-228600">
              <a:buAutoNum type="arabicPeriod"/>
            </a:pPr>
            <a:endParaRPr lang="en-US" dirty="0"/>
          </a:p>
          <a:p>
            <a:pPr marL="0" indent="0">
              <a:buNone/>
            </a:pPr>
            <a:r>
              <a:rPr lang="en-US" dirty="0"/>
              <a:t>So, CSPs have become a critical component of the region, and throughout the pandemic, have provided the services which have enabled many businesses and individuals continue to work and stay in contact with family and friends.  This is their “digital transformation”.   The importance of the CSPs cannot be overstated.</a:t>
            </a:r>
          </a:p>
          <a:p>
            <a:endParaRPr lang="en-US" dirty="0"/>
          </a:p>
          <a:p>
            <a:r>
              <a:rPr lang="en-US" dirty="0"/>
              <a:t>The move to cloud is part of this digital transformation and your CFO holds the key to getting this move to cloud off the ground.  </a:t>
            </a:r>
          </a:p>
          <a:p>
            <a:endParaRPr lang="en-US" dirty="0"/>
          </a:p>
          <a:p>
            <a:r>
              <a:rPr lang="en-US" dirty="0"/>
              <a:t>The CFO is a key individual which is looking at several factors.  Your cloud strategy needs to include these factors when you approach your CFO with your cloud strategy.  </a:t>
            </a:r>
          </a:p>
          <a:p>
            <a:endParaRPr lang="en-US" dirty="0"/>
          </a:p>
          <a:p>
            <a:r>
              <a:rPr lang="en-US" dirty="0"/>
              <a:t>So, what keeps your CFO up at night?  (Aside from expense reports like mine) the CFO has a veritable tug of war between the growing </a:t>
            </a:r>
            <a:r>
              <a:rPr lang="en-US" dirty="0" err="1"/>
              <a:t>Opex</a:t>
            </a:r>
            <a:r>
              <a:rPr lang="en-US" dirty="0"/>
              <a:t> of a cloud migration, and growing the value of the CSP.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F8897B0-9E2F-48EF-AD91-56A92D0D346D}" type="slidenum">
              <a:rPr lang="en-US" smtClean="0"/>
              <a:t>1</a:t>
            </a:fld>
            <a:endParaRPr lang="en-US"/>
          </a:p>
        </p:txBody>
      </p:sp>
    </p:spTree>
    <p:extLst>
      <p:ext uri="{BB962C8B-B14F-4D97-AF65-F5344CB8AC3E}">
        <p14:creationId xmlns:p14="http://schemas.microsoft.com/office/powerpoint/2010/main" val="4215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Your CFO holds the key to </a:t>
            </a:r>
            <a:r>
              <a:rPr lang="en-US" sz="2000" dirty="0" err="1"/>
              <a:t>to</a:t>
            </a:r>
            <a:r>
              <a:rPr lang="en-US" sz="2000" dirty="0"/>
              <a:t> any successful cloud strategy, so your strategy needs to be closely aligned with your CFO.</a:t>
            </a:r>
          </a:p>
          <a:p>
            <a:endParaRPr lang="en-US" sz="2000" dirty="0"/>
          </a:p>
          <a:p>
            <a:r>
              <a:rPr lang="en-US" sz="2000" dirty="0"/>
              <a:t>Remember, the CFO is under tremendous pressure to mitigate risk and grow value.  Your cloud strategy should be focused on both.  A cloud strategy cannot be dependent upon the promise of future savings alone.  Ensuring that you are in sync with your CFOs vision is fundamental for any cloud strategy.</a:t>
            </a:r>
          </a:p>
        </p:txBody>
      </p:sp>
      <p:sp>
        <p:nvSpPr>
          <p:cNvPr id="4" name="Slide Number Placeholder 3"/>
          <p:cNvSpPr>
            <a:spLocks noGrp="1"/>
          </p:cNvSpPr>
          <p:nvPr>
            <p:ph type="sldNum" sz="quarter" idx="5"/>
          </p:nvPr>
        </p:nvSpPr>
        <p:spPr/>
        <p:txBody>
          <a:bodyPr/>
          <a:lstStyle/>
          <a:p>
            <a:fld id="{9F8897B0-9E2F-48EF-AD91-56A92D0D346D}" type="slidenum">
              <a:rPr lang="en-US" smtClean="0"/>
              <a:t>10</a:t>
            </a:fld>
            <a:endParaRPr lang="en-US"/>
          </a:p>
        </p:txBody>
      </p:sp>
    </p:spTree>
    <p:extLst>
      <p:ext uri="{BB962C8B-B14F-4D97-AF65-F5344CB8AC3E}">
        <p14:creationId xmlns:p14="http://schemas.microsoft.com/office/powerpoint/2010/main" val="51075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read this, I had to do a double take, because it sounded counterintuitive.  But this clearly shows the challenges faced by CSPs today.  </a:t>
            </a:r>
          </a:p>
          <a:p>
            <a:endParaRPr lang="en-US" dirty="0"/>
          </a:p>
          <a:p>
            <a:r>
              <a:rPr lang="en-US" dirty="0"/>
              <a:t>Paradoxically, during the same time that CSPs were ensuring continuity in so many lives and businesses, CSPs, not all of them, but a significant number, created less shareholder value than nearly every other sector, the exception being the financial services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Building shareholder value is vitally important to any CFO.  So, the efficiencies that a cloud transformation provides, is essential.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 big question, how do we pay for it?  This isn’t a simple capex spend that the CFO can depreciate.  This is </a:t>
            </a:r>
            <a:r>
              <a:rPr lang="en-US" dirty="0" err="1"/>
              <a:t>Opex</a:t>
            </a:r>
            <a:r>
              <a:rPr lang="en-US" dirty="0"/>
              <a:t>.  It directly affects the bottom line revenue and free cash flow.  That’s what keeps CFOs up at night.</a:t>
            </a:r>
          </a:p>
          <a:p>
            <a:endParaRPr lang="en-US" dirty="0"/>
          </a:p>
        </p:txBody>
      </p:sp>
      <p:sp>
        <p:nvSpPr>
          <p:cNvPr id="4" name="Slide Number Placeholder 3"/>
          <p:cNvSpPr>
            <a:spLocks noGrp="1"/>
          </p:cNvSpPr>
          <p:nvPr>
            <p:ph type="sldNum" sz="quarter" idx="5"/>
          </p:nvPr>
        </p:nvSpPr>
        <p:spPr/>
        <p:txBody>
          <a:bodyPr/>
          <a:lstStyle/>
          <a:p>
            <a:fld id="{9F8897B0-9E2F-48EF-AD91-56A92D0D346D}" type="slidenum">
              <a:rPr lang="en-US" smtClean="0"/>
              <a:t>2</a:t>
            </a:fld>
            <a:endParaRPr lang="en-US"/>
          </a:p>
        </p:txBody>
      </p:sp>
    </p:spTree>
    <p:extLst>
      <p:ext uri="{BB962C8B-B14F-4D97-AF65-F5344CB8AC3E}">
        <p14:creationId xmlns:p14="http://schemas.microsoft.com/office/powerpoint/2010/main" val="84942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cloud migration drives </a:t>
            </a:r>
            <a:r>
              <a:rPr lang="en-US" dirty="0" err="1"/>
              <a:t>Opex</a:t>
            </a:r>
            <a:r>
              <a:rPr lang="en-US" dirty="0"/>
              <a:t>, and the most feasible way to fund capex is by </a:t>
            </a:r>
            <a:r>
              <a:rPr lang="en-US" dirty="0" err="1"/>
              <a:t>opex</a:t>
            </a:r>
            <a:r>
              <a:rPr lang="en-US" dirty="0"/>
              <a:t> reduction, how do we make this work?</a:t>
            </a:r>
          </a:p>
          <a:p>
            <a:endParaRPr lang="en-US" dirty="0"/>
          </a:p>
          <a:p>
            <a:r>
              <a:rPr lang="en-US" dirty="0"/>
              <a:t>This is the proverbial tug of war.  Your cloud strategy needs to account for both opposing forces, because your CFO is doing just that.</a:t>
            </a:r>
          </a:p>
          <a:p>
            <a:endParaRPr lang="en-US" dirty="0"/>
          </a:p>
          <a:p>
            <a:r>
              <a:rPr lang="en-US" dirty="0"/>
              <a:t>Let’s talk about your CFO, and your cloud strategy.  For the sake of this discussion, let’s take the use case of moving your data warehouse from onprem, to the cloud and we are going to pick a name for the CFO that is an unfortunate result of my propensity for “Dad Jokes”.  You know, the kind of jokes where you need a broom to sweep up the corn afterwards?</a:t>
            </a:r>
          </a:p>
        </p:txBody>
      </p:sp>
      <p:sp>
        <p:nvSpPr>
          <p:cNvPr id="4" name="Slide Number Placeholder 3"/>
          <p:cNvSpPr>
            <a:spLocks noGrp="1"/>
          </p:cNvSpPr>
          <p:nvPr>
            <p:ph type="sldNum" sz="quarter" idx="5"/>
          </p:nvPr>
        </p:nvSpPr>
        <p:spPr/>
        <p:txBody>
          <a:bodyPr/>
          <a:lstStyle/>
          <a:p>
            <a:fld id="{9F8897B0-9E2F-48EF-AD91-56A92D0D346D}" type="slidenum">
              <a:rPr lang="en-US" smtClean="0"/>
              <a:t>3</a:t>
            </a:fld>
            <a:endParaRPr lang="en-US"/>
          </a:p>
        </p:txBody>
      </p:sp>
    </p:spTree>
    <p:extLst>
      <p:ext uri="{BB962C8B-B14F-4D97-AF65-F5344CB8AC3E}">
        <p14:creationId xmlns:p14="http://schemas.microsoft.com/office/powerpoint/2010/main" val="326272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 Evan Keel, your CFO.  As part of your strategy, you recognize that you needed to get him involved from the beginning, so you spent some time to understand what his assumptions and vision are, regarding </a:t>
            </a:r>
            <a:r>
              <a:rPr lang="en-US" dirty="0" err="1"/>
              <a:t>opex</a:t>
            </a:r>
            <a:r>
              <a:rPr lang="en-US" dirty="0"/>
              <a:t> and growing value for your company.</a:t>
            </a:r>
          </a:p>
          <a:p>
            <a:endParaRPr lang="en-US" dirty="0"/>
          </a:p>
          <a:p>
            <a:pPr algn="l"/>
            <a:r>
              <a:rPr lang="en-US" dirty="0"/>
              <a:t>Evan recognizes that just a migration to cloud will not yield the cost optimization that he will need to achieve, so he understands that along with the cloud migration, there will have to be </a:t>
            </a:r>
            <a:r>
              <a:rPr lang="en-US" sz="1800" b="0" i="0" u="none" strike="noStrike" baseline="0" dirty="0">
                <a:latin typeface="OpenSans-Light"/>
              </a:rPr>
              <a:t>accompanying changes in people and processes as well.</a:t>
            </a:r>
          </a:p>
          <a:p>
            <a:pPr algn="l"/>
            <a:endParaRPr lang="en-US" sz="1800" b="0" i="0" u="none" strike="noStrike" baseline="0" dirty="0">
              <a:latin typeface="OpenSans-Light"/>
            </a:endParaRPr>
          </a:p>
          <a:p>
            <a:pPr algn="l"/>
            <a:r>
              <a:rPr lang="en-US" sz="1800" b="0" i="0" u="none" strike="noStrike" baseline="0" dirty="0">
                <a:latin typeface="OpenSans-Light"/>
              </a:rPr>
              <a:t>You’ve sat down with Evan and he has explained his vision for the company:  minimize risk and grow value.  You know that your strategy has to also factor in the changes in process as well.</a:t>
            </a:r>
          </a:p>
          <a:p>
            <a:pPr algn="l"/>
            <a:endParaRPr lang="en-US" sz="1800" b="0" i="0" u="none" strike="noStrike" baseline="0" dirty="0">
              <a:latin typeface="OpenSans-Light"/>
            </a:endParaRPr>
          </a:p>
          <a:p>
            <a:pPr algn="l"/>
            <a:r>
              <a:rPr lang="en-US" sz="1800" b="0" i="0" u="none" strike="noStrike" baseline="0" dirty="0">
                <a:latin typeface="OpenSans-Light"/>
              </a:rPr>
              <a:t>So let’s talk a bit about process and how it relates to your cloud strategy.</a:t>
            </a:r>
            <a:endParaRPr lang="en-US" dirty="0"/>
          </a:p>
        </p:txBody>
      </p:sp>
      <p:sp>
        <p:nvSpPr>
          <p:cNvPr id="4" name="Slide Number Placeholder 3"/>
          <p:cNvSpPr>
            <a:spLocks noGrp="1"/>
          </p:cNvSpPr>
          <p:nvPr>
            <p:ph type="sldNum" sz="quarter" idx="5"/>
          </p:nvPr>
        </p:nvSpPr>
        <p:spPr/>
        <p:txBody>
          <a:bodyPr/>
          <a:lstStyle/>
          <a:p>
            <a:fld id="{9F8897B0-9E2F-48EF-AD91-56A92D0D346D}" type="slidenum">
              <a:rPr lang="en-US" smtClean="0"/>
              <a:t>4</a:t>
            </a:fld>
            <a:endParaRPr lang="en-US"/>
          </a:p>
        </p:txBody>
      </p:sp>
    </p:spTree>
    <p:extLst>
      <p:ext uri="{BB962C8B-B14F-4D97-AF65-F5344CB8AC3E}">
        <p14:creationId xmlns:p14="http://schemas.microsoft.com/office/powerpoint/2010/main" val="164091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 central part of your strategy is that you are multilingual.  You recognize that a move to cloud, is a fundamental change in the processes of your business.  As part of any process change, you know that you need to engage all the stakeholders and speak their language.  I borrowed this diagram from the MIT Sloan School of business which teaches a course called “leading operational excellence”.  It seemed to best visualize you, a process change leader, and how it relates to your strategy. </a:t>
            </a:r>
          </a:p>
          <a:p>
            <a:endParaRPr lang="en-US" noProof="0" dirty="0"/>
          </a:p>
          <a:p>
            <a:r>
              <a:rPr lang="en-US" noProof="0" dirty="0"/>
              <a:t>In essence, you are acting as a “translator” between the Language of Process, and the language of Money.  This is essential for the successful implementation of any process change and is a central part of your cloud strategy.</a:t>
            </a:r>
          </a:p>
          <a:p>
            <a:endParaRPr lang="en-US" noProof="0" dirty="0"/>
          </a:p>
          <a:p>
            <a:r>
              <a:rPr lang="en-US" noProof="0" dirty="0"/>
              <a:t>[Click]</a:t>
            </a:r>
          </a:p>
          <a:p>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You’ve also spent the time necessary to link key metrics to your stakeholders and made your strategy relevant to them. Your strategy includes operations, customer success and operations teams and how they measure success.</a:t>
            </a:r>
          </a:p>
          <a:p>
            <a:endParaRPr lang="en-US" noProof="0" dirty="0"/>
          </a:p>
          <a:p>
            <a:r>
              <a:rPr lang="en-US" noProof="0" dirty="0"/>
              <a:t>You can turn improvements in efficiencies into financial metrics that Evan can analyze.  This helps Evan build the value proposition for your cloud migration.</a:t>
            </a:r>
          </a:p>
          <a:p>
            <a:endParaRPr lang="en-US" noProof="0" dirty="0"/>
          </a:p>
        </p:txBody>
      </p:sp>
      <p:sp>
        <p:nvSpPr>
          <p:cNvPr id="4" name="Slide Number Placeholder 3"/>
          <p:cNvSpPr>
            <a:spLocks noGrp="1"/>
          </p:cNvSpPr>
          <p:nvPr>
            <p:ph type="sldNum" sz="quarter" idx="10"/>
          </p:nvPr>
        </p:nvSpPr>
        <p:spPr/>
        <p:txBody>
          <a:bodyPr/>
          <a:lstStyle/>
          <a:p>
            <a:fld id="{9D33D912-B508-4760-A3FF-3852BF9348F8}" type="slidenum">
              <a:rPr lang="en-US" smtClean="0"/>
              <a:pPr/>
              <a:t>5</a:t>
            </a:fld>
            <a:endParaRPr lang="en-US"/>
          </a:p>
        </p:txBody>
      </p:sp>
    </p:spTree>
    <p:extLst>
      <p:ext uri="{BB962C8B-B14F-4D97-AF65-F5344CB8AC3E}">
        <p14:creationId xmlns:p14="http://schemas.microsoft.com/office/powerpoint/2010/main" val="3940471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b="0" i="0" u="none" strike="noStrike" kern="1200" baseline="0" dirty="0">
                <a:solidFill>
                  <a:schemeClr val="tx1"/>
                </a:solidFill>
                <a:latin typeface="+mn-lt"/>
                <a:ea typeface="+mn-ea"/>
                <a:cs typeface="+mn-cs"/>
              </a:rPr>
              <a:t>So, these are the key questions Evan has for you.  </a:t>
            </a:r>
          </a:p>
          <a:p>
            <a:pPr>
              <a:spcAft>
                <a:spcPts val="600"/>
              </a:spcAft>
            </a:pPr>
            <a:endParaRPr lang="en-US" sz="1200" b="0" i="0" u="none" strike="noStrike" kern="1200" baseline="0" dirty="0">
              <a:solidFill>
                <a:schemeClr val="tx1"/>
              </a:solidFill>
              <a:latin typeface="+mn-lt"/>
              <a:ea typeface="+mn-ea"/>
              <a:cs typeface="+mn-cs"/>
            </a:endParaRPr>
          </a:p>
          <a:p>
            <a:pPr>
              <a:spcAft>
                <a:spcPts val="600"/>
              </a:spcAft>
            </a:pPr>
            <a:r>
              <a:rPr lang="en-US" sz="1200" b="0" i="0" u="none" strike="noStrike" kern="1200" baseline="0" dirty="0">
                <a:solidFill>
                  <a:schemeClr val="tx1"/>
                </a:solidFill>
                <a:latin typeface="+mn-lt"/>
                <a:ea typeface="+mn-ea"/>
                <a:cs typeface="+mn-cs"/>
              </a:rPr>
              <a:t>You’ve found from your discussions that Evan is a skeptic of spending based on the promise of future savings.  We’ve all heard the adage “The store has a 50% off sale today, but we need to go now.  Well, if we stay home, we save 100%”  So, your strategy focuses on two topics that are critical for any CFO:  Risk mitigation and Growing Value</a:t>
            </a:r>
          </a:p>
          <a:p>
            <a:pPr>
              <a:spcAft>
                <a:spcPts val="600"/>
              </a:spcAft>
            </a:pPr>
            <a:endParaRPr lang="en-US" dirty="0"/>
          </a:p>
          <a:p>
            <a:pPr>
              <a:spcAft>
                <a:spcPts val="600"/>
              </a:spcAft>
            </a:pPr>
            <a:r>
              <a:rPr lang="en-US" dirty="0"/>
              <a:t>Your strategy includes identifying the various risks in moving to cloud.  So, first off, you’ve decided that you want to talk to cloud providers that have experience with the telecommunications industry.  </a:t>
            </a:r>
          </a:p>
          <a:p>
            <a:pPr>
              <a:spcAft>
                <a:spcPts val="600"/>
              </a:spcAft>
            </a:pPr>
            <a:endParaRPr lang="en-US" dirty="0"/>
          </a:p>
          <a:p>
            <a:pPr>
              <a:spcAft>
                <a:spcPts val="600"/>
              </a:spcAft>
            </a:pPr>
            <a:r>
              <a:rPr lang="en-US" dirty="0"/>
              <a:t>Your strategy addresses the need to offset the increase in </a:t>
            </a:r>
            <a:r>
              <a:rPr lang="en-US" dirty="0" err="1"/>
              <a:t>opex</a:t>
            </a:r>
            <a:r>
              <a:rPr lang="en-US" dirty="0"/>
              <a:t>  Your strategy outlines what efficiencies can be obtained, and how are they measured.  You know Evan will want to understand how much savings can be realized and by when.  You have aligned with your process owners and translated their expected metrics into the dollar signs that Evan is looking for.</a:t>
            </a:r>
          </a:p>
          <a:p>
            <a:pPr>
              <a:spcAft>
                <a:spcPts val="600"/>
              </a:spcAft>
            </a:pPr>
            <a:endParaRPr lang="en-US" dirty="0"/>
          </a:p>
          <a:p>
            <a:pPr>
              <a:spcAft>
                <a:spcPts val="600"/>
              </a:spcAft>
            </a:pPr>
            <a:r>
              <a:rPr lang="en-US" dirty="0"/>
              <a:t>Your data warehouse has a substantial investment in licensing.  Your strategy includes preserving that investment, as well as all the features and customizations you have already paid for.  You have cross referenced the capabilities of your cloud providers against the features of your onprem solutions and noted any potential gaps.</a:t>
            </a:r>
          </a:p>
          <a:p>
            <a:pPr>
              <a:spcAft>
                <a:spcPts val="600"/>
              </a:spcAft>
            </a:pPr>
            <a:endParaRPr lang="en-US" dirty="0"/>
          </a:p>
          <a:p>
            <a:pPr>
              <a:spcAft>
                <a:spcPts val="600"/>
              </a:spcAft>
            </a:pPr>
            <a:r>
              <a:rPr lang="en-US" dirty="0"/>
              <a:t>Your business uses multiple vendors and has adopted a “best of breed” approach to IT.  So your company has also adopted a multi cloud strategy and you are ensuring that there are synergies between the cloud providers you are looking at.</a:t>
            </a:r>
          </a:p>
          <a:p>
            <a:pPr>
              <a:spcAft>
                <a:spcPts val="600"/>
              </a:spcAft>
            </a:pPr>
            <a:endParaRPr lang="en-US" dirty="0"/>
          </a:p>
          <a:p>
            <a:pPr>
              <a:spcAft>
                <a:spcPts val="600"/>
              </a:spcAft>
            </a:pPr>
            <a:r>
              <a:rPr lang="en-US" dirty="0"/>
              <a:t>[CLICK]</a:t>
            </a:r>
          </a:p>
          <a:p>
            <a:pPr>
              <a:spcAft>
                <a:spcPts val="600"/>
              </a:spcAft>
            </a:pPr>
            <a:endParaRPr lang="en-US" dirty="0"/>
          </a:p>
          <a:p>
            <a:pPr>
              <a:spcAft>
                <a:spcPts val="600"/>
              </a:spcAft>
            </a:pPr>
            <a:r>
              <a:rPr lang="en-US" dirty="0"/>
              <a:t>But reducing the impact of </a:t>
            </a:r>
            <a:r>
              <a:rPr lang="en-US" dirty="0" err="1"/>
              <a:t>opex</a:t>
            </a:r>
            <a:r>
              <a:rPr lang="en-US" dirty="0"/>
              <a:t> is just one part of your strategy.  You are also seeking to grow additional revenue with this cloud migration.  You have aligned with your B2B stakeholders and identified uses cases for this cloud investment that drives revenue.</a:t>
            </a:r>
          </a:p>
          <a:p>
            <a:pPr>
              <a:spcAft>
                <a:spcPts val="600"/>
              </a:spcAft>
            </a:pPr>
            <a:endParaRPr lang="en-US" dirty="0"/>
          </a:p>
          <a:p>
            <a:pPr>
              <a:spcAft>
                <a:spcPts val="600"/>
              </a:spcAft>
            </a:pPr>
            <a:r>
              <a:rPr lang="en-US" dirty="0"/>
              <a:t>You have a clearly defined list of strategic capabilities and marketplace advantages that this migration will provide and aligned with your sales teams to understand how this gives your business an advantage.  You have translated this to dollar signs so Evan can evaluate potential revenue gains from this </a:t>
            </a:r>
            <a:r>
              <a:rPr lang="en-US" dirty="0" err="1"/>
              <a:t>opex</a:t>
            </a:r>
            <a:r>
              <a:rPr lang="en-US" dirty="0"/>
              <a:t> spend.  </a:t>
            </a:r>
          </a:p>
          <a:p>
            <a:pPr>
              <a:spcAft>
                <a:spcPts val="600"/>
              </a:spcAft>
            </a:pPr>
            <a:endParaRPr lang="en-US" dirty="0"/>
          </a:p>
          <a:p>
            <a:pPr>
              <a:spcAft>
                <a:spcPts val="600"/>
              </a:spcAft>
            </a:pPr>
            <a:r>
              <a:rPr lang="en-US" dirty="0"/>
              <a:t>You have made a list of technologies that come along for the ride, such as analytics and automation and corroborated with your IT team to understand how this technology streamlines your internal processes.  You will be capturing the KPIs that you have promised to the various stakeholders in the company.  You have also worked with your operations teams to leverage machine learning to enhance efficiency, and make it easier for people like me to submit our expense reports on time.</a:t>
            </a:r>
          </a:p>
          <a:p>
            <a:pPr>
              <a:spcAft>
                <a:spcPts val="600"/>
              </a:spcAft>
            </a:pPr>
            <a:endParaRPr lang="en-US" dirty="0"/>
          </a:p>
          <a:p>
            <a:endParaRPr lang="en-US" dirty="0"/>
          </a:p>
        </p:txBody>
      </p:sp>
      <p:sp>
        <p:nvSpPr>
          <p:cNvPr id="4" name="Slide Number Placeholder 3"/>
          <p:cNvSpPr>
            <a:spLocks noGrp="1"/>
          </p:cNvSpPr>
          <p:nvPr>
            <p:ph type="sldNum" sz="quarter" idx="5"/>
          </p:nvPr>
        </p:nvSpPr>
        <p:spPr/>
        <p:txBody>
          <a:bodyPr/>
          <a:lstStyle/>
          <a:p>
            <a:fld id="{9F8897B0-9E2F-48EF-AD91-56A92D0D346D}" type="slidenum">
              <a:rPr lang="en-US" smtClean="0"/>
              <a:t>6</a:t>
            </a:fld>
            <a:endParaRPr lang="en-US"/>
          </a:p>
        </p:txBody>
      </p:sp>
    </p:spTree>
    <p:extLst>
      <p:ext uri="{BB962C8B-B14F-4D97-AF65-F5344CB8AC3E}">
        <p14:creationId xmlns:p14="http://schemas.microsoft.com/office/powerpoint/2010/main" val="2572160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successful strategy give finance a seat at the table from the very beginning.  You recognized that and sat down with Evan to understand what his vision for </a:t>
            </a:r>
            <a:r>
              <a:rPr lang="en-US" dirty="0" err="1"/>
              <a:t>Opex</a:t>
            </a:r>
            <a:r>
              <a:rPr lang="en-US" dirty="0"/>
              <a:t> is.</a:t>
            </a:r>
          </a:p>
          <a:p>
            <a:endParaRPr lang="en-US" dirty="0"/>
          </a:p>
          <a:p>
            <a:r>
              <a:rPr lang="en-US" dirty="0"/>
              <a:t>You chose a provider that has a long history of telecommunications industry experience</a:t>
            </a:r>
          </a:p>
          <a:p>
            <a:endParaRPr lang="en-US" dirty="0"/>
          </a:p>
          <a:p>
            <a:r>
              <a:rPr lang="en-US" dirty="0"/>
              <a:t>You can bring your own licenses to the cloud.</a:t>
            </a:r>
          </a:p>
          <a:p>
            <a:endParaRPr lang="en-US" dirty="0"/>
          </a:p>
          <a:p>
            <a:r>
              <a:rPr lang="en-US" dirty="0"/>
              <a:t>You can lift your data warehouse and shift to the cloud as is with your customizations.</a:t>
            </a:r>
          </a:p>
          <a:p>
            <a:endParaRPr lang="en-US" dirty="0"/>
          </a:p>
          <a:p>
            <a:r>
              <a:rPr lang="en-US" dirty="0"/>
              <a:t>You can run your data warehouse on one cloud, and the applications on others, aligning with your </a:t>
            </a:r>
            <a:r>
              <a:rPr lang="en-US" dirty="0" err="1"/>
              <a:t>multicloud</a:t>
            </a:r>
            <a:r>
              <a:rPr lang="en-US" dirty="0"/>
              <a:t> strategy.</a:t>
            </a:r>
          </a:p>
          <a:p>
            <a:endParaRPr lang="en-US" dirty="0"/>
          </a:p>
          <a:p>
            <a:r>
              <a:rPr lang="en-US" dirty="0"/>
              <a:t>You have aligned with your B2B product team and identified use cases and customers that you can bring to your cloud solution to drive new revenue.</a:t>
            </a:r>
          </a:p>
          <a:p>
            <a:endParaRPr lang="en-US" dirty="0"/>
          </a:p>
          <a:p>
            <a:r>
              <a:rPr lang="en-US" dirty="0"/>
              <a:t>You have a competitive advantage because you were able to move to the cloud quickly and the use of AI/ML and analytics gives you even more visibility into your data and your business.  And yes, Oracle’s Machine Learning Chatbot helps me get my expenses in on time.</a:t>
            </a:r>
          </a:p>
          <a:p>
            <a:endParaRPr lang="en-US" dirty="0"/>
          </a:p>
          <a:p>
            <a:r>
              <a:rPr lang="en-US" dirty="0"/>
              <a:t>Lastly, you can speak the language of process and of money and make it relevant to the various stakeholders.  You can translate vital information and metrics between stakeholders.</a:t>
            </a:r>
          </a:p>
          <a:p>
            <a:endParaRPr lang="en-US" dirty="0"/>
          </a:p>
        </p:txBody>
      </p:sp>
      <p:sp>
        <p:nvSpPr>
          <p:cNvPr id="4" name="Slide Number Placeholder 3"/>
          <p:cNvSpPr>
            <a:spLocks noGrp="1"/>
          </p:cNvSpPr>
          <p:nvPr>
            <p:ph type="sldNum" sz="quarter" idx="5"/>
          </p:nvPr>
        </p:nvSpPr>
        <p:spPr/>
        <p:txBody>
          <a:bodyPr/>
          <a:lstStyle/>
          <a:p>
            <a:fld id="{9F8897B0-9E2F-48EF-AD91-56A92D0D346D}" type="slidenum">
              <a:rPr lang="en-US" smtClean="0"/>
              <a:t>7</a:t>
            </a:fld>
            <a:endParaRPr lang="en-US"/>
          </a:p>
        </p:txBody>
      </p:sp>
    </p:spTree>
    <p:extLst>
      <p:ext uri="{BB962C8B-B14F-4D97-AF65-F5344CB8AC3E}">
        <p14:creationId xmlns:p14="http://schemas.microsoft.com/office/powerpoint/2010/main" val="176735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recognize this strategy.  Well, it’s how Oracle helps you work with your CFO.</a:t>
            </a:r>
          </a:p>
          <a:p>
            <a:endParaRPr lang="en-US" dirty="0"/>
          </a:p>
          <a:p>
            <a:r>
              <a:rPr lang="en-US" dirty="0"/>
              <a:t>Oracle Customers take advantage of our Support Rewards program to help offset </a:t>
            </a:r>
            <a:r>
              <a:rPr lang="en-US" dirty="0" err="1"/>
              <a:t>Opex</a:t>
            </a:r>
            <a:r>
              <a:rPr lang="en-US" dirty="0"/>
              <a:t> by returning a portion of your consumption as a rebate on your support.</a:t>
            </a:r>
          </a:p>
          <a:p>
            <a:endParaRPr lang="en-US" dirty="0"/>
          </a:p>
          <a:p>
            <a:r>
              <a:rPr lang="en-US" dirty="0"/>
              <a:t>Run Exadata in Oracle Cloud faster and more efficient than any other cloud provider, and preserve your features and customizations, like RAC and </a:t>
            </a:r>
            <a:r>
              <a:rPr lang="en-US" dirty="0" err="1"/>
              <a:t>DataGuard</a:t>
            </a:r>
            <a:r>
              <a:rPr lang="en-US" dirty="0"/>
              <a:t> </a:t>
            </a:r>
          </a:p>
          <a:p>
            <a:endParaRPr lang="en-US" dirty="0"/>
          </a:p>
          <a:p>
            <a:r>
              <a:rPr lang="en-US" dirty="0"/>
              <a:t>Have onprem licenses?  Bring them to Oracle Cloud.  Need licenses?  Use our license include PaaS solutions</a:t>
            </a:r>
          </a:p>
          <a:p>
            <a:endParaRPr lang="en-US" dirty="0"/>
          </a:p>
          <a:p>
            <a:r>
              <a:rPr lang="en-US" dirty="0"/>
              <a:t>Of course you have a multi cloud strategy.  So does Oracle.  We have partnered with Microsoft and offer a direct connection so you can run your Microsoft applications in Azure and keep your Oracle data running at peak efficiency in Oracle Cloud.</a:t>
            </a:r>
          </a:p>
          <a:p>
            <a:endParaRPr lang="en-US" dirty="0"/>
          </a:p>
          <a:p>
            <a:r>
              <a:rPr lang="en-US" dirty="0"/>
              <a:t>Let us put our cloud in your datacenter, and help you drive revenue.  We offer a number of Cloud @ Customer solutions, including multitenant solutions where you can offer services such as Disaster Recovery to your customers.</a:t>
            </a:r>
          </a:p>
          <a:p>
            <a:endParaRPr lang="en-US" dirty="0"/>
          </a:p>
          <a:p>
            <a:r>
              <a:rPr lang="en-US" dirty="0"/>
              <a:t>Oracle Cloud builds AI/ML analytics and automation into our cloud offering along with industry standard tools so your IT team doesn’t need to retrain.</a:t>
            </a:r>
          </a:p>
          <a:p>
            <a:endParaRPr lang="en-US" dirty="0"/>
          </a:p>
          <a:p>
            <a:endParaRPr lang="en-US" dirty="0"/>
          </a:p>
        </p:txBody>
      </p:sp>
      <p:sp>
        <p:nvSpPr>
          <p:cNvPr id="4" name="Slide Number Placeholder 3"/>
          <p:cNvSpPr>
            <a:spLocks noGrp="1"/>
          </p:cNvSpPr>
          <p:nvPr>
            <p:ph type="sldNum" sz="quarter" idx="5"/>
          </p:nvPr>
        </p:nvSpPr>
        <p:spPr/>
        <p:txBody>
          <a:bodyPr/>
          <a:lstStyle/>
          <a:p>
            <a:fld id="{9F8897B0-9E2F-48EF-AD91-56A92D0D346D}" type="slidenum">
              <a:rPr lang="en-US" smtClean="0"/>
              <a:t>8</a:t>
            </a:fld>
            <a:endParaRPr lang="en-US"/>
          </a:p>
        </p:txBody>
      </p:sp>
    </p:spTree>
    <p:extLst>
      <p:ext uri="{BB962C8B-B14F-4D97-AF65-F5344CB8AC3E}">
        <p14:creationId xmlns:p14="http://schemas.microsoft.com/office/powerpoint/2010/main" val="299626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CFO holds the key to any successful cloud strategy, so your strategy needs to be closely aligned with your CFO.  </a:t>
            </a:r>
          </a:p>
          <a:p>
            <a:endParaRPr lang="en-US" dirty="0"/>
          </a:p>
          <a:p>
            <a:pPr algn="l"/>
            <a:r>
              <a:rPr lang="en-US" dirty="0"/>
              <a:t>Remember, the CFO is under tremendous pressure to mitigate risk and grow value.  Your cloud strategy should be focused on both.  A cloud strategy cannot be dependent upon the promise of future savings alone.  According to Deloitte’s report “The CFO’s guide to the cloud”, </a:t>
            </a:r>
            <a:r>
              <a:rPr lang="en-US" sz="1800" b="0" i="0" u="none" strike="noStrike" baseline="0" dirty="0">
                <a:latin typeface="OpenSans-Light"/>
              </a:rPr>
              <a:t>The business case might be easy to build, but without accompanying changes in people and processes, it can be challenging to realize.</a:t>
            </a:r>
            <a:r>
              <a:rPr lang="en-US" dirty="0"/>
              <a:t>  Within those changes in people and process are the new revenue opportunities, potential rebates on consumption or other loyalty rewards, efficiencies in use of existing assets in the cloud, and more.</a:t>
            </a:r>
          </a:p>
          <a:p>
            <a:pPr algn="l"/>
            <a:endParaRPr lang="en-US" dirty="0"/>
          </a:p>
          <a:p>
            <a:pPr algn="l"/>
            <a:r>
              <a:rPr lang="en-US" dirty="0"/>
              <a:t>Ensuring that you are in sync with your CFOs vision is fundamental for any cloud strategy.  Your choice of cloud vendor will influence how achieve the CFO’s vision.</a:t>
            </a:r>
          </a:p>
          <a:p>
            <a:pPr algn="l"/>
            <a:endParaRPr lang="en-US" dirty="0"/>
          </a:p>
          <a:p>
            <a:pPr algn="l"/>
            <a:r>
              <a:rPr lang="en-US" dirty="0"/>
              <a:t>Thank you for your time today.</a:t>
            </a:r>
          </a:p>
          <a:p>
            <a:endParaRPr lang="en-US" dirty="0"/>
          </a:p>
        </p:txBody>
      </p:sp>
      <p:sp>
        <p:nvSpPr>
          <p:cNvPr id="4" name="Slide Number Placeholder 3"/>
          <p:cNvSpPr>
            <a:spLocks noGrp="1"/>
          </p:cNvSpPr>
          <p:nvPr>
            <p:ph type="sldNum" sz="quarter" idx="5"/>
          </p:nvPr>
        </p:nvSpPr>
        <p:spPr/>
        <p:txBody>
          <a:bodyPr/>
          <a:lstStyle/>
          <a:p>
            <a:fld id="{9F8897B0-9E2F-48EF-AD91-56A92D0D346D}" type="slidenum">
              <a:rPr lang="en-US" smtClean="0"/>
              <a:t>9</a:t>
            </a:fld>
            <a:endParaRPr lang="en-US"/>
          </a:p>
        </p:txBody>
      </p:sp>
    </p:spTree>
    <p:extLst>
      <p:ext uri="{BB962C8B-B14F-4D97-AF65-F5344CB8AC3E}">
        <p14:creationId xmlns:p14="http://schemas.microsoft.com/office/powerpoint/2010/main" val="118521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4.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10.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22.jpeg"/><Relationship Id="rId4" Type="http://schemas.openxmlformats.org/officeDocument/2006/relationships/image" Target="../media/image4.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23.jpeg"/><Relationship Id="rId4" Type="http://schemas.openxmlformats.org/officeDocument/2006/relationships/image" Target="../media/image4.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23.jpeg"/><Relationship Id="rId4" Type="http://schemas.openxmlformats.org/officeDocument/2006/relationships/image" Target="../media/image10.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4.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4.jpe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25.jpeg"/><Relationship Id="rId4" Type="http://schemas.openxmlformats.org/officeDocument/2006/relationships/image" Target="../media/image4.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25.jpeg"/><Relationship Id="rId4" Type="http://schemas.openxmlformats.org/officeDocument/2006/relationships/image" Target="../media/image10.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26.jpeg"/><Relationship Id="rId4" Type="http://schemas.openxmlformats.org/officeDocument/2006/relationships/image" Target="../media/image4.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26.jpeg"/><Relationship Id="rId4" Type="http://schemas.openxmlformats.org/officeDocument/2006/relationships/image" Target="../media/image10.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27.jpeg"/><Relationship Id="rId4" Type="http://schemas.openxmlformats.org/officeDocument/2006/relationships/image" Target="../media/image4.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27.jpeg"/><Relationship Id="rId4" Type="http://schemas.openxmlformats.org/officeDocument/2006/relationships/image" Target="../media/image10.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28.jpeg"/><Relationship Id="rId4" Type="http://schemas.openxmlformats.org/officeDocument/2006/relationships/image" Target="../media/image4.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28.jpeg"/><Relationship Id="rId4"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29.jpeg"/><Relationship Id="rId4" Type="http://schemas.openxmlformats.org/officeDocument/2006/relationships/image" Target="../media/image4.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29.jpeg"/><Relationship Id="rId4" Type="http://schemas.openxmlformats.org/officeDocument/2006/relationships/image" Target="../media/image10.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30.jpeg"/><Relationship Id="rId4" Type="http://schemas.openxmlformats.org/officeDocument/2006/relationships/image" Target="../media/image4.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30.jpeg"/><Relationship Id="rId4" Type="http://schemas.openxmlformats.org/officeDocument/2006/relationships/image" Target="../media/image10.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ight - Title">
    <p:spTree>
      <p:nvGrpSpPr>
        <p:cNvPr id="1" name=""/>
        <p:cNvGrpSpPr/>
        <p:nvPr/>
      </p:nvGrpSpPr>
      <p:grpSpPr>
        <a:xfrm>
          <a:off x="0" y="0"/>
          <a:ext cx="0" cy="0"/>
          <a:chOff x="0" y="0"/>
          <a:chExt cx="0" cy="0"/>
        </a:xfrm>
      </p:grpSpPr>
      <p:pic>
        <p:nvPicPr>
          <p:cNvPr id="28" name="Cloud">
            <a:extLst>
              <a:ext uri="{FF2B5EF4-FFF2-40B4-BE49-F238E27FC236}">
                <a16:creationId xmlns:a16="http://schemas.microsoft.com/office/drawing/2014/main" id="{C96C0F11-AAE4-4147-BF68-F2C0EE13073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60484" y="20917"/>
            <a:ext cx="4331516" cy="2542941"/>
          </a:xfrm>
          <a:prstGeom prst="rect">
            <a:avLst/>
          </a:prstGeom>
        </p:spPr>
      </p:pic>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2" name="Oracle Logo" descr="Oracle Logo">
            <a:extLst>
              <a:ext uri="{FF2B5EF4-FFF2-40B4-BE49-F238E27FC236}">
                <a16:creationId xmlns:a16="http://schemas.microsoft.com/office/drawing/2014/main" id="{37E7F181-1615-4A41-B1E8-B9FF5CDED0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949" y="1132368"/>
            <a:ext cx="1524893" cy="32004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defRPr lang="en-US" sz="4000" b="0" dirty="0">
                <a:latin typeface="+mj-lt"/>
              </a:defRPr>
            </a:lvl1pPr>
          </a:lstStyle>
          <a:p>
            <a:pPr lvl="0">
              <a:lnSpc>
                <a:spcPct val="100000"/>
              </a:lnSpc>
            </a:pPr>
            <a:r>
              <a:rPr lang="en-US" dirty="0"/>
              <a:t>Title goes here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AE562C"/>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5595"/>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3188"/>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sp>
        <p:nvSpPr>
          <p:cNvPr id="9" name="object 9">
            <a:extLst>
              <a:ext uri="{FF2B5EF4-FFF2-40B4-BE49-F238E27FC236}">
                <a16:creationId xmlns:a16="http://schemas.microsoft.com/office/drawing/2014/main" id="{26349A69-90E3-45DB-BC86-3B7FB26B13E2}"/>
              </a:ext>
            </a:extLst>
          </p:cNvPr>
          <p:cNvSpPr/>
          <p:nvPr/>
        </p:nvSpPr>
        <p:spPr>
          <a:xfrm>
            <a:off x="0" y="0"/>
            <a:ext cx="190482" cy="6857365"/>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968"/>
          </a:p>
        </p:txBody>
      </p:sp>
    </p:spTree>
    <p:extLst>
      <p:ext uri="{BB962C8B-B14F-4D97-AF65-F5344CB8AC3E}">
        <p14:creationId xmlns:p14="http://schemas.microsoft.com/office/powerpoint/2010/main" val="256177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ark - Title/Subtitle 2 Column">
    <p:bg>
      <p:bgRef idx="1001">
        <a:schemeClr val="bg1"/>
      </p:bgRef>
    </p:bg>
    <p:spTree>
      <p:nvGrpSpPr>
        <p:cNvPr id="1" name=""/>
        <p:cNvGrpSpPr/>
        <p:nvPr/>
      </p:nvGrpSpPr>
      <p:grpSpPr>
        <a:xfrm>
          <a:off x="0" y="0"/>
          <a:ext cx="0" cy="0"/>
          <a:chOff x="0" y="0"/>
          <a:chExt cx="0" cy="0"/>
        </a:xfrm>
      </p:grpSpPr>
      <p:pic>
        <p:nvPicPr>
          <p:cNvPr id="12" name="Cloud">
            <a:extLst>
              <a:ext uri="{FF2B5EF4-FFF2-40B4-BE49-F238E27FC236}">
                <a16:creationId xmlns:a16="http://schemas.microsoft.com/office/drawing/2014/main" id="{28C366F9-78A6-F740-87C8-B4D59AEB61B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1"/>
          </a:xfrm>
          <a:prstGeom prst="rect">
            <a:avLst/>
          </a:prstGeom>
        </p:spPr>
      </p:pic>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14984"/>
            <a:ext cx="10671048" cy="330540"/>
          </a:xfrm>
          <a:prstGeom prst="rect">
            <a:avLst/>
          </a:prstGeom>
        </p:spPr>
        <p:txBody>
          <a:bodyPr lIns="0">
            <a:noAutofit/>
          </a:bodyPr>
          <a:lstStyle>
            <a:lvl1pPr marL="0" indent="0">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4"/>
            <a:ext cx="508406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p:nvCxnSpPr>
        <p:spPr>
          <a:xfrm>
            <a:off x="6108521" y="1608588"/>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6366215" y="1609724"/>
            <a:ext cx="508406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3662519-4941-4045-9F0E-DBC7AD6CC29F}"/>
              </a:ext>
            </a:extLst>
          </p:cNvPr>
          <p:cNvSpPr>
            <a:spLocks noGrp="1"/>
          </p:cNvSpPr>
          <p:nvPr>
            <p:ph type="title" hasCustomPrompt="1"/>
          </p:nvPr>
        </p:nvSpPr>
        <p:spPr/>
        <p:txBody>
          <a:bodyPr/>
          <a:lstStyle>
            <a:lvl1pPr>
              <a:defRPr/>
            </a:lvl1pPr>
          </a:lstStyle>
          <a:p>
            <a:r>
              <a:rPr lang="en-US" dirty="0"/>
              <a:t>Title</a:t>
            </a:r>
          </a:p>
        </p:txBody>
      </p:sp>
      <p:sp>
        <p:nvSpPr>
          <p:cNvPr id="2" name="Date Placeholder 1">
            <a:extLst>
              <a:ext uri="{FF2B5EF4-FFF2-40B4-BE49-F238E27FC236}">
                <a16:creationId xmlns:a16="http://schemas.microsoft.com/office/drawing/2014/main" id="{C9E807CE-245D-4F0E-ACCB-E3FE7584A0AE}"/>
              </a:ext>
            </a:extLst>
          </p:cNvPr>
          <p:cNvSpPr>
            <a:spLocks noGrp="1"/>
          </p:cNvSpPr>
          <p:nvPr>
            <p:ph type="dt" sz="half" idx="16"/>
          </p:nvPr>
        </p:nvSpPr>
        <p:spPr/>
        <p:txBody>
          <a:bodyPr/>
          <a:lstStyle/>
          <a:p>
            <a:fld id="{64B6BBE9-0C26-4F7A-88E4-609D1C50D501}" type="datetimeFigureOut">
              <a:rPr lang="en-US" smtClean="0"/>
              <a:t>7/15/2022</a:t>
            </a:fld>
            <a:endParaRPr lang="en-US"/>
          </a:p>
        </p:txBody>
      </p:sp>
      <p:sp>
        <p:nvSpPr>
          <p:cNvPr id="7" name="Footer Placeholder 6">
            <a:extLst>
              <a:ext uri="{FF2B5EF4-FFF2-40B4-BE49-F238E27FC236}">
                <a16:creationId xmlns:a16="http://schemas.microsoft.com/office/drawing/2014/main" id="{D5C87038-F332-48C5-BA1A-25E935076236}"/>
              </a:ext>
            </a:extLst>
          </p:cNvPr>
          <p:cNvSpPr>
            <a:spLocks noGrp="1"/>
          </p:cNvSpPr>
          <p:nvPr>
            <p:ph type="ftr" sz="quarter" idx="17"/>
          </p:nvPr>
        </p:nvSpPr>
        <p:spPr/>
        <p:txBody>
          <a:bodyPr/>
          <a:lstStyle/>
          <a:p>
            <a:endParaRPr lang="en-US"/>
          </a:p>
        </p:txBody>
      </p:sp>
      <p:sp>
        <p:nvSpPr>
          <p:cNvPr id="8" name="Slide Number Placeholder 7">
            <a:extLst>
              <a:ext uri="{FF2B5EF4-FFF2-40B4-BE49-F238E27FC236}">
                <a16:creationId xmlns:a16="http://schemas.microsoft.com/office/drawing/2014/main" id="{40BF160E-FC2C-48A7-921B-3472529A1B06}"/>
              </a:ext>
            </a:extLst>
          </p:cNvPr>
          <p:cNvSpPr>
            <a:spLocks noGrp="1"/>
          </p:cNvSpPr>
          <p:nvPr>
            <p:ph type="sldNum" sz="quarter" idx="18"/>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11222683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ight - Title 3 Column">
    <p:bg>
      <p:bgRef idx="1001">
        <a:schemeClr val="bg1"/>
      </p:bgRef>
    </p:bg>
    <p:spTree>
      <p:nvGrpSpPr>
        <p:cNvPr id="1" name=""/>
        <p:cNvGrpSpPr/>
        <p:nvPr/>
      </p:nvGrpSpPr>
      <p:grpSpPr>
        <a:xfrm>
          <a:off x="0" y="0"/>
          <a:ext cx="0" cy="0"/>
          <a:chOff x="0" y="0"/>
          <a:chExt cx="0" cy="0"/>
        </a:xfrm>
      </p:grpSpPr>
      <p:pic>
        <p:nvPicPr>
          <p:cNvPr id="15" name="Cloud">
            <a:extLst>
              <a:ext uri="{FF2B5EF4-FFF2-40B4-BE49-F238E27FC236}">
                <a16:creationId xmlns:a16="http://schemas.microsoft.com/office/drawing/2014/main" id="{3CA75903-C10D-E747-B877-6804D65E8A3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2"/>
          </a:xfrm>
          <a:prstGeom prst="rect">
            <a:avLst/>
          </a:prstGeom>
        </p:spPr>
      </p:pic>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8875" y="1609725"/>
            <a:ext cx="330098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Column Divider" descr="Column Divider">
            <a:extLst>
              <a:ext uri="{FF2B5EF4-FFF2-40B4-BE49-F238E27FC236}">
                <a16:creationId xmlns:a16="http://schemas.microsoft.com/office/drawing/2014/main" id="{B228B4F2-5D6F-42F4-B132-F908BB527268}"/>
              </a:ext>
            </a:extLst>
          </p:cNvPr>
          <p:cNvCxnSpPr>
            <a:cxnSpLocks/>
          </p:cNvCxnSpPr>
          <p:nvPr/>
        </p:nvCxnSpPr>
        <p:spPr>
          <a:xfrm>
            <a:off x="4263415" y="1609725"/>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7" name="Content 2">
            <a:extLst>
              <a:ext uri="{FF2B5EF4-FFF2-40B4-BE49-F238E27FC236}">
                <a16:creationId xmlns:a16="http://schemas.microsoft.com/office/drawing/2014/main" id="{B35B41AC-36CF-4A0C-BED4-7D06B0F6E2ED}"/>
              </a:ext>
            </a:extLst>
          </p:cNvPr>
          <p:cNvSpPr>
            <a:spLocks noGrp="1"/>
          </p:cNvSpPr>
          <p:nvPr>
            <p:ph sz="quarter" idx="16"/>
          </p:nvPr>
        </p:nvSpPr>
        <p:spPr>
          <a:xfrm>
            <a:off x="4456971" y="1609725"/>
            <a:ext cx="330098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Column Divider 2" descr="Column Divider">
            <a:extLst>
              <a:ext uri="{FF2B5EF4-FFF2-40B4-BE49-F238E27FC236}">
                <a16:creationId xmlns:a16="http://schemas.microsoft.com/office/drawing/2014/main" id="{43000B2C-7C76-4F07-AF50-5F3019C384BC}"/>
              </a:ext>
            </a:extLst>
          </p:cNvPr>
          <p:cNvCxnSpPr>
            <a:cxnSpLocks/>
          </p:cNvCxnSpPr>
          <p:nvPr/>
        </p:nvCxnSpPr>
        <p:spPr>
          <a:xfrm>
            <a:off x="7951511" y="1609725"/>
            <a:ext cx="0" cy="4507992"/>
          </a:xfrm>
          <a:prstGeom prst="line">
            <a:avLst/>
          </a:prstGeom>
          <a:ln w="19050" cap="flat">
            <a:solidFill>
              <a:srgbClr val="8B8580">
                <a:alpha val="24706"/>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3">
            <a:extLst>
              <a:ext uri="{FF2B5EF4-FFF2-40B4-BE49-F238E27FC236}">
                <a16:creationId xmlns:a16="http://schemas.microsoft.com/office/drawing/2014/main" id="{22A9895A-06CA-46D6-B3EB-7038E6493585}"/>
              </a:ext>
            </a:extLst>
          </p:cNvPr>
          <p:cNvSpPr>
            <a:spLocks noGrp="1"/>
          </p:cNvSpPr>
          <p:nvPr>
            <p:ph sz="quarter" idx="15"/>
          </p:nvPr>
        </p:nvSpPr>
        <p:spPr>
          <a:xfrm>
            <a:off x="8145067" y="1609725"/>
            <a:ext cx="330098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3D2FFF47-983C-4CE2-9048-1317EB4F32CB}"/>
              </a:ext>
            </a:extLst>
          </p:cNvPr>
          <p:cNvSpPr>
            <a:spLocks noGrp="1"/>
          </p:cNvSpPr>
          <p:nvPr>
            <p:ph type="title" hasCustomPrompt="1"/>
          </p:nvPr>
        </p:nvSpPr>
        <p:spPr/>
        <p:txBody>
          <a:bodyPr/>
          <a:lstStyle>
            <a:lvl1pPr>
              <a:defRPr/>
            </a:lvl1pPr>
          </a:lstStyle>
          <a:p>
            <a:r>
              <a:rPr lang="en-US" dirty="0"/>
              <a:t>Title</a:t>
            </a:r>
          </a:p>
        </p:txBody>
      </p:sp>
      <p:sp>
        <p:nvSpPr>
          <p:cNvPr id="2" name="Date Placeholder 1">
            <a:extLst>
              <a:ext uri="{FF2B5EF4-FFF2-40B4-BE49-F238E27FC236}">
                <a16:creationId xmlns:a16="http://schemas.microsoft.com/office/drawing/2014/main" id="{6D56EEFB-7FCA-4C8C-BD9A-59CFF6BBA9AB}"/>
              </a:ext>
            </a:extLst>
          </p:cNvPr>
          <p:cNvSpPr>
            <a:spLocks noGrp="1"/>
          </p:cNvSpPr>
          <p:nvPr>
            <p:ph type="dt" sz="half" idx="17"/>
          </p:nvPr>
        </p:nvSpPr>
        <p:spPr/>
        <p:txBody>
          <a:bodyPr/>
          <a:lstStyle/>
          <a:p>
            <a:fld id="{64B6BBE9-0C26-4F7A-88E4-609D1C50D501}" type="datetimeFigureOut">
              <a:rPr lang="en-US" smtClean="0"/>
              <a:t>7/15/2022</a:t>
            </a:fld>
            <a:endParaRPr lang="en-US"/>
          </a:p>
        </p:txBody>
      </p:sp>
      <p:sp>
        <p:nvSpPr>
          <p:cNvPr id="3" name="Footer Placeholder 2">
            <a:extLst>
              <a:ext uri="{FF2B5EF4-FFF2-40B4-BE49-F238E27FC236}">
                <a16:creationId xmlns:a16="http://schemas.microsoft.com/office/drawing/2014/main" id="{DA095ECF-3404-41BC-B49D-2616D73127C4}"/>
              </a:ext>
            </a:extLst>
          </p:cNvPr>
          <p:cNvSpPr>
            <a:spLocks noGrp="1"/>
          </p:cNvSpPr>
          <p:nvPr>
            <p:ph type="ftr" sz="quarter" idx="18"/>
          </p:nvPr>
        </p:nvSpPr>
        <p:spPr/>
        <p:txBody>
          <a:bodyPr/>
          <a:lstStyle/>
          <a:p>
            <a:endParaRPr lang="en-US"/>
          </a:p>
        </p:txBody>
      </p:sp>
      <p:sp>
        <p:nvSpPr>
          <p:cNvPr id="7" name="Slide Number Placeholder 6">
            <a:extLst>
              <a:ext uri="{FF2B5EF4-FFF2-40B4-BE49-F238E27FC236}">
                <a16:creationId xmlns:a16="http://schemas.microsoft.com/office/drawing/2014/main" id="{54F9C599-3545-4260-BC77-88BD7619A101}"/>
              </a:ext>
            </a:extLst>
          </p:cNvPr>
          <p:cNvSpPr>
            <a:spLocks noGrp="1"/>
          </p:cNvSpPr>
          <p:nvPr>
            <p:ph type="sldNum" sz="quarter" idx="19"/>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32505377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ark - Title 3 Column">
    <p:bg>
      <p:bgRef idx="1001">
        <a:schemeClr val="bg1"/>
      </p:bgRef>
    </p:bg>
    <p:spTree>
      <p:nvGrpSpPr>
        <p:cNvPr id="1" name=""/>
        <p:cNvGrpSpPr/>
        <p:nvPr/>
      </p:nvGrpSpPr>
      <p:grpSpPr>
        <a:xfrm>
          <a:off x="0" y="0"/>
          <a:ext cx="0" cy="0"/>
          <a:chOff x="0" y="0"/>
          <a:chExt cx="0" cy="0"/>
        </a:xfrm>
      </p:grpSpPr>
      <p:pic>
        <p:nvPicPr>
          <p:cNvPr id="14" name="Cloud">
            <a:extLst>
              <a:ext uri="{FF2B5EF4-FFF2-40B4-BE49-F238E27FC236}">
                <a16:creationId xmlns:a16="http://schemas.microsoft.com/office/drawing/2014/main" id="{DCCF0BD7-85D3-194F-9793-E38DD2B8F7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1"/>
          </a:xfrm>
          <a:prstGeom prst="rect">
            <a:avLst/>
          </a:prstGeom>
        </p:spPr>
      </p:pic>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8875" y="1609725"/>
            <a:ext cx="330098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Column Divider" descr="Column Divider">
            <a:extLst>
              <a:ext uri="{FF2B5EF4-FFF2-40B4-BE49-F238E27FC236}">
                <a16:creationId xmlns:a16="http://schemas.microsoft.com/office/drawing/2014/main" id="{B228B4F2-5D6F-42F4-B132-F908BB527268}"/>
              </a:ext>
            </a:extLst>
          </p:cNvPr>
          <p:cNvCxnSpPr>
            <a:cxnSpLocks/>
          </p:cNvCxnSpPr>
          <p:nvPr/>
        </p:nvCxnSpPr>
        <p:spPr>
          <a:xfrm>
            <a:off x="4263415" y="1610335"/>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7" name="Content 2">
            <a:extLst>
              <a:ext uri="{FF2B5EF4-FFF2-40B4-BE49-F238E27FC236}">
                <a16:creationId xmlns:a16="http://schemas.microsoft.com/office/drawing/2014/main" id="{B35B41AC-36CF-4A0C-BED4-7D06B0F6E2ED}"/>
              </a:ext>
            </a:extLst>
          </p:cNvPr>
          <p:cNvSpPr>
            <a:spLocks noGrp="1"/>
          </p:cNvSpPr>
          <p:nvPr>
            <p:ph sz="quarter" idx="16"/>
          </p:nvPr>
        </p:nvSpPr>
        <p:spPr>
          <a:xfrm>
            <a:off x="4456971" y="1609725"/>
            <a:ext cx="330098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Column Divider 2" descr="Column Divider">
            <a:extLst>
              <a:ext uri="{FF2B5EF4-FFF2-40B4-BE49-F238E27FC236}">
                <a16:creationId xmlns:a16="http://schemas.microsoft.com/office/drawing/2014/main" id="{43000B2C-7C76-4F07-AF50-5F3019C384BC}"/>
              </a:ext>
            </a:extLst>
          </p:cNvPr>
          <p:cNvCxnSpPr>
            <a:cxnSpLocks/>
          </p:cNvCxnSpPr>
          <p:nvPr/>
        </p:nvCxnSpPr>
        <p:spPr>
          <a:xfrm>
            <a:off x="7951511" y="1610335"/>
            <a:ext cx="0" cy="4507992"/>
          </a:xfrm>
          <a:prstGeom prst="line">
            <a:avLst/>
          </a:prstGeom>
          <a:ln w="19050" cap="flat">
            <a:solidFill>
              <a:srgbClr val="8B8580">
                <a:alpha val="24706"/>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3">
            <a:extLst>
              <a:ext uri="{FF2B5EF4-FFF2-40B4-BE49-F238E27FC236}">
                <a16:creationId xmlns:a16="http://schemas.microsoft.com/office/drawing/2014/main" id="{22A9895A-06CA-46D6-B3EB-7038E6493585}"/>
              </a:ext>
            </a:extLst>
          </p:cNvPr>
          <p:cNvSpPr>
            <a:spLocks noGrp="1"/>
          </p:cNvSpPr>
          <p:nvPr>
            <p:ph sz="quarter" idx="15"/>
          </p:nvPr>
        </p:nvSpPr>
        <p:spPr>
          <a:xfrm>
            <a:off x="8145067" y="1609725"/>
            <a:ext cx="330098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8150D675-D1C2-4EC5-AC43-361941EAF0BF}"/>
              </a:ext>
            </a:extLst>
          </p:cNvPr>
          <p:cNvSpPr>
            <a:spLocks noGrp="1"/>
          </p:cNvSpPr>
          <p:nvPr>
            <p:ph type="title" hasCustomPrompt="1"/>
          </p:nvPr>
        </p:nvSpPr>
        <p:spPr/>
        <p:txBody>
          <a:bodyPr/>
          <a:lstStyle>
            <a:lvl1pPr>
              <a:defRPr/>
            </a:lvl1pPr>
          </a:lstStyle>
          <a:p>
            <a:r>
              <a:rPr lang="en-US" dirty="0"/>
              <a:t>Title</a:t>
            </a:r>
          </a:p>
        </p:txBody>
      </p:sp>
      <p:sp>
        <p:nvSpPr>
          <p:cNvPr id="2" name="Date Placeholder 1">
            <a:extLst>
              <a:ext uri="{FF2B5EF4-FFF2-40B4-BE49-F238E27FC236}">
                <a16:creationId xmlns:a16="http://schemas.microsoft.com/office/drawing/2014/main" id="{933D1004-DEA1-4BAF-97C2-F49A471F4E4F}"/>
              </a:ext>
            </a:extLst>
          </p:cNvPr>
          <p:cNvSpPr>
            <a:spLocks noGrp="1"/>
          </p:cNvSpPr>
          <p:nvPr>
            <p:ph type="dt" sz="half" idx="17"/>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88C7C943-7B6D-4881-926B-CD58E0F2AC11}"/>
              </a:ext>
            </a:extLst>
          </p:cNvPr>
          <p:cNvSpPr>
            <a:spLocks noGrp="1"/>
          </p:cNvSpPr>
          <p:nvPr>
            <p:ph type="ftr" sz="quarter" idx="18"/>
          </p:nvPr>
        </p:nvSpPr>
        <p:spPr/>
        <p:txBody>
          <a:bodyPr/>
          <a:lstStyle/>
          <a:p>
            <a:endParaRPr lang="en-US"/>
          </a:p>
        </p:txBody>
      </p:sp>
      <p:sp>
        <p:nvSpPr>
          <p:cNvPr id="7" name="Slide Number Placeholder 6">
            <a:extLst>
              <a:ext uri="{FF2B5EF4-FFF2-40B4-BE49-F238E27FC236}">
                <a16:creationId xmlns:a16="http://schemas.microsoft.com/office/drawing/2014/main" id="{A6963952-CC43-4F63-8DDF-47B0F4512883}"/>
              </a:ext>
            </a:extLst>
          </p:cNvPr>
          <p:cNvSpPr>
            <a:spLocks noGrp="1"/>
          </p:cNvSpPr>
          <p:nvPr>
            <p:ph type="sldNum" sz="quarter" idx="19"/>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15721281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ight - Title/Subtitle 3 Column">
    <p:spTree>
      <p:nvGrpSpPr>
        <p:cNvPr id="1" name=""/>
        <p:cNvGrpSpPr/>
        <p:nvPr/>
      </p:nvGrpSpPr>
      <p:grpSpPr>
        <a:xfrm>
          <a:off x="0" y="0"/>
          <a:ext cx="0" cy="0"/>
          <a:chOff x="0" y="0"/>
          <a:chExt cx="0" cy="0"/>
        </a:xfrm>
      </p:grpSpPr>
      <p:pic>
        <p:nvPicPr>
          <p:cNvPr id="13" name="Cloud">
            <a:extLst>
              <a:ext uri="{FF2B5EF4-FFF2-40B4-BE49-F238E27FC236}">
                <a16:creationId xmlns:a16="http://schemas.microsoft.com/office/drawing/2014/main" id="{D922B281-CE8B-4E47-889A-38B9D11BA0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2"/>
          </a:xfrm>
          <a:prstGeom prst="rect">
            <a:avLst/>
          </a:prstGeom>
        </p:spPr>
      </p:pic>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14984"/>
            <a:ext cx="10671048" cy="330540"/>
          </a:xfrm>
          <a:prstGeom prst="rect">
            <a:avLst/>
          </a:prstGeom>
        </p:spPr>
        <p:txBody>
          <a:bodyPr lIns="0">
            <a:noAutofit/>
          </a:bodyPr>
          <a:lstStyle>
            <a:lvl1pPr marL="0" indent="0">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4"/>
            <a:ext cx="330098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p:nvCxnSpPr>
        <p:spPr>
          <a:xfrm>
            <a:off x="4261915" y="1609724"/>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4456083" y="1609724"/>
            <a:ext cx="330098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p:nvCxnSpPr>
        <p:spPr>
          <a:xfrm>
            <a:off x="7951236" y="1609724"/>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8145405" y="1609724"/>
            <a:ext cx="330098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226210A-4112-4730-8F81-3CAE5C391FDB}"/>
              </a:ext>
            </a:extLst>
          </p:cNvPr>
          <p:cNvSpPr>
            <a:spLocks noGrp="1"/>
          </p:cNvSpPr>
          <p:nvPr>
            <p:ph type="title" hasCustomPrompt="1"/>
          </p:nvPr>
        </p:nvSpPr>
        <p:spPr/>
        <p:txBody>
          <a:bodyPr/>
          <a:lstStyle>
            <a:lvl1pPr>
              <a:defRPr/>
            </a:lvl1pPr>
          </a:lstStyle>
          <a:p>
            <a:r>
              <a:rPr lang="en-US" dirty="0"/>
              <a:t>Title</a:t>
            </a:r>
          </a:p>
        </p:txBody>
      </p:sp>
      <p:sp>
        <p:nvSpPr>
          <p:cNvPr id="5" name="Date Placeholder 4">
            <a:extLst>
              <a:ext uri="{FF2B5EF4-FFF2-40B4-BE49-F238E27FC236}">
                <a16:creationId xmlns:a16="http://schemas.microsoft.com/office/drawing/2014/main" id="{6CAD3E0A-0143-42FC-B8B6-EBC1FF990000}"/>
              </a:ext>
            </a:extLst>
          </p:cNvPr>
          <p:cNvSpPr>
            <a:spLocks noGrp="1"/>
          </p:cNvSpPr>
          <p:nvPr>
            <p:ph type="dt" sz="half" idx="17"/>
          </p:nvPr>
        </p:nvSpPr>
        <p:spPr/>
        <p:txBody>
          <a:bodyPr/>
          <a:lstStyle/>
          <a:p>
            <a:fld id="{64B6BBE9-0C26-4F7A-88E4-609D1C50D501}" type="datetimeFigureOut">
              <a:rPr lang="en-US" smtClean="0"/>
              <a:t>7/15/2022</a:t>
            </a:fld>
            <a:endParaRPr lang="en-US"/>
          </a:p>
        </p:txBody>
      </p:sp>
      <p:sp>
        <p:nvSpPr>
          <p:cNvPr id="7" name="Footer Placeholder 6">
            <a:extLst>
              <a:ext uri="{FF2B5EF4-FFF2-40B4-BE49-F238E27FC236}">
                <a16:creationId xmlns:a16="http://schemas.microsoft.com/office/drawing/2014/main" id="{7D46B54D-91F2-4210-9BEA-3B59824207D9}"/>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F0900B02-4438-4597-85D3-D93A97B15462}"/>
              </a:ext>
            </a:extLst>
          </p:cNvPr>
          <p:cNvSpPr>
            <a:spLocks noGrp="1"/>
          </p:cNvSpPr>
          <p:nvPr>
            <p:ph type="sldNum" sz="quarter" idx="19"/>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227574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ark - Title/Subtitle 3 Column">
    <p:bg>
      <p:bgRef idx="1001">
        <a:schemeClr val="bg1"/>
      </p:bgRef>
    </p:bg>
    <p:spTree>
      <p:nvGrpSpPr>
        <p:cNvPr id="1" name=""/>
        <p:cNvGrpSpPr/>
        <p:nvPr/>
      </p:nvGrpSpPr>
      <p:grpSpPr>
        <a:xfrm>
          <a:off x="0" y="0"/>
          <a:ext cx="0" cy="0"/>
          <a:chOff x="0" y="0"/>
          <a:chExt cx="0" cy="0"/>
        </a:xfrm>
      </p:grpSpPr>
      <p:pic>
        <p:nvPicPr>
          <p:cNvPr id="13" name="Cloud">
            <a:extLst>
              <a:ext uri="{FF2B5EF4-FFF2-40B4-BE49-F238E27FC236}">
                <a16:creationId xmlns:a16="http://schemas.microsoft.com/office/drawing/2014/main" id="{B017591D-9CE6-7446-94B7-8CEEEAF691E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1"/>
          </a:xfrm>
          <a:prstGeom prst="rect">
            <a:avLst/>
          </a:prstGeom>
        </p:spPr>
      </p:pic>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14984"/>
            <a:ext cx="10671048" cy="330540"/>
          </a:xfrm>
          <a:prstGeom prst="rect">
            <a:avLst/>
          </a:prstGeom>
        </p:spPr>
        <p:txBody>
          <a:bodyPr lIns="0">
            <a:noAutofit/>
          </a:bodyPr>
          <a:lstStyle>
            <a:lvl1pPr marL="0" indent="0">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330098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p:nvCxnSpPr>
        <p:spPr>
          <a:xfrm>
            <a:off x="4261915" y="1609725"/>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4456083" y="1609726"/>
            <a:ext cx="330098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p:nvCxnSpPr>
        <p:spPr>
          <a:xfrm>
            <a:off x="7951236" y="1609725"/>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8145405" y="1609726"/>
            <a:ext cx="330098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6E60902A-4CDA-482D-90DF-ECACF1930986}"/>
              </a:ext>
            </a:extLst>
          </p:cNvPr>
          <p:cNvSpPr>
            <a:spLocks noGrp="1"/>
          </p:cNvSpPr>
          <p:nvPr>
            <p:ph type="title" hasCustomPrompt="1"/>
          </p:nvPr>
        </p:nvSpPr>
        <p:spPr/>
        <p:txBody>
          <a:bodyPr/>
          <a:lstStyle>
            <a:lvl1pPr>
              <a:defRPr/>
            </a:lvl1pPr>
          </a:lstStyle>
          <a:p>
            <a:r>
              <a:rPr lang="en-US" dirty="0"/>
              <a:t>Title</a:t>
            </a:r>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p>
            <a:fld id="{64B6BBE9-0C26-4F7A-88E4-609D1C50D501}" type="datetimeFigureOut">
              <a:rPr lang="en-US" smtClean="0"/>
              <a:t>7/15/2022</a:t>
            </a:fld>
            <a:endParaRPr lang="en-US"/>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5957687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ight - Title 4 Column">
    <p:bg>
      <p:bgRef idx="1001">
        <a:schemeClr val="bg1"/>
      </p:bgRef>
    </p:bg>
    <p:spTree>
      <p:nvGrpSpPr>
        <p:cNvPr id="1" name=""/>
        <p:cNvGrpSpPr/>
        <p:nvPr/>
      </p:nvGrpSpPr>
      <p:grpSpPr>
        <a:xfrm>
          <a:off x="0" y="0"/>
          <a:ext cx="0" cy="0"/>
          <a:chOff x="0" y="0"/>
          <a:chExt cx="0" cy="0"/>
        </a:xfrm>
      </p:grpSpPr>
      <p:pic>
        <p:nvPicPr>
          <p:cNvPr id="20" name="Cloud">
            <a:extLst>
              <a:ext uri="{FF2B5EF4-FFF2-40B4-BE49-F238E27FC236}">
                <a16:creationId xmlns:a16="http://schemas.microsoft.com/office/drawing/2014/main" id="{403EA880-91CB-2F4A-BC00-A9353851358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2"/>
          </a:xfrm>
          <a:prstGeom prst="rect">
            <a:avLst/>
          </a:prstGeom>
        </p:spPr>
      </p:pic>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8875" y="1589524"/>
            <a:ext cx="2478024" cy="452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Column Divider" descr="Column Divider">
            <a:extLst>
              <a:ext uri="{FF2B5EF4-FFF2-40B4-BE49-F238E27FC236}">
                <a16:creationId xmlns:a16="http://schemas.microsoft.com/office/drawing/2014/main" id="{B228B4F2-5D6F-42F4-B132-F908BB527268}"/>
              </a:ext>
            </a:extLst>
          </p:cNvPr>
          <p:cNvCxnSpPr>
            <a:cxnSpLocks/>
          </p:cNvCxnSpPr>
          <p:nvPr/>
        </p:nvCxnSpPr>
        <p:spPr>
          <a:xfrm>
            <a:off x="3374450" y="1590159"/>
            <a:ext cx="0" cy="4525997"/>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7" name="Content 2">
            <a:extLst>
              <a:ext uri="{FF2B5EF4-FFF2-40B4-BE49-F238E27FC236}">
                <a16:creationId xmlns:a16="http://schemas.microsoft.com/office/drawing/2014/main" id="{B35B41AC-36CF-4A0C-BED4-7D06B0F6E2ED}"/>
              </a:ext>
            </a:extLst>
          </p:cNvPr>
          <p:cNvSpPr>
            <a:spLocks noGrp="1"/>
          </p:cNvSpPr>
          <p:nvPr>
            <p:ph sz="quarter" idx="16"/>
          </p:nvPr>
        </p:nvSpPr>
        <p:spPr>
          <a:xfrm>
            <a:off x="3502001" y="1589524"/>
            <a:ext cx="2478024" cy="452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Column Divider 2" descr="Column Divider">
            <a:extLst>
              <a:ext uri="{FF2B5EF4-FFF2-40B4-BE49-F238E27FC236}">
                <a16:creationId xmlns:a16="http://schemas.microsoft.com/office/drawing/2014/main" id="{43000B2C-7C76-4F07-AF50-5F3019C384BC}"/>
              </a:ext>
            </a:extLst>
          </p:cNvPr>
          <p:cNvCxnSpPr>
            <a:cxnSpLocks/>
          </p:cNvCxnSpPr>
          <p:nvPr/>
        </p:nvCxnSpPr>
        <p:spPr>
          <a:xfrm>
            <a:off x="6107576" y="1590159"/>
            <a:ext cx="0" cy="4525997"/>
          </a:xfrm>
          <a:prstGeom prst="line">
            <a:avLst/>
          </a:prstGeom>
          <a:ln w="19050" cap="flat">
            <a:solidFill>
              <a:srgbClr val="8B8580">
                <a:alpha val="24706"/>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3">
            <a:extLst>
              <a:ext uri="{FF2B5EF4-FFF2-40B4-BE49-F238E27FC236}">
                <a16:creationId xmlns:a16="http://schemas.microsoft.com/office/drawing/2014/main" id="{22A9895A-06CA-46D6-B3EB-7038E6493585}"/>
              </a:ext>
            </a:extLst>
          </p:cNvPr>
          <p:cNvSpPr>
            <a:spLocks noGrp="1"/>
          </p:cNvSpPr>
          <p:nvPr>
            <p:ph sz="quarter" idx="15"/>
          </p:nvPr>
        </p:nvSpPr>
        <p:spPr>
          <a:xfrm>
            <a:off x="6235127" y="1589524"/>
            <a:ext cx="2478024" cy="452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Column Divider 3" descr="Column Divider">
            <a:extLst>
              <a:ext uri="{FF2B5EF4-FFF2-40B4-BE49-F238E27FC236}">
                <a16:creationId xmlns:a16="http://schemas.microsoft.com/office/drawing/2014/main" id="{0379F816-270D-4D0F-8838-510AA3E97C28}"/>
              </a:ext>
            </a:extLst>
          </p:cNvPr>
          <p:cNvCxnSpPr>
            <a:cxnSpLocks/>
          </p:cNvCxnSpPr>
          <p:nvPr/>
        </p:nvCxnSpPr>
        <p:spPr>
          <a:xfrm>
            <a:off x="8840702" y="1590159"/>
            <a:ext cx="0" cy="4525997"/>
          </a:xfrm>
          <a:prstGeom prst="line">
            <a:avLst/>
          </a:prstGeom>
          <a:ln w="19050" cap="flat">
            <a:solidFill>
              <a:srgbClr val="8B8580">
                <a:alpha val="24706"/>
              </a:srgbClr>
            </a:solidFill>
            <a:prstDash val="solid"/>
          </a:ln>
        </p:spPr>
        <p:style>
          <a:lnRef idx="1">
            <a:schemeClr val="accent1"/>
          </a:lnRef>
          <a:fillRef idx="0">
            <a:schemeClr val="accent1"/>
          </a:fillRef>
          <a:effectRef idx="0">
            <a:schemeClr val="accent1"/>
          </a:effectRef>
          <a:fontRef idx="minor">
            <a:schemeClr val="tx1"/>
          </a:fontRef>
        </p:style>
      </p:cxnSp>
      <p:sp>
        <p:nvSpPr>
          <p:cNvPr id="15" name="Content 4">
            <a:extLst>
              <a:ext uri="{FF2B5EF4-FFF2-40B4-BE49-F238E27FC236}">
                <a16:creationId xmlns:a16="http://schemas.microsoft.com/office/drawing/2014/main" id="{4FB98D34-E09D-43FC-9515-8F7C37635BFF}"/>
              </a:ext>
            </a:extLst>
          </p:cNvPr>
          <p:cNvSpPr>
            <a:spLocks noGrp="1"/>
          </p:cNvSpPr>
          <p:nvPr>
            <p:ph sz="quarter" idx="17"/>
          </p:nvPr>
        </p:nvSpPr>
        <p:spPr>
          <a:xfrm>
            <a:off x="8968254" y="1589524"/>
            <a:ext cx="2478024" cy="452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E665C0AC-7132-4356-88D4-79E4A49B2CE4}"/>
              </a:ext>
            </a:extLst>
          </p:cNvPr>
          <p:cNvSpPr>
            <a:spLocks noGrp="1"/>
          </p:cNvSpPr>
          <p:nvPr>
            <p:ph type="title" hasCustomPrompt="1"/>
          </p:nvPr>
        </p:nvSpPr>
        <p:spPr/>
        <p:txBody>
          <a:bodyPr/>
          <a:lstStyle>
            <a:lvl1pPr>
              <a:defRPr/>
            </a:lvl1pPr>
          </a:lstStyle>
          <a:p>
            <a:r>
              <a:rPr lang="en-US" dirty="0"/>
              <a:t>Title</a:t>
            </a:r>
          </a:p>
        </p:txBody>
      </p:sp>
      <p:sp>
        <p:nvSpPr>
          <p:cNvPr id="2" name="Date Placeholder 1">
            <a:extLst>
              <a:ext uri="{FF2B5EF4-FFF2-40B4-BE49-F238E27FC236}">
                <a16:creationId xmlns:a16="http://schemas.microsoft.com/office/drawing/2014/main" id="{1A131A1D-D1FF-4A37-8531-B67D54ED466D}"/>
              </a:ext>
            </a:extLst>
          </p:cNvPr>
          <p:cNvSpPr>
            <a:spLocks noGrp="1"/>
          </p:cNvSpPr>
          <p:nvPr>
            <p:ph type="dt" sz="half" idx="18"/>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C8EC9026-CA1C-465B-ADD5-AE1F9B7A0775}"/>
              </a:ext>
            </a:extLst>
          </p:cNvPr>
          <p:cNvSpPr>
            <a:spLocks noGrp="1"/>
          </p:cNvSpPr>
          <p:nvPr>
            <p:ph type="ftr" sz="quarter" idx="19"/>
          </p:nvPr>
        </p:nvSpPr>
        <p:spPr/>
        <p:txBody>
          <a:bodyPr/>
          <a:lstStyle/>
          <a:p>
            <a:endParaRPr lang="en-US"/>
          </a:p>
        </p:txBody>
      </p:sp>
      <p:sp>
        <p:nvSpPr>
          <p:cNvPr id="7" name="Slide Number Placeholder 6">
            <a:extLst>
              <a:ext uri="{FF2B5EF4-FFF2-40B4-BE49-F238E27FC236}">
                <a16:creationId xmlns:a16="http://schemas.microsoft.com/office/drawing/2014/main" id="{13064CFB-254B-4876-8556-026D173672E6}"/>
              </a:ext>
            </a:extLst>
          </p:cNvPr>
          <p:cNvSpPr>
            <a:spLocks noGrp="1"/>
          </p:cNvSpPr>
          <p:nvPr>
            <p:ph type="sldNum" sz="quarter" idx="20"/>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2636325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ark - Title 4 Column">
    <p:bg>
      <p:bgRef idx="1001">
        <a:schemeClr val="bg1"/>
      </p:bgRef>
    </p:bg>
    <p:spTree>
      <p:nvGrpSpPr>
        <p:cNvPr id="1" name=""/>
        <p:cNvGrpSpPr/>
        <p:nvPr/>
      </p:nvGrpSpPr>
      <p:grpSpPr>
        <a:xfrm>
          <a:off x="0" y="0"/>
          <a:ext cx="0" cy="0"/>
          <a:chOff x="0" y="0"/>
          <a:chExt cx="0" cy="0"/>
        </a:xfrm>
      </p:grpSpPr>
      <p:pic>
        <p:nvPicPr>
          <p:cNvPr id="14" name="Cloud">
            <a:extLst>
              <a:ext uri="{FF2B5EF4-FFF2-40B4-BE49-F238E27FC236}">
                <a16:creationId xmlns:a16="http://schemas.microsoft.com/office/drawing/2014/main" id="{6D31D0E4-AF4F-A542-A6E3-8EBAA9F1BC6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1"/>
          </a:xfrm>
          <a:prstGeom prst="rect">
            <a:avLst/>
          </a:prstGeom>
        </p:spPr>
      </p:pic>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8875" y="1608575"/>
            <a:ext cx="247802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Column Divider" descr="Column Divider">
            <a:extLst>
              <a:ext uri="{FF2B5EF4-FFF2-40B4-BE49-F238E27FC236}">
                <a16:creationId xmlns:a16="http://schemas.microsoft.com/office/drawing/2014/main" id="{B228B4F2-5D6F-42F4-B132-F908BB527268}"/>
              </a:ext>
            </a:extLst>
          </p:cNvPr>
          <p:cNvCxnSpPr>
            <a:cxnSpLocks/>
          </p:cNvCxnSpPr>
          <p:nvPr/>
        </p:nvCxnSpPr>
        <p:spPr>
          <a:xfrm>
            <a:off x="3374450" y="1609209"/>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7" name="Content 2">
            <a:extLst>
              <a:ext uri="{FF2B5EF4-FFF2-40B4-BE49-F238E27FC236}">
                <a16:creationId xmlns:a16="http://schemas.microsoft.com/office/drawing/2014/main" id="{B35B41AC-36CF-4A0C-BED4-7D06B0F6E2ED}"/>
              </a:ext>
            </a:extLst>
          </p:cNvPr>
          <p:cNvSpPr>
            <a:spLocks noGrp="1"/>
          </p:cNvSpPr>
          <p:nvPr>
            <p:ph sz="quarter" idx="16"/>
          </p:nvPr>
        </p:nvSpPr>
        <p:spPr>
          <a:xfrm>
            <a:off x="3502001" y="1608575"/>
            <a:ext cx="247802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Column Divider 2" descr="Column Divider">
            <a:extLst>
              <a:ext uri="{FF2B5EF4-FFF2-40B4-BE49-F238E27FC236}">
                <a16:creationId xmlns:a16="http://schemas.microsoft.com/office/drawing/2014/main" id="{43000B2C-7C76-4F07-AF50-5F3019C384BC}"/>
              </a:ext>
            </a:extLst>
          </p:cNvPr>
          <p:cNvCxnSpPr>
            <a:cxnSpLocks/>
          </p:cNvCxnSpPr>
          <p:nvPr/>
        </p:nvCxnSpPr>
        <p:spPr>
          <a:xfrm>
            <a:off x="6107576" y="1609209"/>
            <a:ext cx="0" cy="4507992"/>
          </a:xfrm>
          <a:prstGeom prst="line">
            <a:avLst/>
          </a:prstGeom>
          <a:ln w="19050" cap="flat">
            <a:solidFill>
              <a:srgbClr val="8B8580">
                <a:alpha val="24706"/>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3">
            <a:extLst>
              <a:ext uri="{FF2B5EF4-FFF2-40B4-BE49-F238E27FC236}">
                <a16:creationId xmlns:a16="http://schemas.microsoft.com/office/drawing/2014/main" id="{22A9895A-06CA-46D6-B3EB-7038E6493585}"/>
              </a:ext>
            </a:extLst>
          </p:cNvPr>
          <p:cNvSpPr>
            <a:spLocks noGrp="1"/>
          </p:cNvSpPr>
          <p:nvPr>
            <p:ph sz="quarter" idx="15"/>
          </p:nvPr>
        </p:nvSpPr>
        <p:spPr>
          <a:xfrm>
            <a:off x="6235127" y="1608575"/>
            <a:ext cx="247802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Column Divider 3" descr="Column Divider">
            <a:extLst>
              <a:ext uri="{FF2B5EF4-FFF2-40B4-BE49-F238E27FC236}">
                <a16:creationId xmlns:a16="http://schemas.microsoft.com/office/drawing/2014/main" id="{0379F816-270D-4D0F-8838-510AA3E97C28}"/>
              </a:ext>
            </a:extLst>
          </p:cNvPr>
          <p:cNvCxnSpPr>
            <a:cxnSpLocks/>
          </p:cNvCxnSpPr>
          <p:nvPr/>
        </p:nvCxnSpPr>
        <p:spPr>
          <a:xfrm>
            <a:off x="8840702" y="1609209"/>
            <a:ext cx="0" cy="4507992"/>
          </a:xfrm>
          <a:prstGeom prst="line">
            <a:avLst/>
          </a:prstGeom>
          <a:ln w="19050" cap="flat">
            <a:solidFill>
              <a:srgbClr val="8B8580">
                <a:alpha val="24706"/>
              </a:srgbClr>
            </a:solidFill>
            <a:prstDash val="solid"/>
          </a:ln>
        </p:spPr>
        <p:style>
          <a:lnRef idx="1">
            <a:schemeClr val="accent1"/>
          </a:lnRef>
          <a:fillRef idx="0">
            <a:schemeClr val="accent1"/>
          </a:fillRef>
          <a:effectRef idx="0">
            <a:schemeClr val="accent1"/>
          </a:effectRef>
          <a:fontRef idx="minor">
            <a:schemeClr val="tx1"/>
          </a:fontRef>
        </p:style>
      </p:cxnSp>
      <p:sp>
        <p:nvSpPr>
          <p:cNvPr id="15" name="Content 4">
            <a:extLst>
              <a:ext uri="{FF2B5EF4-FFF2-40B4-BE49-F238E27FC236}">
                <a16:creationId xmlns:a16="http://schemas.microsoft.com/office/drawing/2014/main" id="{4FB98D34-E09D-43FC-9515-8F7C37635BFF}"/>
              </a:ext>
            </a:extLst>
          </p:cNvPr>
          <p:cNvSpPr>
            <a:spLocks noGrp="1"/>
          </p:cNvSpPr>
          <p:nvPr>
            <p:ph sz="quarter" idx="17"/>
          </p:nvPr>
        </p:nvSpPr>
        <p:spPr>
          <a:xfrm>
            <a:off x="8968254" y="1608575"/>
            <a:ext cx="247802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2AA814CE-3331-469B-8BE8-853F42A03463}"/>
              </a:ext>
            </a:extLst>
          </p:cNvPr>
          <p:cNvSpPr>
            <a:spLocks noGrp="1"/>
          </p:cNvSpPr>
          <p:nvPr>
            <p:ph type="title" hasCustomPrompt="1"/>
          </p:nvPr>
        </p:nvSpPr>
        <p:spPr/>
        <p:txBody>
          <a:bodyPr/>
          <a:lstStyle>
            <a:lvl1pPr>
              <a:defRPr/>
            </a:lvl1pPr>
          </a:lstStyle>
          <a:p>
            <a:r>
              <a:rPr lang="en-US" dirty="0"/>
              <a:t>Title</a:t>
            </a:r>
          </a:p>
        </p:txBody>
      </p:sp>
      <p:sp>
        <p:nvSpPr>
          <p:cNvPr id="2" name="Date Placeholder 1">
            <a:extLst>
              <a:ext uri="{FF2B5EF4-FFF2-40B4-BE49-F238E27FC236}">
                <a16:creationId xmlns:a16="http://schemas.microsoft.com/office/drawing/2014/main" id="{52F26386-047A-407D-BEE4-BF9BC2C4C09F}"/>
              </a:ext>
            </a:extLst>
          </p:cNvPr>
          <p:cNvSpPr>
            <a:spLocks noGrp="1"/>
          </p:cNvSpPr>
          <p:nvPr>
            <p:ph type="dt" sz="half" idx="18"/>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D15A8344-82CB-496F-8690-72CF339725D6}"/>
              </a:ext>
            </a:extLst>
          </p:cNvPr>
          <p:cNvSpPr>
            <a:spLocks noGrp="1"/>
          </p:cNvSpPr>
          <p:nvPr>
            <p:ph type="ftr" sz="quarter" idx="19"/>
          </p:nvPr>
        </p:nvSpPr>
        <p:spPr/>
        <p:txBody>
          <a:bodyPr/>
          <a:lstStyle/>
          <a:p>
            <a:endParaRPr lang="en-US"/>
          </a:p>
        </p:txBody>
      </p:sp>
      <p:sp>
        <p:nvSpPr>
          <p:cNvPr id="7" name="Slide Number Placeholder 6">
            <a:extLst>
              <a:ext uri="{FF2B5EF4-FFF2-40B4-BE49-F238E27FC236}">
                <a16:creationId xmlns:a16="http://schemas.microsoft.com/office/drawing/2014/main" id="{856EBA4F-FCB4-4B89-BEA0-1B33D86D6DE8}"/>
              </a:ext>
            </a:extLst>
          </p:cNvPr>
          <p:cNvSpPr>
            <a:spLocks noGrp="1"/>
          </p:cNvSpPr>
          <p:nvPr>
            <p:ph type="sldNum" sz="quarter" idx="20"/>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2255720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ight - Title/Subtitle 4 Column">
    <p:spTree>
      <p:nvGrpSpPr>
        <p:cNvPr id="1" name=""/>
        <p:cNvGrpSpPr/>
        <p:nvPr/>
      </p:nvGrpSpPr>
      <p:grpSpPr>
        <a:xfrm>
          <a:off x="0" y="0"/>
          <a:ext cx="0" cy="0"/>
          <a:chOff x="0" y="0"/>
          <a:chExt cx="0" cy="0"/>
        </a:xfrm>
      </p:grpSpPr>
      <p:pic>
        <p:nvPicPr>
          <p:cNvPr id="17" name="Cloud">
            <a:extLst>
              <a:ext uri="{FF2B5EF4-FFF2-40B4-BE49-F238E27FC236}">
                <a16:creationId xmlns:a16="http://schemas.microsoft.com/office/drawing/2014/main" id="{DE68A64E-9177-1E41-B02B-9C94A30A031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2"/>
          </a:xfrm>
          <a:prstGeom prst="rect">
            <a:avLst/>
          </a:prstGeom>
        </p:spPr>
      </p:pic>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14984"/>
            <a:ext cx="10671048" cy="330540"/>
          </a:xfrm>
          <a:prstGeom prst="rect">
            <a:avLst/>
          </a:prstGeom>
        </p:spPr>
        <p:txBody>
          <a:bodyPr lIns="0">
            <a:noAutofit/>
          </a:bodyPr>
          <a:lstStyle>
            <a:lvl1pPr marL="0" indent="0">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5"/>
            <a:ext cx="2478024" cy="4506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p:nvCxnSpPr>
        <p:spPr>
          <a:xfrm>
            <a:off x="3373924" y="1609667"/>
            <a:ext cx="0" cy="4508050"/>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3061" y="1609725"/>
            <a:ext cx="2478024" cy="4506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p:nvCxnSpPr>
        <p:spPr>
          <a:xfrm>
            <a:off x="6110222" y="1609667"/>
            <a:ext cx="0" cy="4508050"/>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9359" y="1609725"/>
            <a:ext cx="2478024" cy="4506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Column Divider 3" descr="Column Divider">
            <a:extLst>
              <a:ext uri="{FF2B5EF4-FFF2-40B4-BE49-F238E27FC236}">
                <a16:creationId xmlns:a16="http://schemas.microsoft.com/office/drawing/2014/main" id="{BE2D13B4-3BF3-4416-B638-87C59A2973BB}"/>
              </a:ext>
            </a:extLst>
          </p:cNvPr>
          <p:cNvCxnSpPr>
            <a:cxnSpLocks/>
          </p:cNvCxnSpPr>
          <p:nvPr/>
        </p:nvCxnSpPr>
        <p:spPr>
          <a:xfrm>
            <a:off x="8846520" y="1609667"/>
            <a:ext cx="0" cy="4508050"/>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4" name="Content 4">
            <a:extLst>
              <a:ext uri="{FF2B5EF4-FFF2-40B4-BE49-F238E27FC236}">
                <a16:creationId xmlns:a16="http://schemas.microsoft.com/office/drawing/2014/main" id="{687CB06A-9B62-47DB-BA7A-177E12DFB17E}"/>
              </a:ext>
            </a:extLst>
          </p:cNvPr>
          <p:cNvSpPr>
            <a:spLocks noGrp="1"/>
          </p:cNvSpPr>
          <p:nvPr>
            <p:ph sz="quarter" idx="17"/>
          </p:nvPr>
        </p:nvSpPr>
        <p:spPr>
          <a:xfrm>
            <a:off x="8975659" y="1609725"/>
            <a:ext cx="2478024" cy="4506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72191157-EC2D-4417-9959-2EA7D1DAFF57}"/>
              </a:ext>
            </a:extLst>
          </p:cNvPr>
          <p:cNvSpPr>
            <a:spLocks noGrp="1"/>
          </p:cNvSpPr>
          <p:nvPr>
            <p:ph type="title" hasCustomPrompt="1"/>
          </p:nvPr>
        </p:nvSpPr>
        <p:spPr/>
        <p:txBody>
          <a:bodyPr/>
          <a:lstStyle>
            <a:lvl1pPr>
              <a:defRPr/>
            </a:lvl1pPr>
          </a:lstStyle>
          <a:p>
            <a:r>
              <a:rPr lang="en-US" dirty="0"/>
              <a:t>Title</a:t>
            </a:r>
          </a:p>
        </p:txBody>
      </p:sp>
      <p:sp>
        <p:nvSpPr>
          <p:cNvPr id="2" name="Date Placeholder 1">
            <a:extLst>
              <a:ext uri="{FF2B5EF4-FFF2-40B4-BE49-F238E27FC236}">
                <a16:creationId xmlns:a16="http://schemas.microsoft.com/office/drawing/2014/main" id="{C2388CBD-B05C-4885-A081-172C87DCAD84}"/>
              </a:ext>
            </a:extLst>
          </p:cNvPr>
          <p:cNvSpPr>
            <a:spLocks noGrp="1"/>
          </p:cNvSpPr>
          <p:nvPr>
            <p:ph type="dt" sz="half" idx="18"/>
          </p:nvPr>
        </p:nvSpPr>
        <p:spPr/>
        <p:txBody>
          <a:bodyPr/>
          <a:lstStyle/>
          <a:p>
            <a:fld id="{64B6BBE9-0C26-4F7A-88E4-609D1C50D501}" type="datetimeFigureOut">
              <a:rPr lang="en-US" smtClean="0"/>
              <a:t>7/15/2022</a:t>
            </a:fld>
            <a:endParaRPr lang="en-US"/>
          </a:p>
        </p:txBody>
      </p:sp>
      <p:sp>
        <p:nvSpPr>
          <p:cNvPr id="7" name="Footer Placeholder 6">
            <a:extLst>
              <a:ext uri="{FF2B5EF4-FFF2-40B4-BE49-F238E27FC236}">
                <a16:creationId xmlns:a16="http://schemas.microsoft.com/office/drawing/2014/main" id="{3CE56F53-8C5C-4F85-9969-353868B64B25}"/>
              </a:ext>
            </a:extLst>
          </p:cNvPr>
          <p:cNvSpPr>
            <a:spLocks noGrp="1"/>
          </p:cNvSpPr>
          <p:nvPr>
            <p:ph type="ftr" sz="quarter" idx="19"/>
          </p:nvPr>
        </p:nvSpPr>
        <p:spPr/>
        <p:txBody>
          <a:bodyPr/>
          <a:lstStyle/>
          <a:p>
            <a:endParaRPr lang="en-US"/>
          </a:p>
        </p:txBody>
      </p:sp>
      <p:sp>
        <p:nvSpPr>
          <p:cNvPr id="8" name="Slide Number Placeholder 7">
            <a:extLst>
              <a:ext uri="{FF2B5EF4-FFF2-40B4-BE49-F238E27FC236}">
                <a16:creationId xmlns:a16="http://schemas.microsoft.com/office/drawing/2014/main" id="{589360B9-A253-468B-B3D3-70CC43B07468}"/>
              </a:ext>
            </a:extLst>
          </p:cNvPr>
          <p:cNvSpPr>
            <a:spLocks noGrp="1"/>
          </p:cNvSpPr>
          <p:nvPr>
            <p:ph type="sldNum" sz="quarter" idx="20"/>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65911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ark - Title/Subtitle 4 Column">
    <p:bg>
      <p:bgRef idx="1001">
        <a:schemeClr val="bg1"/>
      </p:bgRef>
    </p:bg>
    <p:spTree>
      <p:nvGrpSpPr>
        <p:cNvPr id="1" name=""/>
        <p:cNvGrpSpPr/>
        <p:nvPr/>
      </p:nvGrpSpPr>
      <p:grpSpPr>
        <a:xfrm>
          <a:off x="0" y="0"/>
          <a:ext cx="0" cy="0"/>
          <a:chOff x="0" y="0"/>
          <a:chExt cx="0" cy="0"/>
        </a:xfrm>
      </p:grpSpPr>
      <p:pic>
        <p:nvPicPr>
          <p:cNvPr id="17" name="Cloud">
            <a:extLst>
              <a:ext uri="{FF2B5EF4-FFF2-40B4-BE49-F238E27FC236}">
                <a16:creationId xmlns:a16="http://schemas.microsoft.com/office/drawing/2014/main" id="{6F66DACA-117A-D443-A12C-B547719EC02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1"/>
          </a:xfrm>
          <a:prstGeom prst="rect">
            <a:avLst/>
          </a:prstGeom>
        </p:spPr>
      </p:pic>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14984"/>
            <a:ext cx="10671048" cy="330540"/>
          </a:xfrm>
          <a:prstGeom prst="rect">
            <a:avLst/>
          </a:prstGeom>
        </p:spPr>
        <p:txBody>
          <a:bodyPr lIns="0">
            <a:noAutofit/>
          </a:bodyPr>
          <a:lstStyle>
            <a:lvl1pPr marL="0" indent="0">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7802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p:nvCxnSpPr>
        <p:spPr>
          <a:xfrm>
            <a:off x="3373924" y="1609725"/>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3061" y="1609726"/>
            <a:ext cx="247802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p:nvCxnSpPr>
        <p:spPr>
          <a:xfrm>
            <a:off x="6110222" y="1609725"/>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9359" y="1609726"/>
            <a:ext cx="247802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Column Divider 3" descr="Column Divider">
            <a:extLst>
              <a:ext uri="{FF2B5EF4-FFF2-40B4-BE49-F238E27FC236}">
                <a16:creationId xmlns:a16="http://schemas.microsoft.com/office/drawing/2014/main" id="{BE2D13B4-3BF3-4416-B638-87C59A2973BB}"/>
              </a:ext>
            </a:extLst>
          </p:cNvPr>
          <p:cNvCxnSpPr>
            <a:cxnSpLocks/>
          </p:cNvCxnSpPr>
          <p:nvPr/>
        </p:nvCxnSpPr>
        <p:spPr>
          <a:xfrm>
            <a:off x="8846520" y="1609725"/>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4" name="Content 4">
            <a:extLst>
              <a:ext uri="{FF2B5EF4-FFF2-40B4-BE49-F238E27FC236}">
                <a16:creationId xmlns:a16="http://schemas.microsoft.com/office/drawing/2014/main" id="{687CB06A-9B62-47DB-BA7A-177E12DFB17E}"/>
              </a:ext>
            </a:extLst>
          </p:cNvPr>
          <p:cNvSpPr>
            <a:spLocks noGrp="1"/>
          </p:cNvSpPr>
          <p:nvPr>
            <p:ph sz="quarter" idx="17"/>
          </p:nvPr>
        </p:nvSpPr>
        <p:spPr>
          <a:xfrm>
            <a:off x="8975659" y="1609726"/>
            <a:ext cx="247802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1467A894-8EF4-484B-BF49-DF2E9F970DE5}"/>
              </a:ext>
            </a:extLst>
          </p:cNvPr>
          <p:cNvSpPr>
            <a:spLocks noGrp="1"/>
          </p:cNvSpPr>
          <p:nvPr>
            <p:ph type="title" hasCustomPrompt="1"/>
          </p:nvPr>
        </p:nvSpPr>
        <p:spPr/>
        <p:txBody>
          <a:bodyPr/>
          <a:lstStyle>
            <a:lvl1pPr>
              <a:defRPr/>
            </a:lvl1pPr>
          </a:lstStyle>
          <a:p>
            <a:r>
              <a:rPr lang="en-US" dirty="0"/>
              <a:t>Title</a:t>
            </a:r>
          </a:p>
        </p:txBody>
      </p:sp>
      <p:sp>
        <p:nvSpPr>
          <p:cNvPr id="2" name="Date Placeholder 1">
            <a:extLst>
              <a:ext uri="{FF2B5EF4-FFF2-40B4-BE49-F238E27FC236}">
                <a16:creationId xmlns:a16="http://schemas.microsoft.com/office/drawing/2014/main" id="{CE422C40-A387-420C-B07A-9F6BE08313A1}"/>
              </a:ext>
            </a:extLst>
          </p:cNvPr>
          <p:cNvSpPr>
            <a:spLocks noGrp="1"/>
          </p:cNvSpPr>
          <p:nvPr>
            <p:ph type="dt" sz="half" idx="18"/>
          </p:nvPr>
        </p:nvSpPr>
        <p:spPr/>
        <p:txBody>
          <a:bodyPr/>
          <a:lstStyle/>
          <a:p>
            <a:fld id="{64B6BBE9-0C26-4F7A-88E4-609D1C50D501}" type="datetimeFigureOut">
              <a:rPr lang="en-US" smtClean="0"/>
              <a:t>7/15/2022</a:t>
            </a:fld>
            <a:endParaRPr lang="en-US"/>
          </a:p>
        </p:txBody>
      </p:sp>
      <p:sp>
        <p:nvSpPr>
          <p:cNvPr id="7" name="Footer Placeholder 6">
            <a:extLst>
              <a:ext uri="{FF2B5EF4-FFF2-40B4-BE49-F238E27FC236}">
                <a16:creationId xmlns:a16="http://schemas.microsoft.com/office/drawing/2014/main" id="{7550E71C-CB99-4BD4-8252-ED7D062329F5}"/>
              </a:ext>
            </a:extLst>
          </p:cNvPr>
          <p:cNvSpPr>
            <a:spLocks noGrp="1"/>
          </p:cNvSpPr>
          <p:nvPr>
            <p:ph type="ftr" sz="quarter" idx="19"/>
          </p:nvPr>
        </p:nvSpPr>
        <p:spPr/>
        <p:txBody>
          <a:bodyPr/>
          <a:lstStyle/>
          <a:p>
            <a:endParaRPr lang="en-US"/>
          </a:p>
        </p:txBody>
      </p:sp>
      <p:sp>
        <p:nvSpPr>
          <p:cNvPr id="8" name="Slide Number Placeholder 7">
            <a:extLst>
              <a:ext uri="{FF2B5EF4-FFF2-40B4-BE49-F238E27FC236}">
                <a16:creationId xmlns:a16="http://schemas.microsoft.com/office/drawing/2014/main" id="{FD33CF2B-9E35-4547-8232-5DE4CC57C302}"/>
              </a:ext>
            </a:extLst>
          </p:cNvPr>
          <p:cNvSpPr>
            <a:spLocks noGrp="1"/>
          </p:cNvSpPr>
          <p:nvPr>
            <p:ph type="sldNum" sz="quarter" idx="20"/>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18275256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ight - Title Quad Infographic">
    <p:bg>
      <p:bgRef idx="1001">
        <a:schemeClr val="bg1"/>
      </p:bgRef>
    </p:bg>
    <p:spTree>
      <p:nvGrpSpPr>
        <p:cNvPr id="1" name=""/>
        <p:cNvGrpSpPr/>
        <p:nvPr/>
      </p:nvGrpSpPr>
      <p:grpSpPr>
        <a:xfrm>
          <a:off x="0" y="0"/>
          <a:ext cx="0" cy="0"/>
          <a:chOff x="0" y="0"/>
          <a:chExt cx="0" cy="0"/>
        </a:xfrm>
      </p:grpSpPr>
      <p:pic>
        <p:nvPicPr>
          <p:cNvPr id="15" name="Cloud">
            <a:extLst>
              <a:ext uri="{FF2B5EF4-FFF2-40B4-BE49-F238E27FC236}">
                <a16:creationId xmlns:a16="http://schemas.microsoft.com/office/drawing/2014/main" id="{A646CDE3-61DE-5F4A-A6EA-E5FECEFF07E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2"/>
          </a:xfrm>
          <a:prstGeom prst="rect">
            <a:avLst/>
          </a:prstGeom>
        </p:spPr>
      </p:pic>
      <p:sp>
        <p:nvSpPr>
          <p:cNvPr id="33" name="Picture Placeholder 1">
            <a:extLst>
              <a:ext uri="{FF2B5EF4-FFF2-40B4-BE49-F238E27FC236}">
                <a16:creationId xmlns:a16="http://schemas.microsoft.com/office/drawing/2014/main" id="{DC7ED535-9B24-2444-9E27-765F743C79F0}"/>
              </a:ext>
            </a:extLst>
          </p:cNvPr>
          <p:cNvSpPr>
            <a:spLocks noGrp="1"/>
          </p:cNvSpPr>
          <p:nvPr>
            <p:ph type="pic" sz="quarter" idx="23"/>
          </p:nvPr>
        </p:nvSpPr>
        <p:spPr>
          <a:xfrm>
            <a:off x="768875" y="1609209"/>
            <a:ext cx="1618488" cy="1618488"/>
          </a:xfrm>
          <a:prstGeom prst="rect">
            <a:avLst/>
          </a:prstGeom>
        </p:spPr>
        <p:txBody>
          <a:bodyPr/>
          <a:lstStyle/>
          <a:p>
            <a:r>
              <a:rPr lang="en-US"/>
              <a:t>Click icon to add picture</a:t>
            </a:r>
            <a:endParaRPr lang="en-US" dirty="0"/>
          </a:p>
        </p:txBody>
      </p:sp>
      <p:sp>
        <p:nvSpPr>
          <p:cNvPr id="25" name="Text Field 1">
            <a:extLst>
              <a:ext uri="{FF2B5EF4-FFF2-40B4-BE49-F238E27FC236}">
                <a16:creationId xmlns:a16="http://schemas.microsoft.com/office/drawing/2014/main" id="{C023883C-5CAF-9849-B009-1426F3585365}"/>
              </a:ext>
            </a:extLst>
          </p:cNvPr>
          <p:cNvSpPr>
            <a:spLocks noGrp="1"/>
          </p:cNvSpPr>
          <p:nvPr>
            <p:ph type="body" sz="quarter" idx="14"/>
          </p:nvPr>
        </p:nvSpPr>
        <p:spPr>
          <a:xfrm>
            <a:off x="2635245" y="1609209"/>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Picture Placeholder 2">
            <a:extLst>
              <a:ext uri="{FF2B5EF4-FFF2-40B4-BE49-F238E27FC236}">
                <a16:creationId xmlns:a16="http://schemas.microsoft.com/office/drawing/2014/main" id="{422BC426-FCDB-1347-93C5-E0102AEBC39C}"/>
              </a:ext>
            </a:extLst>
          </p:cNvPr>
          <p:cNvSpPr>
            <a:spLocks noGrp="1" noChangeAspect="1"/>
          </p:cNvSpPr>
          <p:nvPr>
            <p:ph type="pic" sz="quarter" idx="25"/>
          </p:nvPr>
        </p:nvSpPr>
        <p:spPr>
          <a:xfrm>
            <a:off x="6350303" y="1609209"/>
            <a:ext cx="1618488" cy="1618488"/>
          </a:xfrm>
          <a:prstGeom prst="rect">
            <a:avLst/>
          </a:prstGeom>
        </p:spPr>
        <p:txBody>
          <a:bodyPr/>
          <a:lstStyle/>
          <a:p>
            <a:r>
              <a:rPr lang="en-US"/>
              <a:t>Click icon to add picture</a:t>
            </a:r>
          </a:p>
        </p:txBody>
      </p:sp>
      <p:sp>
        <p:nvSpPr>
          <p:cNvPr id="31" name="Text Field 2">
            <a:extLst>
              <a:ext uri="{FF2B5EF4-FFF2-40B4-BE49-F238E27FC236}">
                <a16:creationId xmlns:a16="http://schemas.microsoft.com/office/drawing/2014/main" id="{0EDDA99D-1B70-A347-9716-4968C6A671A3}"/>
              </a:ext>
            </a:extLst>
          </p:cNvPr>
          <p:cNvSpPr>
            <a:spLocks noGrp="1"/>
          </p:cNvSpPr>
          <p:nvPr>
            <p:ph type="body" sz="quarter" idx="21"/>
          </p:nvPr>
        </p:nvSpPr>
        <p:spPr>
          <a:xfrm>
            <a:off x="8224823" y="1609209"/>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Picture Placeholder 3">
            <a:extLst>
              <a:ext uri="{FF2B5EF4-FFF2-40B4-BE49-F238E27FC236}">
                <a16:creationId xmlns:a16="http://schemas.microsoft.com/office/drawing/2014/main" id="{B5E51CE6-D9C1-DD40-936F-2F700452F826}"/>
              </a:ext>
            </a:extLst>
          </p:cNvPr>
          <p:cNvSpPr>
            <a:spLocks noGrp="1" noChangeAspect="1"/>
          </p:cNvSpPr>
          <p:nvPr>
            <p:ph type="pic" sz="quarter" idx="24"/>
          </p:nvPr>
        </p:nvSpPr>
        <p:spPr>
          <a:xfrm>
            <a:off x="768875" y="4240646"/>
            <a:ext cx="1618488" cy="1618488"/>
          </a:xfrm>
          <a:prstGeom prst="rect">
            <a:avLst/>
          </a:prstGeom>
        </p:spPr>
        <p:txBody>
          <a:bodyPr/>
          <a:lstStyle/>
          <a:p>
            <a:r>
              <a:rPr lang="en-US"/>
              <a:t>Click icon to add picture</a:t>
            </a:r>
          </a:p>
        </p:txBody>
      </p:sp>
      <p:sp>
        <p:nvSpPr>
          <p:cNvPr id="29" name="Text Field 3">
            <a:extLst>
              <a:ext uri="{FF2B5EF4-FFF2-40B4-BE49-F238E27FC236}">
                <a16:creationId xmlns:a16="http://schemas.microsoft.com/office/drawing/2014/main" id="{031D2CD6-C0D8-8147-83B7-2E2A8E87228F}"/>
              </a:ext>
            </a:extLst>
          </p:cNvPr>
          <p:cNvSpPr>
            <a:spLocks noGrp="1"/>
          </p:cNvSpPr>
          <p:nvPr>
            <p:ph type="body" sz="quarter" idx="20"/>
          </p:nvPr>
        </p:nvSpPr>
        <p:spPr>
          <a:xfrm>
            <a:off x="2635245" y="4240646"/>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Picture Placeholder 4">
            <a:extLst>
              <a:ext uri="{FF2B5EF4-FFF2-40B4-BE49-F238E27FC236}">
                <a16:creationId xmlns:a16="http://schemas.microsoft.com/office/drawing/2014/main" id="{E401E47D-2565-384E-8A5E-2C02D2EAAAAB}"/>
              </a:ext>
            </a:extLst>
          </p:cNvPr>
          <p:cNvSpPr>
            <a:spLocks noGrp="1" noChangeAspect="1"/>
          </p:cNvSpPr>
          <p:nvPr>
            <p:ph type="pic" sz="quarter" idx="26"/>
          </p:nvPr>
        </p:nvSpPr>
        <p:spPr>
          <a:xfrm>
            <a:off x="6350303" y="4240646"/>
            <a:ext cx="1618488" cy="1618488"/>
          </a:xfrm>
          <a:prstGeom prst="rect">
            <a:avLst/>
          </a:prstGeom>
        </p:spPr>
        <p:txBody>
          <a:bodyPr/>
          <a:lstStyle/>
          <a:p>
            <a:r>
              <a:rPr lang="en-US"/>
              <a:t>Click icon to add picture</a:t>
            </a:r>
          </a:p>
        </p:txBody>
      </p:sp>
      <p:sp>
        <p:nvSpPr>
          <p:cNvPr id="32" name="Text Field 4">
            <a:extLst>
              <a:ext uri="{FF2B5EF4-FFF2-40B4-BE49-F238E27FC236}">
                <a16:creationId xmlns:a16="http://schemas.microsoft.com/office/drawing/2014/main" id="{41923FF5-9A13-1F4B-89D9-62FE2B438352}"/>
              </a:ext>
            </a:extLst>
          </p:cNvPr>
          <p:cNvSpPr>
            <a:spLocks noGrp="1"/>
          </p:cNvSpPr>
          <p:nvPr>
            <p:ph type="body" sz="quarter" idx="22"/>
          </p:nvPr>
        </p:nvSpPr>
        <p:spPr>
          <a:xfrm>
            <a:off x="8224823" y="4240646"/>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3EED3DC-3691-46BD-9B48-E2C270C741F9}"/>
              </a:ext>
            </a:extLst>
          </p:cNvPr>
          <p:cNvSpPr>
            <a:spLocks noGrp="1"/>
          </p:cNvSpPr>
          <p:nvPr>
            <p:ph type="title" hasCustomPrompt="1"/>
          </p:nvPr>
        </p:nvSpPr>
        <p:spPr/>
        <p:txBody>
          <a:bodyPr/>
          <a:lstStyle>
            <a:lvl1pPr>
              <a:defRPr/>
            </a:lvl1pPr>
          </a:lstStyle>
          <a:p>
            <a:r>
              <a:rPr lang="en-US" dirty="0"/>
              <a:t>Title</a:t>
            </a:r>
          </a:p>
        </p:txBody>
      </p:sp>
      <p:sp>
        <p:nvSpPr>
          <p:cNvPr id="2" name="Date Placeholder 1">
            <a:extLst>
              <a:ext uri="{FF2B5EF4-FFF2-40B4-BE49-F238E27FC236}">
                <a16:creationId xmlns:a16="http://schemas.microsoft.com/office/drawing/2014/main" id="{28BE0263-5FD6-4DE6-B9D0-79EF81804AF3}"/>
              </a:ext>
            </a:extLst>
          </p:cNvPr>
          <p:cNvSpPr>
            <a:spLocks noGrp="1"/>
          </p:cNvSpPr>
          <p:nvPr>
            <p:ph type="dt" sz="half" idx="27"/>
          </p:nvPr>
        </p:nvSpPr>
        <p:spPr/>
        <p:txBody>
          <a:bodyPr/>
          <a:lstStyle/>
          <a:p>
            <a:fld id="{64B6BBE9-0C26-4F7A-88E4-609D1C50D501}" type="datetimeFigureOut">
              <a:rPr lang="en-US" smtClean="0"/>
              <a:t>7/15/2022</a:t>
            </a:fld>
            <a:endParaRPr lang="en-US"/>
          </a:p>
        </p:txBody>
      </p:sp>
      <p:sp>
        <p:nvSpPr>
          <p:cNvPr id="3" name="Footer Placeholder 2">
            <a:extLst>
              <a:ext uri="{FF2B5EF4-FFF2-40B4-BE49-F238E27FC236}">
                <a16:creationId xmlns:a16="http://schemas.microsoft.com/office/drawing/2014/main" id="{FC6C050F-728D-4BEF-B207-F42452F3527D}"/>
              </a:ext>
            </a:extLst>
          </p:cNvPr>
          <p:cNvSpPr>
            <a:spLocks noGrp="1"/>
          </p:cNvSpPr>
          <p:nvPr>
            <p:ph type="ftr" sz="quarter" idx="28"/>
          </p:nvPr>
        </p:nvSpPr>
        <p:spPr/>
        <p:txBody>
          <a:bodyPr/>
          <a:lstStyle/>
          <a:p>
            <a:endParaRPr lang="en-US"/>
          </a:p>
        </p:txBody>
      </p:sp>
      <p:sp>
        <p:nvSpPr>
          <p:cNvPr id="6" name="Slide Number Placeholder 5">
            <a:extLst>
              <a:ext uri="{FF2B5EF4-FFF2-40B4-BE49-F238E27FC236}">
                <a16:creationId xmlns:a16="http://schemas.microsoft.com/office/drawing/2014/main" id="{BD446726-6BED-4C16-B2F2-97FDB0765DB8}"/>
              </a:ext>
            </a:extLst>
          </p:cNvPr>
          <p:cNvSpPr>
            <a:spLocks noGrp="1"/>
          </p:cNvSpPr>
          <p:nvPr>
            <p:ph type="sldNum" sz="quarter" idx="29"/>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1321201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ight - Title 1 Column">
    <p:spTree>
      <p:nvGrpSpPr>
        <p:cNvPr id="1" name=""/>
        <p:cNvGrpSpPr/>
        <p:nvPr/>
      </p:nvGrpSpPr>
      <p:grpSpPr>
        <a:xfrm>
          <a:off x="0" y="0"/>
          <a:ext cx="0" cy="0"/>
          <a:chOff x="0" y="0"/>
          <a:chExt cx="0" cy="0"/>
        </a:xfrm>
      </p:grpSpPr>
      <p:pic>
        <p:nvPicPr>
          <p:cNvPr id="8" name="Cloud">
            <a:extLst>
              <a:ext uri="{FF2B5EF4-FFF2-40B4-BE49-F238E27FC236}">
                <a16:creationId xmlns:a16="http://schemas.microsoft.com/office/drawing/2014/main" id="{14698CB0-77BC-6148-8112-EFC83C0F58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2"/>
          </a:xfrm>
          <a:prstGeom prst="rect">
            <a:avLst/>
          </a:prstGeom>
        </p:spPr>
      </p:pic>
      <p:sp>
        <p:nvSpPr>
          <p:cNvPr id="7" name="Content Placeholder 6">
            <a:extLst>
              <a:ext uri="{FF2B5EF4-FFF2-40B4-BE49-F238E27FC236}">
                <a16:creationId xmlns:a16="http://schemas.microsoft.com/office/drawing/2014/main" id="{07A30E9B-4EB7-4882-9E42-67210E9CC0B4}"/>
              </a:ext>
            </a:extLst>
          </p:cNvPr>
          <p:cNvSpPr>
            <a:spLocks noGrp="1"/>
          </p:cNvSpPr>
          <p:nvPr>
            <p:ph sz="quarter" idx="13"/>
          </p:nvPr>
        </p:nvSpPr>
        <p:spPr>
          <a:xfrm>
            <a:off x="771525" y="1600200"/>
            <a:ext cx="10677525" cy="450799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a:extLst>
              <a:ext uri="{FF2B5EF4-FFF2-40B4-BE49-F238E27FC236}">
                <a16:creationId xmlns:a16="http://schemas.microsoft.com/office/drawing/2014/main" id="{35CB6F3B-CCE4-4193-8EAA-C4A6D27C7DAD}"/>
              </a:ext>
            </a:extLst>
          </p:cNvPr>
          <p:cNvSpPr>
            <a:spLocks noGrp="1"/>
          </p:cNvSpPr>
          <p:nvPr>
            <p:ph type="title" hasCustomPrompt="1"/>
          </p:nvPr>
        </p:nvSpPr>
        <p:spPr/>
        <p:txBody>
          <a:bodyPr/>
          <a:lstStyle>
            <a:lvl1pPr>
              <a:defRPr/>
            </a:lvl1pPr>
          </a:lstStyle>
          <a:p>
            <a:r>
              <a:rPr lang="en-US" dirty="0"/>
              <a:t>Title</a:t>
            </a:r>
          </a:p>
        </p:txBody>
      </p:sp>
      <p:sp>
        <p:nvSpPr>
          <p:cNvPr id="2" name="Date Placeholder 1">
            <a:extLst>
              <a:ext uri="{FF2B5EF4-FFF2-40B4-BE49-F238E27FC236}">
                <a16:creationId xmlns:a16="http://schemas.microsoft.com/office/drawing/2014/main" id="{2131DBF8-F618-4198-88BA-FD1569B2979A}"/>
              </a:ext>
            </a:extLst>
          </p:cNvPr>
          <p:cNvSpPr>
            <a:spLocks noGrp="1"/>
          </p:cNvSpPr>
          <p:nvPr>
            <p:ph type="dt" sz="half" idx="14"/>
          </p:nvPr>
        </p:nvSpPr>
        <p:spPr/>
        <p:txBody>
          <a:bodyPr/>
          <a:lstStyle/>
          <a:p>
            <a:fld id="{64B6BBE9-0C26-4F7A-88E4-609D1C50D501}" type="datetimeFigureOut">
              <a:rPr lang="en-US" smtClean="0"/>
              <a:t>7/15/2022</a:t>
            </a:fld>
            <a:endParaRPr lang="en-US"/>
          </a:p>
        </p:txBody>
      </p:sp>
      <p:sp>
        <p:nvSpPr>
          <p:cNvPr id="3" name="Footer Placeholder 2">
            <a:extLst>
              <a:ext uri="{FF2B5EF4-FFF2-40B4-BE49-F238E27FC236}">
                <a16:creationId xmlns:a16="http://schemas.microsoft.com/office/drawing/2014/main" id="{158AA26E-E9A4-4CE1-9157-28062D2322ED}"/>
              </a:ext>
            </a:extLst>
          </p:cNvPr>
          <p:cNvSpPr>
            <a:spLocks noGrp="1"/>
          </p:cNvSpPr>
          <p:nvPr>
            <p:ph type="ftr" sz="quarter" idx="15"/>
          </p:nvPr>
        </p:nvSpPr>
        <p:spPr/>
        <p:txBody>
          <a:bodyPr/>
          <a:lstStyle/>
          <a:p>
            <a:endParaRPr lang="en-US"/>
          </a:p>
        </p:txBody>
      </p:sp>
      <p:sp>
        <p:nvSpPr>
          <p:cNvPr id="4" name="Slide Number Placeholder 3">
            <a:extLst>
              <a:ext uri="{FF2B5EF4-FFF2-40B4-BE49-F238E27FC236}">
                <a16:creationId xmlns:a16="http://schemas.microsoft.com/office/drawing/2014/main" id="{0FB3DA01-00EF-4B14-8325-24C1135260F9}"/>
              </a:ext>
            </a:extLst>
          </p:cNvPr>
          <p:cNvSpPr>
            <a:spLocks noGrp="1"/>
          </p:cNvSpPr>
          <p:nvPr>
            <p:ph type="sldNum" sz="quarter" idx="16"/>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400232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ark - Title Quad Infographic">
    <p:bg>
      <p:bgRef idx="1001">
        <a:schemeClr val="bg1"/>
      </p:bgRef>
    </p:bg>
    <p:spTree>
      <p:nvGrpSpPr>
        <p:cNvPr id="1" name=""/>
        <p:cNvGrpSpPr/>
        <p:nvPr/>
      </p:nvGrpSpPr>
      <p:grpSpPr>
        <a:xfrm>
          <a:off x="0" y="0"/>
          <a:ext cx="0" cy="0"/>
          <a:chOff x="0" y="0"/>
          <a:chExt cx="0" cy="0"/>
        </a:xfrm>
      </p:grpSpPr>
      <p:pic>
        <p:nvPicPr>
          <p:cNvPr id="15" name="Cloud">
            <a:extLst>
              <a:ext uri="{FF2B5EF4-FFF2-40B4-BE49-F238E27FC236}">
                <a16:creationId xmlns:a16="http://schemas.microsoft.com/office/drawing/2014/main" id="{307F0167-116B-4B46-AC07-0CF33541BDB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1"/>
          </a:xfrm>
          <a:prstGeom prst="rect">
            <a:avLst/>
          </a:prstGeom>
        </p:spPr>
      </p:pic>
      <p:sp>
        <p:nvSpPr>
          <p:cNvPr id="33" name="Picture Placeholder 1">
            <a:extLst>
              <a:ext uri="{FF2B5EF4-FFF2-40B4-BE49-F238E27FC236}">
                <a16:creationId xmlns:a16="http://schemas.microsoft.com/office/drawing/2014/main" id="{DC7ED535-9B24-2444-9E27-765F743C79F0}"/>
              </a:ext>
            </a:extLst>
          </p:cNvPr>
          <p:cNvSpPr>
            <a:spLocks noGrp="1"/>
          </p:cNvSpPr>
          <p:nvPr>
            <p:ph type="pic" sz="quarter" idx="23"/>
          </p:nvPr>
        </p:nvSpPr>
        <p:spPr>
          <a:xfrm>
            <a:off x="768875" y="1609209"/>
            <a:ext cx="1618488" cy="1618488"/>
          </a:xfrm>
          <a:prstGeom prst="rect">
            <a:avLst/>
          </a:prstGeom>
        </p:spPr>
        <p:txBody>
          <a:bodyPr/>
          <a:lstStyle/>
          <a:p>
            <a:r>
              <a:rPr lang="en-US"/>
              <a:t>Click icon to add picture</a:t>
            </a:r>
          </a:p>
        </p:txBody>
      </p:sp>
      <p:sp>
        <p:nvSpPr>
          <p:cNvPr id="25" name="Text Field 1">
            <a:extLst>
              <a:ext uri="{FF2B5EF4-FFF2-40B4-BE49-F238E27FC236}">
                <a16:creationId xmlns:a16="http://schemas.microsoft.com/office/drawing/2014/main" id="{C023883C-5CAF-9849-B009-1426F3585365}"/>
              </a:ext>
            </a:extLst>
          </p:cNvPr>
          <p:cNvSpPr>
            <a:spLocks noGrp="1"/>
          </p:cNvSpPr>
          <p:nvPr>
            <p:ph type="body" sz="quarter" idx="14"/>
          </p:nvPr>
        </p:nvSpPr>
        <p:spPr>
          <a:xfrm>
            <a:off x="2635245" y="1609209"/>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Picture Placeholder 2">
            <a:extLst>
              <a:ext uri="{FF2B5EF4-FFF2-40B4-BE49-F238E27FC236}">
                <a16:creationId xmlns:a16="http://schemas.microsoft.com/office/drawing/2014/main" id="{422BC426-FCDB-1347-93C5-E0102AEBC39C}"/>
              </a:ext>
            </a:extLst>
          </p:cNvPr>
          <p:cNvSpPr>
            <a:spLocks noGrp="1" noChangeAspect="1"/>
          </p:cNvSpPr>
          <p:nvPr>
            <p:ph type="pic" sz="quarter" idx="25"/>
          </p:nvPr>
        </p:nvSpPr>
        <p:spPr>
          <a:xfrm>
            <a:off x="6350303" y="1609209"/>
            <a:ext cx="1618488" cy="1618488"/>
          </a:xfrm>
          <a:prstGeom prst="rect">
            <a:avLst/>
          </a:prstGeom>
        </p:spPr>
        <p:txBody>
          <a:bodyPr/>
          <a:lstStyle/>
          <a:p>
            <a:r>
              <a:rPr lang="en-US"/>
              <a:t>Click icon to add picture</a:t>
            </a:r>
          </a:p>
        </p:txBody>
      </p:sp>
      <p:sp>
        <p:nvSpPr>
          <p:cNvPr id="31" name="Text Field 2">
            <a:extLst>
              <a:ext uri="{FF2B5EF4-FFF2-40B4-BE49-F238E27FC236}">
                <a16:creationId xmlns:a16="http://schemas.microsoft.com/office/drawing/2014/main" id="{0EDDA99D-1B70-A347-9716-4968C6A671A3}"/>
              </a:ext>
            </a:extLst>
          </p:cNvPr>
          <p:cNvSpPr>
            <a:spLocks noGrp="1"/>
          </p:cNvSpPr>
          <p:nvPr>
            <p:ph type="body" sz="quarter" idx="21"/>
          </p:nvPr>
        </p:nvSpPr>
        <p:spPr>
          <a:xfrm>
            <a:off x="8224823" y="1609209"/>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Picture Placeholder 3">
            <a:extLst>
              <a:ext uri="{FF2B5EF4-FFF2-40B4-BE49-F238E27FC236}">
                <a16:creationId xmlns:a16="http://schemas.microsoft.com/office/drawing/2014/main" id="{B5E51CE6-D9C1-DD40-936F-2F700452F826}"/>
              </a:ext>
            </a:extLst>
          </p:cNvPr>
          <p:cNvSpPr>
            <a:spLocks noGrp="1" noChangeAspect="1"/>
          </p:cNvSpPr>
          <p:nvPr>
            <p:ph type="pic" sz="quarter" idx="24"/>
          </p:nvPr>
        </p:nvSpPr>
        <p:spPr>
          <a:xfrm>
            <a:off x="768875" y="4240646"/>
            <a:ext cx="1618488" cy="1618488"/>
          </a:xfrm>
          <a:prstGeom prst="rect">
            <a:avLst/>
          </a:prstGeom>
        </p:spPr>
        <p:txBody>
          <a:bodyPr/>
          <a:lstStyle/>
          <a:p>
            <a:r>
              <a:rPr lang="en-US"/>
              <a:t>Click icon to add picture</a:t>
            </a:r>
          </a:p>
        </p:txBody>
      </p:sp>
      <p:sp>
        <p:nvSpPr>
          <p:cNvPr id="29" name="Text Field 3">
            <a:extLst>
              <a:ext uri="{FF2B5EF4-FFF2-40B4-BE49-F238E27FC236}">
                <a16:creationId xmlns:a16="http://schemas.microsoft.com/office/drawing/2014/main" id="{031D2CD6-C0D8-8147-83B7-2E2A8E87228F}"/>
              </a:ext>
            </a:extLst>
          </p:cNvPr>
          <p:cNvSpPr>
            <a:spLocks noGrp="1"/>
          </p:cNvSpPr>
          <p:nvPr>
            <p:ph type="body" sz="quarter" idx="20"/>
          </p:nvPr>
        </p:nvSpPr>
        <p:spPr>
          <a:xfrm>
            <a:off x="2635245" y="4240646"/>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Picture Placeholder 4">
            <a:extLst>
              <a:ext uri="{FF2B5EF4-FFF2-40B4-BE49-F238E27FC236}">
                <a16:creationId xmlns:a16="http://schemas.microsoft.com/office/drawing/2014/main" id="{E401E47D-2565-384E-8A5E-2C02D2EAAAAB}"/>
              </a:ext>
            </a:extLst>
          </p:cNvPr>
          <p:cNvSpPr>
            <a:spLocks noGrp="1" noChangeAspect="1"/>
          </p:cNvSpPr>
          <p:nvPr>
            <p:ph type="pic" sz="quarter" idx="26"/>
          </p:nvPr>
        </p:nvSpPr>
        <p:spPr>
          <a:xfrm>
            <a:off x="6350303" y="4240646"/>
            <a:ext cx="1618488" cy="1618488"/>
          </a:xfrm>
          <a:prstGeom prst="rect">
            <a:avLst/>
          </a:prstGeom>
        </p:spPr>
        <p:txBody>
          <a:bodyPr/>
          <a:lstStyle/>
          <a:p>
            <a:r>
              <a:rPr lang="en-US"/>
              <a:t>Click icon to add picture</a:t>
            </a:r>
          </a:p>
        </p:txBody>
      </p:sp>
      <p:sp>
        <p:nvSpPr>
          <p:cNvPr id="32" name="Text Field 4">
            <a:extLst>
              <a:ext uri="{FF2B5EF4-FFF2-40B4-BE49-F238E27FC236}">
                <a16:creationId xmlns:a16="http://schemas.microsoft.com/office/drawing/2014/main" id="{41923FF5-9A13-1F4B-89D9-62FE2B438352}"/>
              </a:ext>
            </a:extLst>
          </p:cNvPr>
          <p:cNvSpPr>
            <a:spLocks noGrp="1"/>
          </p:cNvSpPr>
          <p:nvPr>
            <p:ph type="body" sz="quarter" idx="22"/>
          </p:nvPr>
        </p:nvSpPr>
        <p:spPr>
          <a:xfrm>
            <a:off x="8224823" y="4240646"/>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083207C4-681D-4388-B80E-EE2FA349AF02}"/>
              </a:ext>
            </a:extLst>
          </p:cNvPr>
          <p:cNvSpPr>
            <a:spLocks noGrp="1"/>
          </p:cNvSpPr>
          <p:nvPr>
            <p:ph type="title" hasCustomPrompt="1"/>
          </p:nvPr>
        </p:nvSpPr>
        <p:spPr/>
        <p:txBody>
          <a:bodyPr/>
          <a:lstStyle>
            <a:lvl1pPr>
              <a:defRPr/>
            </a:lvl1pPr>
          </a:lstStyle>
          <a:p>
            <a:r>
              <a:rPr lang="en-US" dirty="0"/>
              <a:t>Title</a:t>
            </a:r>
          </a:p>
        </p:txBody>
      </p:sp>
      <p:sp>
        <p:nvSpPr>
          <p:cNvPr id="2" name="Date Placeholder 1">
            <a:extLst>
              <a:ext uri="{FF2B5EF4-FFF2-40B4-BE49-F238E27FC236}">
                <a16:creationId xmlns:a16="http://schemas.microsoft.com/office/drawing/2014/main" id="{EC3EB1D7-DB39-4B87-83A2-C41A68F7435E}"/>
              </a:ext>
            </a:extLst>
          </p:cNvPr>
          <p:cNvSpPr>
            <a:spLocks noGrp="1"/>
          </p:cNvSpPr>
          <p:nvPr>
            <p:ph type="dt" sz="half" idx="27"/>
          </p:nvPr>
        </p:nvSpPr>
        <p:spPr/>
        <p:txBody>
          <a:bodyPr/>
          <a:lstStyle/>
          <a:p>
            <a:fld id="{64B6BBE9-0C26-4F7A-88E4-609D1C50D501}" type="datetimeFigureOut">
              <a:rPr lang="en-US" smtClean="0"/>
              <a:t>7/15/2022</a:t>
            </a:fld>
            <a:endParaRPr lang="en-US"/>
          </a:p>
        </p:txBody>
      </p:sp>
      <p:sp>
        <p:nvSpPr>
          <p:cNvPr id="3" name="Footer Placeholder 2">
            <a:extLst>
              <a:ext uri="{FF2B5EF4-FFF2-40B4-BE49-F238E27FC236}">
                <a16:creationId xmlns:a16="http://schemas.microsoft.com/office/drawing/2014/main" id="{ABD1DB1E-E699-4B1A-BFD3-5F9D0BCDB864}"/>
              </a:ext>
            </a:extLst>
          </p:cNvPr>
          <p:cNvSpPr>
            <a:spLocks noGrp="1"/>
          </p:cNvSpPr>
          <p:nvPr>
            <p:ph type="ftr" sz="quarter" idx="28"/>
          </p:nvPr>
        </p:nvSpPr>
        <p:spPr/>
        <p:txBody>
          <a:bodyPr/>
          <a:lstStyle/>
          <a:p>
            <a:endParaRPr lang="en-US"/>
          </a:p>
        </p:txBody>
      </p:sp>
      <p:sp>
        <p:nvSpPr>
          <p:cNvPr id="6" name="Slide Number Placeholder 5">
            <a:extLst>
              <a:ext uri="{FF2B5EF4-FFF2-40B4-BE49-F238E27FC236}">
                <a16:creationId xmlns:a16="http://schemas.microsoft.com/office/drawing/2014/main" id="{6CF2DF93-F6AF-4392-A308-BFC8349686D0}"/>
              </a:ext>
            </a:extLst>
          </p:cNvPr>
          <p:cNvSpPr>
            <a:spLocks noGrp="1"/>
          </p:cNvSpPr>
          <p:nvPr>
            <p:ph type="sldNum" sz="quarter" idx="29"/>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3641956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ight - Numbered Outline">
    <p:spTree>
      <p:nvGrpSpPr>
        <p:cNvPr id="1" name=""/>
        <p:cNvGrpSpPr/>
        <p:nvPr/>
      </p:nvGrpSpPr>
      <p:grpSpPr>
        <a:xfrm>
          <a:off x="0" y="0"/>
          <a:ext cx="0" cy="0"/>
          <a:chOff x="0" y="0"/>
          <a:chExt cx="0" cy="0"/>
        </a:xfrm>
      </p:grpSpPr>
      <p:pic>
        <p:nvPicPr>
          <p:cNvPr id="28" name="Cloud">
            <a:extLst>
              <a:ext uri="{FF2B5EF4-FFF2-40B4-BE49-F238E27FC236}">
                <a16:creationId xmlns:a16="http://schemas.microsoft.com/office/drawing/2014/main" id="{3CFD71AD-DED9-6542-9425-0CD364D0453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52282" y="4403039"/>
            <a:ext cx="6133750" cy="1695012"/>
          </a:xfrm>
          <a:prstGeom prst="rect">
            <a:avLst/>
          </a:prstGeom>
        </p:spPr>
      </p:pic>
      <p:sp>
        <p:nvSpPr>
          <p:cNvPr id="4" name="Text Placeholder 3">
            <a:extLst>
              <a:ext uri="{FF2B5EF4-FFF2-40B4-BE49-F238E27FC236}">
                <a16:creationId xmlns:a16="http://schemas.microsoft.com/office/drawing/2014/main" id="{0CACCDE9-9415-4B6A-88C5-02BDAA76AAC8}"/>
              </a:ext>
            </a:extLst>
          </p:cNvPr>
          <p:cNvSpPr>
            <a:spLocks noGrp="1"/>
          </p:cNvSpPr>
          <p:nvPr>
            <p:ph type="body" sz="quarter" idx="43"/>
          </p:nvPr>
        </p:nvSpPr>
        <p:spPr>
          <a:xfrm>
            <a:off x="762000" y="1609724"/>
            <a:ext cx="10687050" cy="4505325"/>
          </a:xfrm>
          <a:noFill/>
        </p:spPr>
        <p:txBody>
          <a:bodyPr vert="horz" lIns="0" tIns="0" rIns="0" bIns="0" rtlCol="0">
            <a:noAutofit/>
          </a:bodyPr>
          <a:lstStyle>
            <a:lvl1pPr marL="365125" indent="-365125">
              <a:buClr>
                <a:schemeClr val="accent5"/>
              </a:buClr>
              <a:buFont typeface="+mj-lt"/>
              <a:buAutoNum type="arabicPeriod"/>
              <a:defRPr lang="en-US" dirty="0"/>
            </a:lvl1pPr>
            <a:lvl2pPr marL="548640">
              <a:defRPr lang="en-US" dirty="0"/>
            </a:lvl2pPr>
            <a:lvl3pPr marL="731520">
              <a:defRPr lang="en-US" dirty="0"/>
            </a:lvl3pPr>
            <a:lvl4pPr marL="914400">
              <a:defRPr lang="en-US" dirty="0"/>
            </a:lvl4pPr>
            <a:lvl5pPr marL="109728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9C807732-3520-4DBF-9B75-86BA2E562DF0}"/>
              </a:ext>
            </a:extLst>
          </p:cNvPr>
          <p:cNvSpPr>
            <a:spLocks noGrp="1"/>
          </p:cNvSpPr>
          <p:nvPr>
            <p:ph type="title" hasCustomPrompt="1"/>
          </p:nvPr>
        </p:nvSpPr>
        <p:spPr/>
        <p:txBody>
          <a:bodyPr/>
          <a:lstStyle>
            <a:lvl1pPr>
              <a:defRPr/>
            </a:lvl1pPr>
          </a:lstStyle>
          <a:p>
            <a:r>
              <a:rPr lang="en-US" dirty="0"/>
              <a:t>Title</a:t>
            </a:r>
          </a:p>
        </p:txBody>
      </p:sp>
      <p:sp>
        <p:nvSpPr>
          <p:cNvPr id="3" name="Date Placeholder 2">
            <a:extLst>
              <a:ext uri="{FF2B5EF4-FFF2-40B4-BE49-F238E27FC236}">
                <a16:creationId xmlns:a16="http://schemas.microsoft.com/office/drawing/2014/main" id="{2BF46362-5F33-4F04-9B32-535D333E29C7}"/>
              </a:ext>
            </a:extLst>
          </p:cNvPr>
          <p:cNvSpPr>
            <a:spLocks noGrp="1"/>
          </p:cNvSpPr>
          <p:nvPr>
            <p:ph type="dt" sz="half" idx="45"/>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D4561260-593D-4AD6-A0E4-834F8BAAC63D}"/>
              </a:ext>
            </a:extLst>
          </p:cNvPr>
          <p:cNvSpPr>
            <a:spLocks noGrp="1"/>
          </p:cNvSpPr>
          <p:nvPr>
            <p:ph type="ftr" sz="quarter" idx="46"/>
          </p:nvPr>
        </p:nvSpPr>
        <p:spPr/>
        <p:txBody>
          <a:bodyPr/>
          <a:lstStyle/>
          <a:p>
            <a:endParaRPr lang="en-US"/>
          </a:p>
        </p:txBody>
      </p:sp>
      <p:sp>
        <p:nvSpPr>
          <p:cNvPr id="6" name="Slide Number Placeholder 5">
            <a:extLst>
              <a:ext uri="{FF2B5EF4-FFF2-40B4-BE49-F238E27FC236}">
                <a16:creationId xmlns:a16="http://schemas.microsoft.com/office/drawing/2014/main" id="{B9B71F68-88E7-48F0-B084-32D91B0A0BEB}"/>
              </a:ext>
            </a:extLst>
          </p:cNvPr>
          <p:cNvSpPr>
            <a:spLocks noGrp="1"/>
          </p:cNvSpPr>
          <p:nvPr>
            <p:ph type="sldNum" sz="quarter" idx="47"/>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298576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ark - Numbered Outline">
    <p:bg>
      <p:bgPr>
        <a:solidFill>
          <a:schemeClr val="tx1"/>
        </a:solidFill>
        <a:effectLst/>
      </p:bgPr>
    </p:bg>
    <p:spTree>
      <p:nvGrpSpPr>
        <p:cNvPr id="1" name=""/>
        <p:cNvGrpSpPr/>
        <p:nvPr/>
      </p:nvGrpSpPr>
      <p:grpSpPr>
        <a:xfrm>
          <a:off x="0" y="0"/>
          <a:ext cx="0" cy="0"/>
          <a:chOff x="0" y="0"/>
          <a:chExt cx="0" cy="0"/>
        </a:xfrm>
      </p:grpSpPr>
      <p:pic>
        <p:nvPicPr>
          <p:cNvPr id="10" name="Cloud">
            <a:extLst>
              <a:ext uri="{FF2B5EF4-FFF2-40B4-BE49-F238E27FC236}">
                <a16:creationId xmlns:a16="http://schemas.microsoft.com/office/drawing/2014/main" id="{EFF16796-4E17-4FE8-979C-14D94935366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52283" y="4403039"/>
            <a:ext cx="6133748" cy="1695012"/>
          </a:xfrm>
          <a:prstGeom prst="rect">
            <a:avLst/>
          </a:prstGeom>
        </p:spPr>
      </p:pic>
      <p:sp>
        <p:nvSpPr>
          <p:cNvPr id="4" name="Text Placeholder 3">
            <a:extLst>
              <a:ext uri="{FF2B5EF4-FFF2-40B4-BE49-F238E27FC236}">
                <a16:creationId xmlns:a16="http://schemas.microsoft.com/office/drawing/2014/main" id="{0CACCDE9-9415-4B6A-88C5-02BDAA76AAC8}"/>
              </a:ext>
            </a:extLst>
          </p:cNvPr>
          <p:cNvSpPr>
            <a:spLocks noGrp="1"/>
          </p:cNvSpPr>
          <p:nvPr>
            <p:ph type="body" sz="quarter" idx="43"/>
          </p:nvPr>
        </p:nvSpPr>
        <p:spPr>
          <a:xfrm>
            <a:off x="762000" y="1609724"/>
            <a:ext cx="10687050" cy="4505325"/>
          </a:xfrm>
          <a:noFill/>
        </p:spPr>
        <p:txBody>
          <a:bodyPr vert="horz" lIns="0" tIns="0" rIns="0" bIns="0" rtlCol="0">
            <a:noAutofit/>
          </a:bodyPr>
          <a:lstStyle>
            <a:lvl1pPr marL="0" indent="-365760">
              <a:buClr>
                <a:schemeClr val="accent6"/>
              </a:buClr>
              <a:buFont typeface="+mj-lt"/>
              <a:buAutoNum type="arabicPeriod"/>
              <a:defRPr lang="en-US" dirty="0">
                <a:solidFill>
                  <a:schemeClr val="bg1"/>
                </a:solidFill>
              </a:defRPr>
            </a:lvl1pPr>
            <a:lvl2pPr marL="548640">
              <a:defRPr lang="en-US" dirty="0">
                <a:solidFill>
                  <a:schemeClr val="bg1"/>
                </a:solidFill>
              </a:defRPr>
            </a:lvl2pPr>
            <a:lvl3pPr marL="731520">
              <a:defRPr lang="en-US" dirty="0">
                <a:solidFill>
                  <a:schemeClr val="bg1"/>
                </a:solidFill>
              </a:defRPr>
            </a:lvl3pPr>
            <a:lvl4pPr marL="914400">
              <a:defRPr lang="en-US" dirty="0">
                <a:solidFill>
                  <a:schemeClr val="bg1"/>
                </a:solidFill>
              </a:defRPr>
            </a:lvl4pPr>
            <a:lvl5pPr marL="1097280">
              <a:defRPr lang="en-US"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9C807732-3520-4DBF-9B75-86BA2E562DF0}"/>
              </a:ext>
            </a:extLst>
          </p:cNvPr>
          <p:cNvSpPr>
            <a:spLocks noGrp="1"/>
          </p:cNvSpPr>
          <p:nvPr>
            <p:ph type="title" hasCustomPrompt="1"/>
          </p:nvPr>
        </p:nvSpPr>
        <p:spPr/>
        <p:txBody>
          <a:bodyPr/>
          <a:lstStyle>
            <a:lvl1pPr>
              <a:defRPr>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2BF46362-5F33-4F04-9B32-535D333E29C7}"/>
              </a:ext>
            </a:extLst>
          </p:cNvPr>
          <p:cNvSpPr>
            <a:spLocks noGrp="1"/>
          </p:cNvSpPr>
          <p:nvPr>
            <p:ph type="dt" sz="half" idx="45"/>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D4561260-593D-4AD6-A0E4-834F8BAAC63D}"/>
              </a:ext>
            </a:extLst>
          </p:cNvPr>
          <p:cNvSpPr>
            <a:spLocks noGrp="1"/>
          </p:cNvSpPr>
          <p:nvPr>
            <p:ph type="ftr" sz="quarter" idx="46"/>
          </p:nvPr>
        </p:nvSpPr>
        <p:spPr/>
        <p:txBody>
          <a:bodyPr/>
          <a:lstStyle/>
          <a:p>
            <a:endParaRPr lang="en-US"/>
          </a:p>
        </p:txBody>
      </p:sp>
      <p:sp>
        <p:nvSpPr>
          <p:cNvPr id="6" name="Slide Number Placeholder 5">
            <a:extLst>
              <a:ext uri="{FF2B5EF4-FFF2-40B4-BE49-F238E27FC236}">
                <a16:creationId xmlns:a16="http://schemas.microsoft.com/office/drawing/2014/main" id="{B9B71F68-88E7-48F0-B084-32D91B0A0BEB}"/>
              </a:ext>
            </a:extLst>
          </p:cNvPr>
          <p:cNvSpPr>
            <a:spLocks noGrp="1"/>
          </p:cNvSpPr>
          <p:nvPr>
            <p:ph type="sldNum" sz="quarter" idx="47"/>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295359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ight - Numbered Outline 2 Column">
    <p:bg>
      <p:bgPr>
        <a:solidFill>
          <a:schemeClr val="bg1"/>
        </a:solidFill>
        <a:effectLst/>
      </p:bgPr>
    </p:bg>
    <p:spTree>
      <p:nvGrpSpPr>
        <p:cNvPr id="1" name=""/>
        <p:cNvGrpSpPr/>
        <p:nvPr/>
      </p:nvGrpSpPr>
      <p:grpSpPr>
        <a:xfrm>
          <a:off x="0" y="0"/>
          <a:ext cx="0" cy="0"/>
          <a:chOff x="0" y="0"/>
          <a:chExt cx="0" cy="0"/>
        </a:xfrm>
      </p:grpSpPr>
      <p:pic>
        <p:nvPicPr>
          <p:cNvPr id="28" name="Cloud">
            <a:extLst>
              <a:ext uri="{FF2B5EF4-FFF2-40B4-BE49-F238E27FC236}">
                <a16:creationId xmlns:a16="http://schemas.microsoft.com/office/drawing/2014/main" id="{3CFD71AD-DED9-6542-9425-0CD364D045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52282" y="4403039"/>
            <a:ext cx="6133750" cy="1695012"/>
          </a:xfrm>
          <a:prstGeom prst="rect">
            <a:avLst/>
          </a:prstGeom>
        </p:spPr>
      </p:pic>
      <p:sp>
        <p:nvSpPr>
          <p:cNvPr id="4" name="Text Placeholder 3">
            <a:extLst>
              <a:ext uri="{FF2B5EF4-FFF2-40B4-BE49-F238E27FC236}">
                <a16:creationId xmlns:a16="http://schemas.microsoft.com/office/drawing/2014/main" id="{0CACCDE9-9415-4B6A-88C5-02BDAA76AAC8}"/>
              </a:ext>
            </a:extLst>
          </p:cNvPr>
          <p:cNvSpPr>
            <a:spLocks noGrp="1"/>
          </p:cNvSpPr>
          <p:nvPr>
            <p:ph type="body" sz="quarter" idx="43"/>
          </p:nvPr>
        </p:nvSpPr>
        <p:spPr>
          <a:xfrm>
            <a:off x="762000" y="1609724"/>
            <a:ext cx="5084064" cy="4505325"/>
          </a:xfrm>
          <a:noFill/>
        </p:spPr>
        <p:txBody>
          <a:bodyPr vert="horz" lIns="0" tIns="0" rIns="0" bIns="0" rtlCol="0">
            <a:noAutofit/>
          </a:bodyPr>
          <a:lstStyle>
            <a:lvl1pPr marL="365125" indent="-365125">
              <a:buClr>
                <a:schemeClr val="accent5"/>
              </a:buClr>
              <a:buFont typeface="+mj-lt"/>
              <a:buAutoNum type="arabicPeriod"/>
              <a:defRPr lang="en-US" dirty="0"/>
            </a:lvl1pPr>
            <a:lvl2pPr marL="548640">
              <a:defRPr lang="en-US" dirty="0"/>
            </a:lvl2pPr>
            <a:lvl3pPr marL="731520">
              <a:defRPr lang="en-US" dirty="0"/>
            </a:lvl3pPr>
            <a:lvl4pPr marL="914400">
              <a:defRPr lang="en-US" dirty="0"/>
            </a:lvl4pPr>
            <a:lvl5pPr marL="109728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9C807732-3520-4DBF-9B75-86BA2E562DF0}"/>
              </a:ext>
            </a:extLst>
          </p:cNvPr>
          <p:cNvSpPr>
            <a:spLocks noGrp="1"/>
          </p:cNvSpPr>
          <p:nvPr>
            <p:ph type="title" hasCustomPrompt="1"/>
          </p:nvPr>
        </p:nvSpPr>
        <p:spPr/>
        <p:txBody>
          <a:bodyPr/>
          <a:lstStyle>
            <a:lvl1pPr>
              <a:defRPr/>
            </a:lvl1pPr>
          </a:lstStyle>
          <a:p>
            <a:r>
              <a:rPr lang="en-US" dirty="0"/>
              <a:t>Title</a:t>
            </a:r>
          </a:p>
        </p:txBody>
      </p:sp>
      <p:sp>
        <p:nvSpPr>
          <p:cNvPr id="3" name="Date Placeholder 2">
            <a:extLst>
              <a:ext uri="{FF2B5EF4-FFF2-40B4-BE49-F238E27FC236}">
                <a16:creationId xmlns:a16="http://schemas.microsoft.com/office/drawing/2014/main" id="{2BF46362-5F33-4F04-9B32-535D333E29C7}"/>
              </a:ext>
            </a:extLst>
          </p:cNvPr>
          <p:cNvSpPr>
            <a:spLocks noGrp="1"/>
          </p:cNvSpPr>
          <p:nvPr>
            <p:ph type="dt" sz="half" idx="45"/>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D4561260-593D-4AD6-A0E4-834F8BAAC63D}"/>
              </a:ext>
            </a:extLst>
          </p:cNvPr>
          <p:cNvSpPr>
            <a:spLocks noGrp="1"/>
          </p:cNvSpPr>
          <p:nvPr>
            <p:ph type="ftr" sz="quarter" idx="46"/>
          </p:nvPr>
        </p:nvSpPr>
        <p:spPr/>
        <p:txBody>
          <a:bodyPr/>
          <a:lstStyle/>
          <a:p>
            <a:endParaRPr lang="en-US"/>
          </a:p>
        </p:txBody>
      </p:sp>
      <p:sp>
        <p:nvSpPr>
          <p:cNvPr id="6" name="Slide Number Placeholder 5">
            <a:extLst>
              <a:ext uri="{FF2B5EF4-FFF2-40B4-BE49-F238E27FC236}">
                <a16:creationId xmlns:a16="http://schemas.microsoft.com/office/drawing/2014/main" id="{B9B71F68-88E7-48F0-B084-32D91B0A0BEB}"/>
              </a:ext>
            </a:extLst>
          </p:cNvPr>
          <p:cNvSpPr>
            <a:spLocks noGrp="1"/>
          </p:cNvSpPr>
          <p:nvPr>
            <p:ph type="sldNum" sz="quarter" idx="47"/>
          </p:nvPr>
        </p:nvSpPr>
        <p:spPr/>
        <p:txBody>
          <a:bodyPr/>
          <a:lstStyle/>
          <a:p>
            <a:fld id="{BA34B6CB-D356-4368-92CA-0DBFC00E40FF}" type="slidenum">
              <a:rPr lang="en-US" smtClean="0"/>
              <a:t>‹#›</a:t>
            </a:fld>
            <a:endParaRPr lang="en-US"/>
          </a:p>
        </p:txBody>
      </p:sp>
      <p:sp>
        <p:nvSpPr>
          <p:cNvPr id="9" name="Text Placeholder 3">
            <a:extLst>
              <a:ext uri="{FF2B5EF4-FFF2-40B4-BE49-F238E27FC236}">
                <a16:creationId xmlns:a16="http://schemas.microsoft.com/office/drawing/2014/main" id="{93AB42C3-C7C2-47CD-8E87-C5D5963E7A0E}"/>
              </a:ext>
            </a:extLst>
          </p:cNvPr>
          <p:cNvSpPr>
            <a:spLocks noGrp="1"/>
          </p:cNvSpPr>
          <p:nvPr>
            <p:ph type="body" sz="quarter" idx="48"/>
          </p:nvPr>
        </p:nvSpPr>
        <p:spPr>
          <a:xfrm>
            <a:off x="6364986" y="1609724"/>
            <a:ext cx="5084064" cy="4505325"/>
          </a:xfrm>
          <a:noFill/>
        </p:spPr>
        <p:txBody>
          <a:bodyPr vert="horz" lIns="0" tIns="0" rIns="0" bIns="0" rtlCol="0">
            <a:noAutofit/>
          </a:bodyPr>
          <a:lstStyle>
            <a:lvl1pPr marL="365125" indent="-365125">
              <a:buClr>
                <a:schemeClr val="accent5"/>
              </a:buClr>
              <a:buFont typeface="+mj-lt"/>
              <a:buAutoNum type="arabicPeriod"/>
              <a:defRPr lang="en-US" dirty="0"/>
            </a:lvl1pPr>
            <a:lvl2pPr marL="548640">
              <a:defRPr lang="en-US" dirty="0"/>
            </a:lvl2pPr>
            <a:lvl3pPr marL="731520">
              <a:defRPr lang="en-US" dirty="0"/>
            </a:lvl3pPr>
            <a:lvl4pPr marL="914400">
              <a:defRPr lang="en-US" dirty="0"/>
            </a:lvl4pPr>
            <a:lvl5pPr marL="109728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6449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ark - Numbered Outline 2 Column">
    <p:bg>
      <p:bgPr>
        <a:solidFill>
          <a:schemeClr val="tx1"/>
        </a:solidFill>
        <a:effectLst/>
      </p:bgPr>
    </p:bg>
    <p:spTree>
      <p:nvGrpSpPr>
        <p:cNvPr id="1" name=""/>
        <p:cNvGrpSpPr/>
        <p:nvPr/>
      </p:nvGrpSpPr>
      <p:grpSpPr>
        <a:xfrm>
          <a:off x="0" y="0"/>
          <a:ext cx="0" cy="0"/>
          <a:chOff x="0" y="0"/>
          <a:chExt cx="0" cy="0"/>
        </a:xfrm>
      </p:grpSpPr>
      <p:pic>
        <p:nvPicPr>
          <p:cNvPr id="10" name="Cloud">
            <a:extLst>
              <a:ext uri="{FF2B5EF4-FFF2-40B4-BE49-F238E27FC236}">
                <a16:creationId xmlns:a16="http://schemas.microsoft.com/office/drawing/2014/main" id="{EFF16796-4E17-4FE8-979C-14D94935366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52283" y="4403039"/>
            <a:ext cx="6133748" cy="1695012"/>
          </a:xfrm>
          <a:prstGeom prst="rect">
            <a:avLst/>
          </a:prstGeom>
        </p:spPr>
      </p:pic>
      <p:sp>
        <p:nvSpPr>
          <p:cNvPr id="4" name="Text Placeholder 3">
            <a:extLst>
              <a:ext uri="{FF2B5EF4-FFF2-40B4-BE49-F238E27FC236}">
                <a16:creationId xmlns:a16="http://schemas.microsoft.com/office/drawing/2014/main" id="{0CACCDE9-9415-4B6A-88C5-02BDAA76AAC8}"/>
              </a:ext>
            </a:extLst>
          </p:cNvPr>
          <p:cNvSpPr>
            <a:spLocks noGrp="1"/>
          </p:cNvSpPr>
          <p:nvPr>
            <p:ph type="body" sz="quarter" idx="43"/>
          </p:nvPr>
        </p:nvSpPr>
        <p:spPr>
          <a:xfrm>
            <a:off x="762000" y="1609724"/>
            <a:ext cx="5084064" cy="4505325"/>
          </a:xfrm>
          <a:noFill/>
        </p:spPr>
        <p:txBody>
          <a:bodyPr vert="horz" lIns="0" tIns="0" rIns="0" bIns="0" rtlCol="0">
            <a:noAutofit/>
          </a:bodyPr>
          <a:lstStyle>
            <a:lvl1pPr marL="0" indent="-365760">
              <a:buClr>
                <a:schemeClr val="accent6"/>
              </a:buClr>
              <a:buFont typeface="+mj-lt"/>
              <a:buAutoNum type="arabicPeriod"/>
              <a:defRPr lang="en-US" dirty="0">
                <a:solidFill>
                  <a:schemeClr val="bg1"/>
                </a:solidFill>
              </a:defRPr>
            </a:lvl1pPr>
            <a:lvl2pPr marL="548640">
              <a:defRPr lang="en-US" dirty="0">
                <a:solidFill>
                  <a:schemeClr val="bg1"/>
                </a:solidFill>
              </a:defRPr>
            </a:lvl2pPr>
            <a:lvl3pPr marL="731520">
              <a:defRPr lang="en-US" dirty="0">
                <a:solidFill>
                  <a:schemeClr val="bg1"/>
                </a:solidFill>
              </a:defRPr>
            </a:lvl3pPr>
            <a:lvl4pPr marL="914400">
              <a:defRPr lang="en-US" dirty="0">
                <a:solidFill>
                  <a:schemeClr val="bg1"/>
                </a:solidFill>
              </a:defRPr>
            </a:lvl4pPr>
            <a:lvl5pPr marL="1097280">
              <a:defRPr lang="en-US"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9C807732-3520-4DBF-9B75-86BA2E562DF0}"/>
              </a:ext>
            </a:extLst>
          </p:cNvPr>
          <p:cNvSpPr>
            <a:spLocks noGrp="1"/>
          </p:cNvSpPr>
          <p:nvPr>
            <p:ph type="title" hasCustomPrompt="1"/>
          </p:nvPr>
        </p:nvSpPr>
        <p:spPr/>
        <p:txBody>
          <a:bodyPr/>
          <a:lstStyle>
            <a:lvl1pPr>
              <a:defRPr>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2BF46362-5F33-4F04-9B32-535D333E29C7}"/>
              </a:ext>
            </a:extLst>
          </p:cNvPr>
          <p:cNvSpPr>
            <a:spLocks noGrp="1"/>
          </p:cNvSpPr>
          <p:nvPr>
            <p:ph type="dt" sz="half" idx="45"/>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D4561260-593D-4AD6-A0E4-834F8BAAC63D}"/>
              </a:ext>
            </a:extLst>
          </p:cNvPr>
          <p:cNvSpPr>
            <a:spLocks noGrp="1"/>
          </p:cNvSpPr>
          <p:nvPr>
            <p:ph type="ftr" sz="quarter" idx="46"/>
          </p:nvPr>
        </p:nvSpPr>
        <p:spPr/>
        <p:txBody>
          <a:bodyPr/>
          <a:lstStyle/>
          <a:p>
            <a:endParaRPr lang="en-US"/>
          </a:p>
        </p:txBody>
      </p:sp>
      <p:sp>
        <p:nvSpPr>
          <p:cNvPr id="6" name="Slide Number Placeholder 5">
            <a:extLst>
              <a:ext uri="{FF2B5EF4-FFF2-40B4-BE49-F238E27FC236}">
                <a16:creationId xmlns:a16="http://schemas.microsoft.com/office/drawing/2014/main" id="{B9B71F68-88E7-48F0-B084-32D91B0A0BEB}"/>
              </a:ext>
            </a:extLst>
          </p:cNvPr>
          <p:cNvSpPr>
            <a:spLocks noGrp="1"/>
          </p:cNvSpPr>
          <p:nvPr>
            <p:ph type="sldNum" sz="quarter" idx="47"/>
          </p:nvPr>
        </p:nvSpPr>
        <p:spPr/>
        <p:txBody>
          <a:bodyPr/>
          <a:lstStyle/>
          <a:p>
            <a:fld id="{BA34B6CB-D356-4368-92CA-0DBFC00E40FF}" type="slidenum">
              <a:rPr lang="en-US" smtClean="0"/>
              <a:t>‹#›</a:t>
            </a:fld>
            <a:endParaRPr lang="en-US"/>
          </a:p>
        </p:txBody>
      </p:sp>
      <p:sp>
        <p:nvSpPr>
          <p:cNvPr id="9" name="Text Placeholder 3">
            <a:extLst>
              <a:ext uri="{FF2B5EF4-FFF2-40B4-BE49-F238E27FC236}">
                <a16:creationId xmlns:a16="http://schemas.microsoft.com/office/drawing/2014/main" id="{65B0AED4-660C-4741-9A22-50FB3CA4ABA7}"/>
              </a:ext>
            </a:extLst>
          </p:cNvPr>
          <p:cNvSpPr>
            <a:spLocks noGrp="1"/>
          </p:cNvSpPr>
          <p:nvPr>
            <p:ph type="body" sz="quarter" idx="48"/>
          </p:nvPr>
        </p:nvSpPr>
        <p:spPr>
          <a:xfrm>
            <a:off x="6366095" y="1609724"/>
            <a:ext cx="5084064" cy="4505325"/>
          </a:xfrm>
          <a:noFill/>
        </p:spPr>
        <p:txBody>
          <a:bodyPr vert="horz" lIns="0" tIns="0" rIns="0" bIns="0" rtlCol="0">
            <a:noAutofit/>
          </a:bodyPr>
          <a:lstStyle>
            <a:lvl1pPr marL="0" indent="-365760">
              <a:buClr>
                <a:schemeClr val="accent6"/>
              </a:buClr>
              <a:buFont typeface="+mj-lt"/>
              <a:buAutoNum type="arabicPeriod"/>
              <a:defRPr lang="en-US" dirty="0">
                <a:solidFill>
                  <a:schemeClr val="bg1"/>
                </a:solidFill>
              </a:defRPr>
            </a:lvl1pPr>
            <a:lvl2pPr marL="548640">
              <a:defRPr lang="en-US" dirty="0">
                <a:solidFill>
                  <a:schemeClr val="bg1"/>
                </a:solidFill>
              </a:defRPr>
            </a:lvl2pPr>
            <a:lvl3pPr marL="731520">
              <a:defRPr lang="en-US" dirty="0">
                <a:solidFill>
                  <a:schemeClr val="bg1"/>
                </a:solidFill>
              </a:defRPr>
            </a:lvl3pPr>
            <a:lvl4pPr marL="914400">
              <a:defRPr lang="en-US" dirty="0">
                <a:solidFill>
                  <a:schemeClr val="bg1"/>
                </a:solidFill>
              </a:defRPr>
            </a:lvl4pPr>
            <a:lvl5pPr marL="1097280">
              <a:defRPr lang="en-US"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83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ight - Title/Subtitle Quad Infographic">
    <p:bg>
      <p:bgRef idx="1001">
        <a:schemeClr val="bg1"/>
      </p:bgRef>
    </p:bg>
    <p:spTree>
      <p:nvGrpSpPr>
        <p:cNvPr id="1" name=""/>
        <p:cNvGrpSpPr/>
        <p:nvPr/>
      </p:nvGrpSpPr>
      <p:grpSpPr>
        <a:xfrm>
          <a:off x="0" y="0"/>
          <a:ext cx="0" cy="0"/>
          <a:chOff x="0" y="0"/>
          <a:chExt cx="0" cy="0"/>
        </a:xfrm>
      </p:grpSpPr>
      <p:pic>
        <p:nvPicPr>
          <p:cNvPr id="16" name="Cloud">
            <a:extLst>
              <a:ext uri="{FF2B5EF4-FFF2-40B4-BE49-F238E27FC236}">
                <a16:creationId xmlns:a16="http://schemas.microsoft.com/office/drawing/2014/main" id="{2836A0A9-B46B-8E44-BD88-E6FFEC5F942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2"/>
          </a:xfrm>
          <a:prstGeom prst="rect">
            <a:avLst/>
          </a:prstGeom>
        </p:spPr>
      </p:pic>
      <p:sp>
        <p:nvSpPr>
          <p:cNvPr id="22" name="Subtitle">
            <a:extLst>
              <a:ext uri="{FF2B5EF4-FFF2-40B4-BE49-F238E27FC236}">
                <a16:creationId xmlns:a16="http://schemas.microsoft.com/office/drawing/2014/main" id="{F8627394-C302-DF4A-A2CC-76DC053BE227}"/>
              </a:ext>
            </a:extLst>
          </p:cNvPr>
          <p:cNvSpPr>
            <a:spLocks noGrp="1"/>
          </p:cNvSpPr>
          <p:nvPr>
            <p:ph type="body" sz="quarter" idx="27" hasCustomPrompt="1"/>
          </p:nvPr>
        </p:nvSpPr>
        <p:spPr>
          <a:xfrm>
            <a:off x="766763" y="1014984"/>
            <a:ext cx="10671048" cy="330540"/>
          </a:xfrm>
          <a:prstGeom prst="rect">
            <a:avLst/>
          </a:prstGeom>
        </p:spPr>
        <p:txBody>
          <a:bodyPr lIns="0">
            <a:noAutofit/>
          </a:bodyPr>
          <a:lstStyle>
            <a:lvl1pPr marL="0" indent="0">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33" name="Picture Placeholder 1">
            <a:extLst>
              <a:ext uri="{FF2B5EF4-FFF2-40B4-BE49-F238E27FC236}">
                <a16:creationId xmlns:a16="http://schemas.microsoft.com/office/drawing/2014/main" id="{DC7ED535-9B24-2444-9E27-765F743C79F0}"/>
              </a:ext>
            </a:extLst>
          </p:cNvPr>
          <p:cNvSpPr>
            <a:spLocks noGrp="1"/>
          </p:cNvSpPr>
          <p:nvPr>
            <p:ph type="pic" sz="quarter" idx="23"/>
          </p:nvPr>
        </p:nvSpPr>
        <p:spPr>
          <a:xfrm>
            <a:off x="766763" y="1609725"/>
            <a:ext cx="1618488" cy="1618488"/>
          </a:xfrm>
          <a:prstGeom prst="rect">
            <a:avLst/>
          </a:prstGeom>
        </p:spPr>
        <p:txBody>
          <a:bodyPr/>
          <a:lstStyle/>
          <a:p>
            <a:r>
              <a:rPr lang="en-US"/>
              <a:t>Click icon to add picture</a:t>
            </a:r>
          </a:p>
        </p:txBody>
      </p:sp>
      <p:sp>
        <p:nvSpPr>
          <p:cNvPr id="25" name="Text Field 1">
            <a:extLst>
              <a:ext uri="{FF2B5EF4-FFF2-40B4-BE49-F238E27FC236}">
                <a16:creationId xmlns:a16="http://schemas.microsoft.com/office/drawing/2014/main" id="{C023883C-5CAF-9849-B009-1426F3585365}"/>
              </a:ext>
            </a:extLst>
          </p:cNvPr>
          <p:cNvSpPr>
            <a:spLocks noGrp="1"/>
          </p:cNvSpPr>
          <p:nvPr>
            <p:ph type="body" sz="quarter" idx="14"/>
          </p:nvPr>
        </p:nvSpPr>
        <p:spPr>
          <a:xfrm>
            <a:off x="2635245" y="1609725"/>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Picture Placeholder 2">
            <a:extLst>
              <a:ext uri="{FF2B5EF4-FFF2-40B4-BE49-F238E27FC236}">
                <a16:creationId xmlns:a16="http://schemas.microsoft.com/office/drawing/2014/main" id="{422BC426-FCDB-1347-93C5-E0102AEBC39C}"/>
              </a:ext>
            </a:extLst>
          </p:cNvPr>
          <p:cNvSpPr>
            <a:spLocks noGrp="1" noChangeAspect="1"/>
          </p:cNvSpPr>
          <p:nvPr>
            <p:ph type="pic" sz="quarter" idx="25"/>
          </p:nvPr>
        </p:nvSpPr>
        <p:spPr>
          <a:xfrm>
            <a:off x="6350303" y="1609725"/>
            <a:ext cx="1618488" cy="1618488"/>
          </a:xfrm>
          <a:prstGeom prst="rect">
            <a:avLst/>
          </a:prstGeom>
        </p:spPr>
        <p:txBody>
          <a:bodyPr/>
          <a:lstStyle/>
          <a:p>
            <a:r>
              <a:rPr lang="en-US"/>
              <a:t>Click icon to add picture</a:t>
            </a:r>
          </a:p>
        </p:txBody>
      </p:sp>
      <p:sp>
        <p:nvSpPr>
          <p:cNvPr id="31" name="Text Field 2">
            <a:extLst>
              <a:ext uri="{FF2B5EF4-FFF2-40B4-BE49-F238E27FC236}">
                <a16:creationId xmlns:a16="http://schemas.microsoft.com/office/drawing/2014/main" id="{0EDDA99D-1B70-A347-9716-4968C6A671A3}"/>
              </a:ext>
            </a:extLst>
          </p:cNvPr>
          <p:cNvSpPr>
            <a:spLocks noGrp="1"/>
          </p:cNvSpPr>
          <p:nvPr>
            <p:ph type="body" sz="quarter" idx="21"/>
          </p:nvPr>
        </p:nvSpPr>
        <p:spPr>
          <a:xfrm>
            <a:off x="8224823" y="1609725"/>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Picture Placeholder 3">
            <a:extLst>
              <a:ext uri="{FF2B5EF4-FFF2-40B4-BE49-F238E27FC236}">
                <a16:creationId xmlns:a16="http://schemas.microsoft.com/office/drawing/2014/main" id="{B5E51CE6-D9C1-DD40-936F-2F700452F826}"/>
              </a:ext>
            </a:extLst>
          </p:cNvPr>
          <p:cNvSpPr>
            <a:spLocks noGrp="1" noChangeAspect="1"/>
          </p:cNvSpPr>
          <p:nvPr>
            <p:ph type="pic" sz="quarter" idx="24"/>
          </p:nvPr>
        </p:nvSpPr>
        <p:spPr>
          <a:xfrm>
            <a:off x="766763" y="4241162"/>
            <a:ext cx="1618488" cy="1618488"/>
          </a:xfrm>
          <a:prstGeom prst="rect">
            <a:avLst/>
          </a:prstGeom>
        </p:spPr>
        <p:txBody>
          <a:bodyPr/>
          <a:lstStyle/>
          <a:p>
            <a:r>
              <a:rPr lang="en-US"/>
              <a:t>Click icon to add picture</a:t>
            </a:r>
          </a:p>
        </p:txBody>
      </p:sp>
      <p:sp>
        <p:nvSpPr>
          <p:cNvPr id="29" name="Text Field 3">
            <a:extLst>
              <a:ext uri="{FF2B5EF4-FFF2-40B4-BE49-F238E27FC236}">
                <a16:creationId xmlns:a16="http://schemas.microsoft.com/office/drawing/2014/main" id="{031D2CD6-C0D8-8147-83B7-2E2A8E87228F}"/>
              </a:ext>
            </a:extLst>
          </p:cNvPr>
          <p:cNvSpPr>
            <a:spLocks noGrp="1"/>
          </p:cNvSpPr>
          <p:nvPr>
            <p:ph type="body" sz="quarter" idx="20"/>
          </p:nvPr>
        </p:nvSpPr>
        <p:spPr>
          <a:xfrm>
            <a:off x="2635245" y="4241162"/>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Picture Placeholder 4">
            <a:extLst>
              <a:ext uri="{FF2B5EF4-FFF2-40B4-BE49-F238E27FC236}">
                <a16:creationId xmlns:a16="http://schemas.microsoft.com/office/drawing/2014/main" id="{E401E47D-2565-384E-8A5E-2C02D2EAAAAB}"/>
              </a:ext>
            </a:extLst>
          </p:cNvPr>
          <p:cNvSpPr>
            <a:spLocks noGrp="1" noChangeAspect="1"/>
          </p:cNvSpPr>
          <p:nvPr>
            <p:ph type="pic" sz="quarter" idx="26"/>
          </p:nvPr>
        </p:nvSpPr>
        <p:spPr>
          <a:xfrm>
            <a:off x="6350303" y="4241162"/>
            <a:ext cx="1618488" cy="1618488"/>
          </a:xfrm>
          <a:prstGeom prst="rect">
            <a:avLst/>
          </a:prstGeom>
        </p:spPr>
        <p:txBody>
          <a:bodyPr/>
          <a:lstStyle/>
          <a:p>
            <a:r>
              <a:rPr lang="en-US"/>
              <a:t>Click icon to add picture</a:t>
            </a:r>
          </a:p>
        </p:txBody>
      </p:sp>
      <p:sp>
        <p:nvSpPr>
          <p:cNvPr id="32" name="Text Field 4">
            <a:extLst>
              <a:ext uri="{FF2B5EF4-FFF2-40B4-BE49-F238E27FC236}">
                <a16:creationId xmlns:a16="http://schemas.microsoft.com/office/drawing/2014/main" id="{41923FF5-9A13-1F4B-89D9-62FE2B438352}"/>
              </a:ext>
            </a:extLst>
          </p:cNvPr>
          <p:cNvSpPr>
            <a:spLocks noGrp="1"/>
          </p:cNvSpPr>
          <p:nvPr>
            <p:ph type="body" sz="quarter" idx="22"/>
          </p:nvPr>
        </p:nvSpPr>
        <p:spPr>
          <a:xfrm>
            <a:off x="8224823" y="4241162"/>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EA56FC21-9E73-4F6F-9512-715B2F6AE707}"/>
              </a:ext>
            </a:extLst>
          </p:cNvPr>
          <p:cNvSpPr>
            <a:spLocks noGrp="1"/>
          </p:cNvSpPr>
          <p:nvPr>
            <p:ph type="title" hasCustomPrompt="1"/>
          </p:nvPr>
        </p:nvSpPr>
        <p:spPr/>
        <p:txBody>
          <a:bodyPr/>
          <a:lstStyle>
            <a:lvl1pPr>
              <a:defRPr/>
            </a:lvl1pPr>
          </a:lstStyle>
          <a:p>
            <a:r>
              <a:rPr lang="en-US" dirty="0"/>
              <a:t>Title</a:t>
            </a:r>
          </a:p>
        </p:txBody>
      </p:sp>
      <p:sp>
        <p:nvSpPr>
          <p:cNvPr id="2" name="Date Placeholder 1">
            <a:extLst>
              <a:ext uri="{FF2B5EF4-FFF2-40B4-BE49-F238E27FC236}">
                <a16:creationId xmlns:a16="http://schemas.microsoft.com/office/drawing/2014/main" id="{80A4CAAD-4985-4FFF-BE24-1873DC385CA6}"/>
              </a:ext>
            </a:extLst>
          </p:cNvPr>
          <p:cNvSpPr>
            <a:spLocks noGrp="1"/>
          </p:cNvSpPr>
          <p:nvPr>
            <p:ph type="dt" sz="half" idx="28"/>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9DD6AD3B-D115-41B9-A024-91B560E170AD}"/>
              </a:ext>
            </a:extLst>
          </p:cNvPr>
          <p:cNvSpPr>
            <a:spLocks noGrp="1"/>
          </p:cNvSpPr>
          <p:nvPr>
            <p:ph type="ftr" sz="quarter" idx="29"/>
          </p:nvPr>
        </p:nvSpPr>
        <p:spPr/>
        <p:txBody>
          <a:bodyPr/>
          <a:lstStyle/>
          <a:p>
            <a:endParaRPr lang="en-US"/>
          </a:p>
        </p:txBody>
      </p:sp>
      <p:sp>
        <p:nvSpPr>
          <p:cNvPr id="6" name="Slide Number Placeholder 5">
            <a:extLst>
              <a:ext uri="{FF2B5EF4-FFF2-40B4-BE49-F238E27FC236}">
                <a16:creationId xmlns:a16="http://schemas.microsoft.com/office/drawing/2014/main" id="{D5F57306-2538-4D77-8134-400C30C727EE}"/>
              </a:ext>
            </a:extLst>
          </p:cNvPr>
          <p:cNvSpPr>
            <a:spLocks noGrp="1"/>
          </p:cNvSpPr>
          <p:nvPr>
            <p:ph type="sldNum" sz="quarter" idx="30"/>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25309278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ark - Title/Subtitle Quad Infographic">
    <p:bg>
      <p:bgRef idx="1001">
        <a:schemeClr val="bg1"/>
      </p:bgRef>
    </p:bg>
    <p:spTree>
      <p:nvGrpSpPr>
        <p:cNvPr id="1" name=""/>
        <p:cNvGrpSpPr/>
        <p:nvPr/>
      </p:nvGrpSpPr>
      <p:grpSpPr>
        <a:xfrm>
          <a:off x="0" y="0"/>
          <a:ext cx="0" cy="0"/>
          <a:chOff x="0" y="0"/>
          <a:chExt cx="0" cy="0"/>
        </a:xfrm>
      </p:grpSpPr>
      <p:pic>
        <p:nvPicPr>
          <p:cNvPr id="16" name="Cloud">
            <a:extLst>
              <a:ext uri="{FF2B5EF4-FFF2-40B4-BE49-F238E27FC236}">
                <a16:creationId xmlns:a16="http://schemas.microsoft.com/office/drawing/2014/main" id="{A59691D8-12D1-8E4C-8346-D9FD6743C1B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1"/>
          </a:xfrm>
          <a:prstGeom prst="rect">
            <a:avLst/>
          </a:prstGeom>
        </p:spPr>
      </p:pic>
      <p:sp>
        <p:nvSpPr>
          <p:cNvPr id="22" name="Subtitle">
            <a:extLst>
              <a:ext uri="{FF2B5EF4-FFF2-40B4-BE49-F238E27FC236}">
                <a16:creationId xmlns:a16="http://schemas.microsoft.com/office/drawing/2014/main" id="{F8627394-C302-DF4A-A2CC-76DC053BE227}"/>
              </a:ext>
            </a:extLst>
          </p:cNvPr>
          <p:cNvSpPr>
            <a:spLocks noGrp="1"/>
          </p:cNvSpPr>
          <p:nvPr>
            <p:ph type="body" sz="quarter" idx="27" hasCustomPrompt="1"/>
          </p:nvPr>
        </p:nvSpPr>
        <p:spPr>
          <a:xfrm>
            <a:off x="766763" y="1014984"/>
            <a:ext cx="10671048" cy="330540"/>
          </a:xfrm>
          <a:prstGeom prst="rect">
            <a:avLst/>
          </a:prstGeom>
        </p:spPr>
        <p:txBody>
          <a:bodyPr lIns="0">
            <a:noAutofit/>
          </a:bodyPr>
          <a:lstStyle>
            <a:lvl1pPr marL="0" indent="0">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33" name="Picture Placeholder 1">
            <a:extLst>
              <a:ext uri="{FF2B5EF4-FFF2-40B4-BE49-F238E27FC236}">
                <a16:creationId xmlns:a16="http://schemas.microsoft.com/office/drawing/2014/main" id="{DC7ED535-9B24-2444-9E27-765F743C79F0}"/>
              </a:ext>
            </a:extLst>
          </p:cNvPr>
          <p:cNvSpPr>
            <a:spLocks noGrp="1"/>
          </p:cNvSpPr>
          <p:nvPr>
            <p:ph type="pic" sz="quarter" idx="23"/>
          </p:nvPr>
        </p:nvSpPr>
        <p:spPr>
          <a:xfrm>
            <a:off x="766763" y="1609725"/>
            <a:ext cx="1618488" cy="1618488"/>
          </a:xfrm>
          <a:prstGeom prst="rect">
            <a:avLst/>
          </a:prstGeom>
        </p:spPr>
        <p:txBody>
          <a:bodyPr/>
          <a:lstStyle/>
          <a:p>
            <a:r>
              <a:rPr lang="en-US"/>
              <a:t>Click icon to add picture</a:t>
            </a:r>
          </a:p>
        </p:txBody>
      </p:sp>
      <p:sp>
        <p:nvSpPr>
          <p:cNvPr id="25" name="Text Field 1">
            <a:extLst>
              <a:ext uri="{FF2B5EF4-FFF2-40B4-BE49-F238E27FC236}">
                <a16:creationId xmlns:a16="http://schemas.microsoft.com/office/drawing/2014/main" id="{C023883C-5CAF-9849-B009-1426F3585365}"/>
              </a:ext>
            </a:extLst>
          </p:cNvPr>
          <p:cNvSpPr>
            <a:spLocks noGrp="1"/>
          </p:cNvSpPr>
          <p:nvPr>
            <p:ph type="body" sz="quarter" idx="14"/>
          </p:nvPr>
        </p:nvSpPr>
        <p:spPr>
          <a:xfrm>
            <a:off x="2635245" y="1609725"/>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Picture Placeholder 2">
            <a:extLst>
              <a:ext uri="{FF2B5EF4-FFF2-40B4-BE49-F238E27FC236}">
                <a16:creationId xmlns:a16="http://schemas.microsoft.com/office/drawing/2014/main" id="{422BC426-FCDB-1347-93C5-E0102AEBC39C}"/>
              </a:ext>
            </a:extLst>
          </p:cNvPr>
          <p:cNvSpPr>
            <a:spLocks noGrp="1" noChangeAspect="1"/>
          </p:cNvSpPr>
          <p:nvPr>
            <p:ph type="pic" sz="quarter" idx="25"/>
          </p:nvPr>
        </p:nvSpPr>
        <p:spPr>
          <a:xfrm>
            <a:off x="6350303" y="1609725"/>
            <a:ext cx="1618488" cy="1618488"/>
          </a:xfrm>
          <a:prstGeom prst="rect">
            <a:avLst/>
          </a:prstGeom>
        </p:spPr>
        <p:txBody>
          <a:bodyPr/>
          <a:lstStyle/>
          <a:p>
            <a:r>
              <a:rPr lang="en-US"/>
              <a:t>Click icon to add picture</a:t>
            </a:r>
          </a:p>
        </p:txBody>
      </p:sp>
      <p:sp>
        <p:nvSpPr>
          <p:cNvPr id="31" name="Text Field 2">
            <a:extLst>
              <a:ext uri="{FF2B5EF4-FFF2-40B4-BE49-F238E27FC236}">
                <a16:creationId xmlns:a16="http://schemas.microsoft.com/office/drawing/2014/main" id="{0EDDA99D-1B70-A347-9716-4968C6A671A3}"/>
              </a:ext>
            </a:extLst>
          </p:cNvPr>
          <p:cNvSpPr>
            <a:spLocks noGrp="1"/>
          </p:cNvSpPr>
          <p:nvPr>
            <p:ph type="body" sz="quarter" idx="21"/>
          </p:nvPr>
        </p:nvSpPr>
        <p:spPr>
          <a:xfrm>
            <a:off x="8224823" y="1609725"/>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Picture Placeholder 3">
            <a:extLst>
              <a:ext uri="{FF2B5EF4-FFF2-40B4-BE49-F238E27FC236}">
                <a16:creationId xmlns:a16="http://schemas.microsoft.com/office/drawing/2014/main" id="{B5E51CE6-D9C1-DD40-936F-2F700452F826}"/>
              </a:ext>
            </a:extLst>
          </p:cNvPr>
          <p:cNvSpPr>
            <a:spLocks noGrp="1" noChangeAspect="1"/>
          </p:cNvSpPr>
          <p:nvPr>
            <p:ph type="pic" sz="quarter" idx="24"/>
          </p:nvPr>
        </p:nvSpPr>
        <p:spPr>
          <a:xfrm>
            <a:off x="766763" y="4241162"/>
            <a:ext cx="1618488" cy="1618488"/>
          </a:xfrm>
          <a:prstGeom prst="rect">
            <a:avLst/>
          </a:prstGeom>
        </p:spPr>
        <p:txBody>
          <a:bodyPr/>
          <a:lstStyle/>
          <a:p>
            <a:r>
              <a:rPr lang="en-US"/>
              <a:t>Click icon to add picture</a:t>
            </a:r>
          </a:p>
        </p:txBody>
      </p:sp>
      <p:sp>
        <p:nvSpPr>
          <p:cNvPr id="29" name="Text Field 3">
            <a:extLst>
              <a:ext uri="{FF2B5EF4-FFF2-40B4-BE49-F238E27FC236}">
                <a16:creationId xmlns:a16="http://schemas.microsoft.com/office/drawing/2014/main" id="{031D2CD6-C0D8-8147-83B7-2E2A8E87228F}"/>
              </a:ext>
            </a:extLst>
          </p:cNvPr>
          <p:cNvSpPr>
            <a:spLocks noGrp="1"/>
          </p:cNvSpPr>
          <p:nvPr>
            <p:ph type="body" sz="quarter" idx="20"/>
          </p:nvPr>
        </p:nvSpPr>
        <p:spPr>
          <a:xfrm>
            <a:off x="2635245" y="4241162"/>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Picture Placeholder 4">
            <a:extLst>
              <a:ext uri="{FF2B5EF4-FFF2-40B4-BE49-F238E27FC236}">
                <a16:creationId xmlns:a16="http://schemas.microsoft.com/office/drawing/2014/main" id="{E401E47D-2565-384E-8A5E-2C02D2EAAAAB}"/>
              </a:ext>
            </a:extLst>
          </p:cNvPr>
          <p:cNvSpPr>
            <a:spLocks noGrp="1" noChangeAspect="1"/>
          </p:cNvSpPr>
          <p:nvPr>
            <p:ph type="pic" sz="quarter" idx="26"/>
          </p:nvPr>
        </p:nvSpPr>
        <p:spPr>
          <a:xfrm>
            <a:off x="6350303" y="4241162"/>
            <a:ext cx="1618488" cy="1618488"/>
          </a:xfrm>
          <a:prstGeom prst="rect">
            <a:avLst/>
          </a:prstGeom>
        </p:spPr>
        <p:txBody>
          <a:bodyPr/>
          <a:lstStyle/>
          <a:p>
            <a:r>
              <a:rPr lang="en-US"/>
              <a:t>Click icon to add picture</a:t>
            </a:r>
          </a:p>
        </p:txBody>
      </p:sp>
      <p:sp>
        <p:nvSpPr>
          <p:cNvPr id="32" name="Text Field 4">
            <a:extLst>
              <a:ext uri="{FF2B5EF4-FFF2-40B4-BE49-F238E27FC236}">
                <a16:creationId xmlns:a16="http://schemas.microsoft.com/office/drawing/2014/main" id="{41923FF5-9A13-1F4B-89D9-62FE2B438352}"/>
              </a:ext>
            </a:extLst>
          </p:cNvPr>
          <p:cNvSpPr>
            <a:spLocks noGrp="1"/>
          </p:cNvSpPr>
          <p:nvPr>
            <p:ph type="body" sz="quarter" idx="22"/>
          </p:nvPr>
        </p:nvSpPr>
        <p:spPr>
          <a:xfrm>
            <a:off x="8224823" y="4241162"/>
            <a:ext cx="3203704" cy="1873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D3F5A0DB-77B7-43EC-848A-C3EEA5F4DC8F}"/>
              </a:ext>
            </a:extLst>
          </p:cNvPr>
          <p:cNvSpPr>
            <a:spLocks noGrp="1"/>
          </p:cNvSpPr>
          <p:nvPr>
            <p:ph type="title" hasCustomPrompt="1"/>
          </p:nvPr>
        </p:nvSpPr>
        <p:spPr/>
        <p:txBody>
          <a:bodyPr/>
          <a:lstStyle>
            <a:lvl1pPr>
              <a:defRPr/>
            </a:lvl1pPr>
          </a:lstStyle>
          <a:p>
            <a:r>
              <a:rPr lang="en-US" dirty="0"/>
              <a:t>Title</a:t>
            </a:r>
          </a:p>
        </p:txBody>
      </p:sp>
      <p:sp>
        <p:nvSpPr>
          <p:cNvPr id="3" name="Date Placeholder 2">
            <a:extLst>
              <a:ext uri="{FF2B5EF4-FFF2-40B4-BE49-F238E27FC236}">
                <a16:creationId xmlns:a16="http://schemas.microsoft.com/office/drawing/2014/main" id="{1A2928A2-36B1-4B61-82B8-0724A988B968}"/>
              </a:ext>
            </a:extLst>
          </p:cNvPr>
          <p:cNvSpPr>
            <a:spLocks noGrp="1"/>
          </p:cNvSpPr>
          <p:nvPr>
            <p:ph type="dt" sz="half" idx="28"/>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898365B2-9A7D-4291-A052-A65B0C767BBE}"/>
              </a:ext>
            </a:extLst>
          </p:cNvPr>
          <p:cNvSpPr>
            <a:spLocks noGrp="1"/>
          </p:cNvSpPr>
          <p:nvPr>
            <p:ph type="ftr" sz="quarter" idx="29"/>
          </p:nvPr>
        </p:nvSpPr>
        <p:spPr/>
        <p:txBody>
          <a:bodyPr/>
          <a:lstStyle/>
          <a:p>
            <a:endParaRPr lang="en-US"/>
          </a:p>
        </p:txBody>
      </p:sp>
      <p:sp>
        <p:nvSpPr>
          <p:cNvPr id="6" name="Slide Number Placeholder 5">
            <a:extLst>
              <a:ext uri="{FF2B5EF4-FFF2-40B4-BE49-F238E27FC236}">
                <a16:creationId xmlns:a16="http://schemas.microsoft.com/office/drawing/2014/main" id="{6761CBF8-87F2-4E8D-9C05-48F5D29D5D78}"/>
              </a:ext>
            </a:extLst>
          </p:cNvPr>
          <p:cNvSpPr>
            <a:spLocks noGrp="1"/>
          </p:cNvSpPr>
          <p:nvPr>
            <p:ph type="sldNum" sz="quarter" idx="30"/>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3013461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Light - Blank">
    <p:spTree>
      <p:nvGrpSpPr>
        <p:cNvPr id="1" name=""/>
        <p:cNvGrpSpPr/>
        <p:nvPr/>
      </p:nvGrpSpPr>
      <p:grpSpPr>
        <a:xfrm>
          <a:off x="0" y="0"/>
          <a:ext cx="0" cy="0"/>
          <a:chOff x="0" y="0"/>
          <a:chExt cx="0" cy="0"/>
        </a:xfrm>
      </p:grpSpPr>
      <p:pic>
        <p:nvPicPr>
          <p:cNvPr id="12" name="Cloud">
            <a:extLst>
              <a:ext uri="{FF2B5EF4-FFF2-40B4-BE49-F238E27FC236}">
                <a16:creationId xmlns:a16="http://schemas.microsoft.com/office/drawing/2014/main" id="{8BD8F955-3E3E-4E6E-A650-C4E0C80495A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2"/>
          </a:xfrm>
          <a:prstGeom prst="rect">
            <a:avLst/>
          </a:prstGeom>
        </p:spPr>
      </p:pic>
      <p:pic>
        <p:nvPicPr>
          <p:cNvPr id="6" name="OTag">
            <a:extLst>
              <a:ext uri="{FF2B5EF4-FFF2-40B4-BE49-F238E27FC236}">
                <a16:creationId xmlns:a16="http://schemas.microsoft.com/office/drawing/2014/main" id="{0F682282-A332-4D5C-89F4-38480EC33F4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0" name="OTag">
            <a:extLst>
              <a:ext uri="{FF2B5EF4-FFF2-40B4-BE49-F238E27FC236}">
                <a16:creationId xmlns:a16="http://schemas.microsoft.com/office/drawing/2014/main" id="{00F1077A-D301-437A-8CE7-A0EA6CDECB5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3" name="Date Placeholder 2">
            <a:extLst>
              <a:ext uri="{FF2B5EF4-FFF2-40B4-BE49-F238E27FC236}">
                <a16:creationId xmlns:a16="http://schemas.microsoft.com/office/drawing/2014/main" id="{B6E29D2F-E9BE-442D-8048-30D82B0FA2D2}"/>
              </a:ext>
            </a:extLst>
          </p:cNvPr>
          <p:cNvSpPr>
            <a:spLocks noGrp="1"/>
          </p:cNvSpPr>
          <p:nvPr>
            <p:ph type="dt" sz="half" idx="10"/>
          </p:nvPr>
        </p:nvSpPr>
        <p:spPr/>
        <p:txBody>
          <a:bodyPr/>
          <a:lstStyle/>
          <a:p>
            <a:fld id="{64B6BBE9-0C26-4F7A-88E4-609D1C50D501}" type="datetimeFigureOut">
              <a:rPr lang="en-US" smtClean="0"/>
              <a:t>7/15/2022</a:t>
            </a:fld>
            <a:endParaRPr lang="en-US"/>
          </a:p>
        </p:txBody>
      </p:sp>
      <p:sp>
        <p:nvSpPr>
          <p:cNvPr id="4" name="Footer Placeholder 3">
            <a:extLst>
              <a:ext uri="{FF2B5EF4-FFF2-40B4-BE49-F238E27FC236}">
                <a16:creationId xmlns:a16="http://schemas.microsoft.com/office/drawing/2014/main" id="{4249E66D-873C-4E3D-B665-952DA3AD6C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2D4C26-D77F-4F76-BA95-32055FEC61F8}"/>
              </a:ext>
            </a:extLst>
          </p:cNvPr>
          <p:cNvSpPr>
            <a:spLocks noGrp="1"/>
          </p:cNvSpPr>
          <p:nvPr>
            <p:ph type="sldNum" sz="quarter" idx="12"/>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153659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ark - Blank">
    <p:bg>
      <p:bgPr>
        <a:solidFill>
          <a:schemeClr val="bg1"/>
        </a:solidFill>
        <a:effectLst/>
      </p:bgPr>
    </p:bg>
    <p:spTree>
      <p:nvGrpSpPr>
        <p:cNvPr id="1" name=""/>
        <p:cNvGrpSpPr/>
        <p:nvPr/>
      </p:nvGrpSpPr>
      <p:grpSpPr>
        <a:xfrm>
          <a:off x="0" y="0"/>
          <a:ext cx="0" cy="0"/>
          <a:chOff x="0" y="0"/>
          <a:chExt cx="0" cy="0"/>
        </a:xfrm>
      </p:grpSpPr>
      <p:pic>
        <p:nvPicPr>
          <p:cNvPr id="7" name="OTag">
            <a:extLst>
              <a:ext uri="{FF2B5EF4-FFF2-40B4-BE49-F238E27FC236}">
                <a16:creationId xmlns:a16="http://schemas.microsoft.com/office/drawing/2014/main" id="{1CFFF60E-C73F-41DD-B4B9-8792F4C0D80D}"/>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1" name="Cloud">
            <a:extLst>
              <a:ext uri="{FF2B5EF4-FFF2-40B4-BE49-F238E27FC236}">
                <a16:creationId xmlns:a16="http://schemas.microsoft.com/office/drawing/2014/main" id="{A2A0E6A0-6580-9B4E-8437-9949DBFBF2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05731" y="269359"/>
            <a:ext cx="5080369" cy="1559441"/>
          </a:xfrm>
          <a:prstGeom prst="rect">
            <a:avLst/>
          </a:prstGeom>
        </p:spPr>
      </p:pic>
      <p:sp>
        <p:nvSpPr>
          <p:cNvPr id="3" name="Date Placeholder 2">
            <a:extLst>
              <a:ext uri="{FF2B5EF4-FFF2-40B4-BE49-F238E27FC236}">
                <a16:creationId xmlns:a16="http://schemas.microsoft.com/office/drawing/2014/main" id="{1DEECACB-46C4-4A42-8159-4ABC00F85DC7}"/>
              </a:ext>
            </a:extLst>
          </p:cNvPr>
          <p:cNvSpPr>
            <a:spLocks noGrp="1"/>
          </p:cNvSpPr>
          <p:nvPr>
            <p:ph type="dt" sz="half" idx="10"/>
          </p:nvPr>
        </p:nvSpPr>
        <p:spPr/>
        <p:txBody>
          <a:bodyPr/>
          <a:lstStyle/>
          <a:p>
            <a:fld id="{64B6BBE9-0C26-4F7A-88E4-609D1C50D501}" type="datetimeFigureOut">
              <a:rPr lang="en-US" smtClean="0"/>
              <a:t>7/15/2022</a:t>
            </a:fld>
            <a:endParaRPr lang="en-US"/>
          </a:p>
        </p:txBody>
      </p:sp>
      <p:sp>
        <p:nvSpPr>
          <p:cNvPr id="4" name="Footer Placeholder 3">
            <a:extLst>
              <a:ext uri="{FF2B5EF4-FFF2-40B4-BE49-F238E27FC236}">
                <a16:creationId xmlns:a16="http://schemas.microsoft.com/office/drawing/2014/main" id="{21AED7B6-E930-4B73-845F-99262175EA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691DFD-B788-4684-96F9-4DD21020B309}"/>
              </a:ext>
            </a:extLst>
          </p:cNvPr>
          <p:cNvSpPr>
            <a:spLocks noGrp="1"/>
          </p:cNvSpPr>
          <p:nvPr>
            <p:ph type="sldNum" sz="quarter" idx="12"/>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22996409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ight - Title Only">
    <p:spTree>
      <p:nvGrpSpPr>
        <p:cNvPr id="1" name=""/>
        <p:cNvGrpSpPr/>
        <p:nvPr/>
      </p:nvGrpSpPr>
      <p:grpSpPr>
        <a:xfrm>
          <a:off x="0" y="0"/>
          <a:ext cx="0" cy="0"/>
          <a:chOff x="0" y="0"/>
          <a:chExt cx="0" cy="0"/>
        </a:xfrm>
      </p:grpSpPr>
      <p:pic>
        <p:nvPicPr>
          <p:cNvPr id="7" name="Cloud">
            <a:extLst>
              <a:ext uri="{FF2B5EF4-FFF2-40B4-BE49-F238E27FC236}">
                <a16:creationId xmlns:a16="http://schemas.microsoft.com/office/drawing/2014/main" id="{A52109B5-4152-894B-9BF6-17B5458CC9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2"/>
          </a:xfrm>
          <a:prstGeom prst="rect">
            <a:avLst/>
          </a:prstGeom>
        </p:spPr>
      </p:pic>
      <p:sp>
        <p:nvSpPr>
          <p:cNvPr id="4" name="Title 3">
            <a:extLst>
              <a:ext uri="{FF2B5EF4-FFF2-40B4-BE49-F238E27FC236}">
                <a16:creationId xmlns:a16="http://schemas.microsoft.com/office/drawing/2014/main" id="{F5090641-BB3E-479D-A754-1B2B6F37AEB9}"/>
              </a:ext>
            </a:extLst>
          </p:cNvPr>
          <p:cNvSpPr>
            <a:spLocks noGrp="1"/>
          </p:cNvSpPr>
          <p:nvPr>
            <p:ph type="title" hasCustomPrompt="1"/>
          </p:nvPr>
        </p:nvSpPr>
        <p:spPr/>
        <p:txBody>
          <a:bodyPr/>
          <a:lstStyle>
            <a:lvl1pPr>
              <a:defRPr/>
            </a:lvl1pPr>
          </a:lstStyle>
          <a:p>
            <a:r>
              <a:rPr lang="en-US" dirty="0"/>
              <a:t>Title</a:t>
            </a:r>
          </a:p>
        </p:txBody>
      </p:sp>
      <p:sp>
        <p:nvSpPr>
          <p:cNvPr id="2" name="Date Placeholder 1">
            <a:extLst>
              <a:ext uri="{FF2B5EF4-FFF2-40B4-BE49-F238E27FC236}">
                <a16:creationId xmlns:a16="http://schemas.microsoft.com/office/drawing/2014/main" id="{1153D77D-CD9E-445C-8F26-904F65B519A3}"/>
              </a:ext>
            </a:extLst>
          </p:cNvPr>
          <p:cNvSpPr>
            <a:spLocks noGrp="1"/>
          </p:cNvSpPr>
          <p:nvPr>
            <p:ph type="dt" sz="half" idx="10"/>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50DAEFA0-C12C-4365-A532-D29F81954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038FD-33E0-4C25-AC00-13FEB177A45C}"/>
              </a:ext>
            </a:extLst>
          </p:cNvPr>
          <p:cNvSpPr>
            <a:spLocks noGrp="1"/>
          </p:cNvSpPr>
          <p:nvPr>
            <p:ph type="sldNum" sz="quarter" idx="12"/>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17241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rk - Title 1 Column">
    <p:bg>
      <p:bgRef idx="1001">
        <a:schemeClr val="bg1"/>
      </p:bgRef>
    </p:bg>
    <p:spTree>
      <p:nvGrpSpPr>
        <p:cNvPr id="1" name=""/>
        <p:cNvGrpSpPr/>
        <p:nvPr/>
      </p:nvGrpSpPr>
      <p:grpSpPr>
        <a:xfrm>
          <a:off x="0" y="0"/>
          <a:ext cx="0" cy="0"/>
          <a:chOff x="0" y="0"/>
          <a:chExt cx="0" cy="0"/>
        </a:xfrm>
      </p:grpSpPr>
      <p:pic>
        <p:nvPicPr>
          <p:cNvPr id="8" name="Cloud">
            <a:extLst>
              <a:ext uri="{FF2B5EF4-FFF2-40B4-BE49-F238E27FC236}">
                <a16:creationId xmlns:a16="http://schemas.microsoft.com/office/drawing/2014/main" id="{6D6FFA39-C5A8-964A-B2FE-D6F8EB7EB9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1"/>
          </a:xfrm>
          <a:prstGeom prst="rect">
            <a:avLst/>
          </a:prstGeom>
        </p:spPr>
      </p:pic>
      <p:sp>
        <p:nvSpPr>
          <p:cNvPr id="4" name="Content Placeholder 3">
            <a:extLst>
              <a:ext uri="{FF2B5EF4-FFF2-40B4-BE49-F238E27FC236}">
                <a16:creationId xmlns:a16="http://schemas.microsoft.com/office/drawing/2014/main" id="{48DE7315-8D61-4C6A-B9C0-F07567A04CC5}"/>
              </a:ext>
            </a:extLst>
          </p:cNvPr>
          <p:cNvSpPr>
            <a:spLocks noGrp="1"/>
          </p:cNvSpPr>
          <p:nvPr>
            <p:ph sz="quarter" idx="13"/>
          </p:nvPr>
        </p:nvSpPr>
        <p:spPr>
          <a:xfrm>
            <a:off x="771525" y="1600200"/>
            <a:ext cx="10671175"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B97CAD67-FAD1-46CA-BDA2-0A0141647918}"/>
              </a:ext>
            </a:extLst>
          </p:cNvPr>
          <p:cNvSpPr>
            <a:spLocks noGrp="1"/>
          </p:cNvSpPr>
          <p:nvPr>
            <p:ph type="title" hasCustomPrompt="1"/>
          </p:nvPr>
        </p:nvSpPr>
        <p:spPr/>
        <p:txBody>
          <a:bodyPr/>
          <a:lstStyle>
            <a:lvl1pPr>
              <a:defRPr/>
            </a:lvl1pPr>
          </a:lstStyle>
          <a:p>
            <a:r>
              <a:rPr lang="en-US" dirty="0"/>
              <a:t>Title</a:t>
            </a:r>
          </a:p>
        </p:txBody>
      </p:sp>
      <p:sp>
        <p:nvSpPr>
          <p:cNvPr id="2" name="Date Placeholder 1">
            <a:extLst>
              <a:ext uri="{FF2B5EF4-FFF2-40B4-BE49-F238E27FC236}">
                <a16:creationId xmlns:a16="http://schemas.microsoft.com/office/drawing/2014/main" id="{B13D7001-FB5A-4601-97ED-F7B118AEEF1B}"/>
              </a:ext>
            </a:extLst>
          </p:cNvPr>
          <p:cNvSpPr>
            <a:spLocks noGrp="1"/>
          </p:cNvSpPr>
          <p:nvPr>
            <p:ph type="dt" sz="half" idx="14"/>
          </p:nvPr>
        </p:nvSpPr>
        <p:spPr/>
        <p:txBody>
          <a:bodyPr/>
          <a:lstStyle/>
          <a:p>
            <a:fld id="{64B6BBE9-0C26-4F7A-88E4-609D1C50D501}" type="datetimeFigureOut">
              <a:rPr lang="en-US" smtClean="0"/>
              <a:t>7/15/2022</a:t>
            </a:fld>
            <a:endParaRPr lang="en-US"/>
          </a:p>
        </p:txBody>
      </p:sp>
      <p:sp>
        <p:nvSpPr>
          <p:cNvPr id="3" name="Footer Placeholder 2">
            <a:extLst>
              <a:ext uri="{FF2B5EF4-FFF2-40B4-BE49-F238E27FC236}">
                <a16:creationId xmlns:a16="http://schemas.microsoft.com/office/drawing/2014/main" id="{9A8561F1-3666-4956-BFDC-75350F74460E}"/>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2D11022C-732A-4A28-8D73-4FE28C0CA3B0}"/>
              </a:ext>
            </a:extLst>
          </p:cNvPr>
          <p:cNvSpPr>
            <a:spLocks noGrp="1"/>
          </p:cNvSpPr>
          <p:nvPr>
            <p:ph type="sldNum" sz="quarter" idx="16"/>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21288453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ark - Title Only">
    <p:spTree>
      <p:nvGrpSpPr>
        <p:cNvPr id="1" name=""/>
        <p:cNvGrpSpPr/>
        <p:nvPr/>
      </p:nvGrpSpPr>
      <p:grpSpPr>
        <a:xfrm>
          <a:off x="0" y="0"/>
          <a:ext cx="0" cy="0"/>
          <a:chOff x="0" y="0"/>
          <a:chExt cx="0" cy="0"/>
        </a:xfrm>
      </p:grpSpPr>
      <p:pic>
        <p:nvPicPr>
          <p:cNvPr id="7" name="Cloud">
            <a:extLst>
              <a:ext uri="{FF2B5EF4-FFF2-40B4-BE49-F238E27FC236}">
                <a16:creationId xmlns:a16="http://schemas.microsoft.com/office/drawing/2014/main" id="{05859F96-E4B3-8747-B027-10CA6EDB3EE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1"/>
          </a:xfrm>
          <a:prstGeom prst="rect">
            <a:avLst/>
          </a:prstGeom>
        </p:spPr>
      </p:pic>
      <p:sp>
        <p:nvSpPr>
          <p:cNvPr id="4" name="Title 3">
            <a:extLst>
              <a:ext uri="{FF2B5EF4-FFF2-40B4-BE49-F238E27FC236}">
                <a16:creationId xmlns:a16="http://schemas.microsoft.com/office/drawing/2014/main" id="{F495A570-6FAE-4393-89B0-E6BA7AC6B3F9}"/>
              </a:ext>
            </a:extLst>
          </p:cNvPr>
          <p:cNvSpPr>
            <a:spLocks noGrp="1"/>
          </p:cNvSpPr>
          <p:nvPr>
            <p:ph type="title" hasCustomPrompt="1"/>
          </p:nvPr>
        </p:nvSpPr>
        <p:spPr/>
        <p:txBody>
          <a:bodyPr/>
          <a:lstStyle>
            <a:lvl1pPr>
              <a:defRPr/>
            </a:lvl1pPr>
          </a:lstStyle>
          <a:p>
            <a:r>
              <a:rPr lang="en-US" dirty="0"/>
              <a:t>Title</a:t>
            </a:r>
          </a:p>
        </p:txBody>
      </p:sp>
      <p:sp>
        <p:nvSpPr>
          <p:cNvPr id="2" name="Date Placeholder 1">
            <a:extLst>
              <a:ext uri="{FF2B5EF4-FFF2-40B4-BE49-F238E27FC236}">
                <a16:creationId xmlns:a16="http://schemas.microsoft.com/office/drawing/2014/main" id="{10792EEA-DB03-4E8E-B6AB-1122F317F95A}"/>
              </a:ext>
            </a:extLst>
          </p:cNvPr>
          <p:cNvSpPr>
            <a:spLocks noGrp="1"/>
          </p:cNvSpPr>
          <p:nvPr>
            <p:ph type="dt" sz="half" idx="10"/>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0EBB5D96-D6C9-4E8C-9D41-A28C7CED9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0D253-6DDA-4486-89F6-5D5732868115}"/>
              </a:ext>
            </a:extLst>
          </p:cNvPr>
          <p:cNvSpPr>
            <a:spLocks noGrp="1"/>
          </p:cNvSpPr>
          <p:nvPr>
            <p:ph type="sldNum" sz="quarter" idx="12"/>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25285873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ight - Title/Subtitle">
    <p:spTree>
      <p:nvGrpSpPr>
        <p:cNvPr id="1" name=""/>
        <p:cNvGrpSpPr/>
        <p:nvPr/>
      </p:nvGrpSpPr>
      <p:grpSpPr>
        <a:xfrm>
          <a:off x="0" y="0"/>
          <a:ext cx="0" cy="0"/>
          <a:chOff x="0" y="0"/>
          <a:chExt cx="0" cy="0"/>
        </a:xfrm>
      </p:grpSpPr>
      <p:pic>
        <p:nvPicPr>
          <p:cNvPr id="8" name="Cloud">
            <a:extLst>
              <a:ext uri="{FF2B5EF4-FFF2-40B4-BE49-F238E27FC236}">
                <a16:creationId xmlns:a16="http://schemas.microsoft.com/office/drawing/2014/main" id="{EE127CFA-8D5C-584E-9C61-6685B547993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2"/>
          </a:xfrm>
          <a:prstGeom prst="rect">
            <a:avLst/>
          </a:prstGeom>
        </p:spPr>
      </p:pic>
      <p:sp>
        <p:nvSpPr>
          <p:cNvPr id="15" name="Subtitle">
            <a:extLst>
              <a:ext uri="{FF2B5EF4-FFF2-40B4-BE49-F238E27FC236}">
                <a16:creationId xmlns:a16="http://schemas.microsoft.com/office/drawing/2014/main" id="{FC0004EB-159B-A345-859C-0E83416ED930}"/>
              </a:ext>
            </a:extLst>
          </p:cNvPr>
          <p:cNvSpPr>
            <a:spLocks noGrp="1"/>
          </p:cNvSpPr>
          <p:nvPr>
            <p:ph type="body" sz="quarter" idx="11" hasCustomPrompt="1"/>
          </p:nvPr>
        </p:nvSpPr>
        <p:spPr>
          <a:xfrm>
            <a:off x="762000" y="1024235"/>
            <a:ext cx="10671048" cy="330540"/>
          </a:xfrm>
          <a:prstGeom prst="rect">
            <a:avLst/>
          </a:prstGeom>
        </p:spPr>
        <p:txBody>
          <a:bodyPr lIns="0">
            <a:noAutofit/>
          </a:bodyPr>
          <a:lstStyle>
            <a:lvl1pPr marL="0" indent="0">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Title 3">
            <a:extLst>
              <a:ext uri="{FF2B5EF4-FFF2-40B4-BE49-F238E27FC236}">
                <a16:creationId xmlns:a16="http://schemas.microsoft.com/office/drawing/2014/main" id="{AC6A8D35-C90D-428D-8E15-6F958679D947}"/>
              </a:ext>
            </a:extLst>
          </p:cNvPr>
          <p:cNvSpPr>
            <a:spLocks noGrp="1"/>
          </p:cNvSpPr>
          <p:nvPr>
            <p:ph type="title" hasCustomPrompt="1"/>
          </p:nvPr>
        </p:nvSpPr>
        <p:spPr/>
        <p:txBody>
          <a:bodyPr/>
          <a:lstStyle>
            <a:lvl1pPr>
              <a:defRPr/>
            </a:lvl1pPr>
          </a:lstStyle>
          <a:p>
            <a:r>
              <a:rPr lang="en-US" dirty="0"/>
              <a:t>Title</a:t>
            </a:r>
          </a:p>
        </p:txBody>
      </p:sp>
      <p:sp>
        <p:nvSpPr>
          <p:cNvPr id="3" name="Date Placeholder 2">
            <a:extLst>
              <a:ext uri="{FF2B5EF4-FFF2-40B4-BE49-F238E27FC236}">
                <a16:creationId xmlns:a16="http://schemas.microsoft.com/office/drawing/2014/main" id="{56526A55-50C7-43D1-9A4E-DE6E31578685}"/>
              </a:ext>
            </a:extLst>
          </p:cNvPr>
          <p:cNvSpPr>
            <a:spLocks noGrp="1"/>
          </p:cNvSpPr>
          <p:nvPr>
            <p:ph type="dt" sz="half" idx="12"/>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947ED885-1287-4046-BFFE-E5DEC702C7AE}"/>
              </a:ext>
            </a:extLst>
          </p:cNvPr>
          <p:cNvSpPr>
            <a:spLocks noGrp="1"/>
          </p:cNvSpPr>
          <p:nvPr>
            <p:ph type="ftr" sz="quarter" idx="13"/>
          </p:nvPr>
        </p:nvSpPr>
        <p:spPr/>
        <p:txBody>
          <a:bodyPr/>
          <a:lstStyle/>
          <a:p>
            <a:endParaRPr lang="en-US"/>
          </a:p>
        </p:txBody>
      </p:sp>
      <p:sp>
        <p:nvSpPr>
          <p:cNvPr id="6" name="Slide Number Placeholder 5">
            <a:extLst>
              <a:ext uri="{FF2B5EF4-FFF2-40B4-BE49-F238E27FC236}">
                <a16:creationId xmlns:a16="http://schemas.microsoft.com/office/drawing/2014/main" id="{0A9C1380-E61D-4D70-B7A9-EA2CA56D1441}"/>
              </a:ext>
            </a:extLst>
          </p:cNvPr>
          <p:cNvSpPr>
            <a:spLocks noGrp="1"/>
          </p:cNvSpPr>
          <p:nvPr>
            <p:ph type="sldNum" sz="quarter" idx="14"/>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110483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ark - Title/Subtitle">
    <p:spTree>
      <p:nvGrpSpPr>
        <p:cNvPr id="1" name=""/>
        <p:cNvGrpSpPr/>
        <p:nvPr/>
      </p:nvGrpSpPr>
      <p:grpSpPr>
        <a:xfrm>
          <a:off x="0" y="0"/>
          <a:ext cx="0" cy="0"/>
          <a:chOff x="0" y="0"/>
          <a:chExt cx="0" cy="0"/>
        </a:xfrm>
      </p:grpSpPr>
      <p:pic>
        <p:nvPicPr>
          <p:cNvPr id="8" name="Cloud">
            <a:extLst>
              <a:ext uri="{FF2B5EF4-FFF2-40B4-BE49-F238E27FC236}">
                <a16:creationId xmlns:a16="http://schemas.microsoft.com/office/drawing/2014/main" id="{93BCC98D-F462-9844-9660-2EA01F13EF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1"/>
          </a:xfrm>
          <a:prstGeom prst="rect">
            <a:avLst/>
          </a:prstGeom>
        </p:spPr>
      </p:pic>
      <p:sp>
        <p:nvSpPr>
          <p:cNvPr id="15" name="Subtitle">
            <a:extLst>
              <a:ext uri="{FF2B5EF4-FFF2-40B4-BE49-F238E27FC236}">
                <a16:creationId xmlns:a16="http://schemas.microsoft.com/office/drawing/2014/main" id="{FC0004EB-159B-A345-859C-0E83416ED930}"/>
              </a:ext>
            </a:extLst>
          </p:cNvPr>
          <p:cNvSpPr>
            <a:spLocks noGrp="1"/>
          </p:cNvSpPr>
          <p:nvPr>
            <p:ph type="body" sz="quarter" idx="11" hasCustomPrompt="1"/>
          </p:nvPr>
        </p:nvSpPr>
        <p:spPr>
          <a:xfrm>
            <a:off x="762000" y="1014984"/>
            <a:ext cx="10671048" cy="330540"/>
          </a:xfrm>
          <a:prstGeom prst="rect">
            <a:avLst/>
          </a:prstGeom>
        </p:spPr>
        <p:txBody>
          <a:bodyPr lIns="0">
            <a:noAutofit/>
          </a:bodyPr>
          <a:lstStyle>
            <a:lvl1pPr marL="0" indent="0">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Title 3">
            <a:extLst>
              <a:ext uri="{FF2B5EF4-FFF2-40B4-BE49-F238E27FC236}">
                <a16:creationId xmlns:a16="http://schemas.microsoft.com/office/drawing/2014/main" id="{C471FF06-338B-46FE-B4FE-F72B7ABAED7F}"/>
              </a:ext>
            </a:extLst>
          </p:cNvPr>
          <p:cNvSpPr>
            <a:spLocks noGrp="1"/>
          </p:cNvSpPr>
          <p:nvPr>
            <p:ph type="title" hasCustomPrompt="1"/>
          </p:nvPr>
        </p:nvSpPr>
        <p:spPr/>
        <p:txBody>
          <a:bodyPr/>
          <a:lstStyle>
            <a:lvl1pPr>
              <a:defRPr/>
            </a:lvl1pPr>
          </a:lstStyle>
          <a:p>
            <a:r>
              <a:rPr lang="en-US" dirty="0"/>
              <a:t>Title</a:t>
            </a:r>
          </a:p>
        </p:txBody>
      </p:sp>
      <p:sp>
        <p:nvSpPr>
          <p:cNvPr id="3" name="Date Placeholder 2">
            <a:extLst>
              <a:ext uri="{FF2B5EF4-FFF2-40B4-BE49-F238E27FC236}">
                <a16:creationId xmlns:a16="http://schemas.microsoft.com/office/drawing/2014/main" id="{5159E3D4-8DE9-4EE7-AF46-396CA0361B33}"/>
              </a:ext>
            </a:extLst>
          </p:cNvPr>
          <p:cNvSpPr>
            <a:spLocks noGrp="1"/>
          </p:cNvSpPr>
          <p:nvPr>
            <p:ph type="dt" sz="half" idx="12"/>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A47ABD9F-CF7B-4739-A09B-21C74EE3D7DA}"/>
              </a:ext>
            </a:extLst>
          </p:cNvPr>
          <p:cNvSpPr>
            <a:spLocks noGrp="1"/>
          </p:cNvSpPr>
          <p:nvPr>
            <p:ph type="ftr" sz="quarter" idx="13"/>
          </p:nvPr>
        </p:nvSpPr>
        <p:spPr/>
        <p:txBody>
          <a:bodyPr/>
          <a:lstStyle/>
          <a:p>
            <a:endParaRPr lang="en-US"/>
          </a:p>
        </p:txBody>
      </p:sp>
      <p:sp>
        <p:nvSpPr>
          <p:cNvPr id="6" name="Slide Number Placeholder 5">
            <a:extLst>
              <a:ext uri="{FF2B5EF4-FFF2-40B4-BE49-F238E27FC236}">
                <a16:creationId xmlns:a16="http://schemas.microsoft.com/office/drawing/2014/main" id="{2C1326A2-CE99-456C-A450-2DC676458CDB}"/>
              </a:ext>
            </a:extLst>
          </p:cNvPr>
          <p:cNvSpPr>
            <a:spLocks noGrp="1"/>
          </p:cNvSpPr>
          <p:nvPr>
            <p:ph type="sldNum" sz="quarter" idx="14"/>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16990034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ight - Metri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0C14E-647D-DE45-A3FE-3E841253B489}"/>
              </a:ext>
            </a:extLst>
          </p:cNvPr>
          <p:cNvPicPr>
            <a:picLocks noChangeAspect="1"/>
          </p:cNvPicPr>
          <p:nvPr/>
        </p:nvPicPr>
        <p:blipFill rotWithShape="1">
          <a:blip r:embed="rId2">
            <a:extLst>
              <a:ext uri="{28A0092B-C50C-407E-A947-70E740481C1C}">
                <a14:useLocalDpi xmlns:a14="http://schemas.microsoft.com/office/drawing/2010/main" val="0"/>
              </a:ext>
            </a:extLst>
          </a:blip>
          <a:srcRect l="49997" r="-1"/>
          <a:stretch/>
        </p:blipFill>
        <p:spPr>
          <a:xfrm>
            <a:off x="6095574" y="0"/>
            <a:ext cx="6096425" cy="6858000"/>
          </a:xfrm>
          <a:prstGeom prst="rect">
            <a:avLst/>
          </a:prstGeom>
        </p:spPr>
      </p:pic>
      <p:pic>
        <p:nvPicPr>
          <p:cNvPr id="23" name="OTag">
            <a:extLst>
              <a:ext uri="{FF2B5EF4-FFF2-40B4-BE49-F238E27FC236}">
                <a16:creationId xmlns:a16="http://schemas.microsoft.com/office/drawing/2014/main" id="{000C5F04-372F-427E-81C5-11434B35699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71217" y="6355080"/>
            <a:ext cx="502920" cy="502920"/>
          </a:xfrm>
          <a:prstGeom prst="rect">
            <a:avLst/>
          </a:prstGeom>
        </p:spPr>
      </p:pic>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775225" y="4649788"/>
            <a:ext cx="5072063" cy="1457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3AB0E-EC5F-476F-B6A9-E6F9CE84E95A}"/>
              </a:ext>
            </a:extLst>
          </p:cNvPr>
          <p:cNvSpPr>
            <a:spLocks noGrp="1"/>
          </p:cNvSpPr>
          <p:nvPr>
            <p:ph type="body" sz="quarter" idx="15" hasCustomPrompt="1"/>
          </p:nvPr>
        </p:nvSpPr>
        <p:spPr>
          <a:xfrm>
            <a:off x="723900" y="1600200"/>
            <a:ext cx="5072063" cy="2415700"/>
          </a:xfrm>
        </p:spPr>
        <p:txBody>
          <a:bodyPr anchor="b" anchorCtr="0"/>
          <a:lstStyle>
            <a:lvl1pPr>
              <a:defRPr sz="8000" b="1">
                <a:solidFill>
                  <a:srgbClr val="AE562C"/>
                </a:solidFill>
              </a:defRPr>
            </a:lvl1pPr>
          </a:lstStyle>
          <a:p>
            <a:pPr lvl="0"/>
            <a:r>
              <a:rPr lang="en-US" dirty="0"/>
              <a:t>00%</a:t>
            </a:r>
          </a:p>
        </p:txBody>
      </p:sp>
      <p:sp>
        <p:nvSpPr>
          <p:cNvPr id="3" name="Date Placeholder 2">
            <a:extLst>
              <a:ext uri="{FF2B5EF4-FFF2-40B4-BE49-F238E27FC236}">
                <a16:creationId xmlns:a16="http://schemas.microsoft.com/office/drawing/2014/main" id="{14EF74DF-FD68-4CDF-B4CE-342E7A165BCB}"/>
              </a:ext>
            </a:extLst>
          </p:cNvPr>
          <p:cNvSpPr>
            <a:spLocks noGrp="1"/>
          </p:cNvSpPr>
          <p:nvPr>
            <p:ph type="dt" sz="half" idx="16"/>
          </p:nvPr>
        </p:nvSpPr>
        <p:spPr/>
        <p:txBody>
          <a:bodyPr/>
          <a:lstStyle/>
          <a:p>
            <a:fld id="{64B6BBE9-0C26-4F7A-88E4-609D1C50D501}" type="datetimeFigureOut">
              <a:rPr lang="en-US" smtClean="0"/>
              <a:t>7/15/2022</a:t>
            </a:fld>
            <a:endParaRPr lang="en-US"/>
          </a:p>
        </p:txBody>
      </p:sp>
      <p:sp>
        <p:nvSpPr>
          <p:cNvPr id="7" name="Footer Placeholder 6">
            <a:extLst>
              <a:ext uri="{FF2B5EF4-FFF2-40B4-BE49-F238E27FC236}">
                <a16:creationId xmlns:a16="http://schemas.microsoft.com/office/drawing/2014/main" id="{89C4B030-1E0B-4CB0-87B4-DF607257368B}"/>
              </a:ext>
            </a:extLst>
          </p:cNvPr>
          <p:cNvSpPr>
            <a:spLocks noGrp="1"/>
          </p:cNvSpPr>
          <p:nvPr>
            <p:ph type="ftr" sz="quarter" idx="17"/>
          </p:nvPr>
        </p:nvSpPr>
        <p:spPr/>
        <p:txBody>
          <a:bodyPr/>
          <a:lstStyle/>
          <a:p>
            <a:endParaRPr lang="en-US"/>
          </a:p>
        </p:txBody>
      </p:sp>
      <p:sp>
        <p:nvSpPr>
          <p:cNvPr id="8" name="Slide Number Placeholder 7">
            <a:extLst>
              <a:ext uri="{FF2B5EF4-FFF2-40B4-BE49-F238E27FC236}">
                <a16:creationId xmlns:a16="http://schemas.microsoft.com/office/drawing/2014/main" id="{CBADD7B5-9676-40DE-A88A-5EC3D33A6577}"/>
              </a:ext>
            </a:extLst>
          </p:cNvPr>
          <p:cNvSpPr>
            <a:spLocks noGrp="1"/>
          </p:cNvSpPr>
          <p:nvPr>
            <p:ph type="sldNum" sz="quarter" idx="18"/>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257196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Dark - Metric">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B54DF6-D8D9-3E4B-A5D4-8DB1B36A2111}"/>
              </a:ext>
            </a:extLst>
          </p:cNvPr>
          <p:cNvPicPr>
            <a:picLocks noChangeAspect="1"/>
          </p:cNvPicPr>
          <p:nvPr/>
        </p:nvPicPr>
        <p:blipFill rotWithShape="1">
          <a:blip r:embed="rId2">
            <a:extLst>
              <a:ext uri="{28A0092B-C50C-407E-A947-70E740481C1C}">
                <a14:useLocalDpi xmlns:a14="http://schemas.microsoft.com/office/drawing/2010/main" val="0"/>
              </a:ext>
            </a:extLst>
          </a:blip>
          <a:srcRect l="49997"/>
          <a:stretch/>
        </p:blipFill>
        <p:spPr>
          <a:xfrm>
            <a:off x="6096000" y="0"/>
            <a:ext cx="6096348" cy="6858000"/>
          </a:xfrm>
          <a:prstGeom prst="rect">
            <a:avLst/>
          </a:prstGeom>
        </p:spPr>
      </p:pic>
      <p:pic>
        <p:nvPicPr>
          <p:cNvPr id="12" name="OTag">
            <a:extLst>
              <a:ext uri="{FF2B5EF4-FFF2-40B4-BE49-F238E27FC236}">
                <a16:creationId xmlns:a16="http://schemas.microsoft.com/office/drawing/2014/main" id="{E8A7F756-6885-FD4D-8CAC-01911AF996CA}"/>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775225" y="4649788"/>
            <a:ext cx="5072063" cy="1457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52A6D6F1-EBC4-4335-819B-433720EB173D}"/>
              </a:ext>
            </a:extLst>
          </p:cNvPr>
          <p:cNvSpPr>
            <a:spLocks noGrp="1"/>
          </p:cNvSpPr>
          <p:nvPr>
            <p:ph type="body" sz="quarter" idx="15" hasCustomPrompt="1"/>
          </p:nvPr>
        </p:nvSpPr>
        <p:spPr>
          <a:xfrm>
            <a:off x="723900" y="1600200"/>
            <a:ext cx="5085287" cy="2415700"/>
          </a:xfrm>
        </p:spPr>
        <p:txBody>
          <a:bodyPr anchor="b" anchorCtr="0"/>
          <a:lstStyle>
            <a:lvl1pPr>
              <a:defRPr sz="8000" b="1">
                <a:solidFill>
                  <a:srgbClr val="759C6C"/>
                </a:solidFill>
              </a:defRPr>
            </a:lvl1pPr>
          </a:lstStyle>
          <a:p>
            <a:pPr lvl="0"/>
            <a:r>
              <a:rPr lang="en-US" dirty="0"/>
              <a:t>00%</a:t>
            </a:r>
          </a:p>
        </p:txBody>
      </p:sp>
      <p:sp>
        <p:nvSpPr>
          <p:cNvPr id="3" name="Date Placeholder 2">
            <a:extLst>
              <a:ext uri="{FF2B5EF4-FFF2-40B4-BE49-F238E27FC236}">
                <a16:creationId xmlns:a16="http://schemas.microsoft.com/office/drawing/2014/main" id="{A558375C-46BC-48EA-9DFC-3DF06967D7C3}"/>
              </a:ext>
            </a:extLst>
          </p:cNvPr>
          <p:cNvSpPr>
            <a:spLocks noGrp="1"/>
          </p:cNvSpPr>
          <p:nvPr>
            <p:ph type="dt" sz="half" idx="16"/>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84B2DF6E-494A-4D98-888D-68B724E489C5}"/>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9BDC2851-E9BE-4691-AE94-635936A66775}"/>
              </a:ext>
            </a:extLst>
          </p:cNvPr>
          <p:cNvSpPr>
            <a:spLocks noGrp="1"/>
          </p:cNvSpPr>
          <p:nvPr>
            <p:ph type="sldNum" sz="quarter" idx="18"/>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41849475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Light - Data Texture 07 Blank">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681203-42C6-B54E-A5F8-FE2DAE3C0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OTag">
            <a:extLst>
              <a:ext uri="{FF2B5EF4-FFF2-40B4-BE49-F238E27FC236}">
                <a16:creationId xmlns:a16="http://schemas.microsoft.com/office/drawing/2014/main" id="{B620A016-1EBE-426A-BB19-9671229484A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 name="Date Placeholder 1">
            <a:extLst>
              <a:ext uri="{FF2B5EF4-FFF2-40B4-BE49-F238E27FC236}">
                <a16:creationId xmlns:a16="http://schemas.microsoft.com/office/drawing/2014/main" id="{AADFA4C3-C577-4944-B23B-0E8CEECA00FE}"/>
              </a:ext>
            </a:extLst>
          </p:cNvPr>
          <p:cNvSpPr>
            <a:spLocks noGrp="1"/>
          </p:cNvSpPr>
          <p:nvPr>
            <p:ph type="dt" sz="half" idx="10"/>
          </p:nvPr>
        </p:nvSpPr>
        <p:spPr/>
        <p:txBody>
          <a:bodyPr/>
          <a:lstStyle/>
          <a:p>
            <a:fld id="{64B6BBE9-0C26-4F7A-88E4-609D1C50D501}" type="datetimeFigureOut">
              <a:rPr lang="en-US" smtClean="0"/>
              <a:t>7/15/2022</a:t>
            </a:fld>
            <a:endParaRPr lang="en-US"/>
          </a:p>
        </p:txBody>
      </p:sp>
      <p:sp>
        <p:nvSpPr>
          <p:cNvPr id="6" name="Footer Placeholder 5">
            <a:extLst>
              <a:ext uri="{FF2B5EF4-FFF2-40B4-BE49-F238E27FC236}">
                <a16:creationId xmlns:a16="http://schemas.microsoft.com/office/drawing/2014/main" id="{EE548FBC-C180-4348-924F-1AD0DE33EC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93164-8F12-4A57-BCB2-ECAB88B102D4}"/>
              </a:ext>
            </a:extLst>
          </p:cNvPr>
          <p:cNvSpPr>
            <a:spLocks noGrp="1"/>
          </p:cNvSpPr>
          <p:nvPr>
            <p:ph type="sldNum" sz="quarter" idx="12"/>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8500047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Dark - Data Texture 07 Blank">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8B6F3C-673A-2C4F-BDD8-A174DA9D4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OTag">
            <a:extLst>
              <a:ext uri="{FF2B5EF4-FFF2-40B4-BE49-F238E27FC236}">
                <a16:creationId xmlns:a16="http://schemas.microsoft.com/office/drawing/2014/main" id="{C6ADE0F8-03AA-E84C-A08A-799EE14D7CA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 name="Date Placeholder 1">
            <a:extLst>
              <a:ext uri="{FF2B5EF4-FFF2-40B4-BE49-F238E27FC236}">
                <a16:creationId xmlns:a16="http://schemas.microsoft.com/office/drawing/2014/main" id="{A2DF2B49-8199-43EF-9C31-2EE3E2278A8F}"/>
              </a:ext>
            </a:extLst>
          </p:cNvPr>
          <p:cNvSpPr>
            <a:spLocks noGrp="1"/>
          </p:cNvSpPr>
          <p:nvPr>
            <p:ph type="dt" sz="half" idx="10"/>
          </p:nvPr>
        </p:nvSpPr>
        <p:spPr/>
        <p:txBody>
          <a:bodyPr/>
          <a:lstStyle/>
          <a:p>
            <a:fld id="{64B6BBE9-0C26-4F7A-88E4-609D1C50D501}" type="datetimeFigureOut">
              <a:rPr lang="en-US" smtClean="0"/>
              <a:t>7/15/2022</a:t>
            </a:fld>
            <a:endParaRPr lang="en-US"/>
          </a:p>
        </p:txBody>
      </p:sp>
      <p:sp>
        <p:nvSpPr>
          <p:cNvPr id="6" name="Footer Placeholder 5">
            <a:extLst>
              <a:ext uri="{FF2B5EF4-FFF2-40B4-BE49-F238E27FC236}">
                <a16:creationId xmlns:a16="http://schemas.microsoft.com/office/drawing/2014/main" id="{C290A680-202A-4EB8-8426-F81FE6C12D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7B772-BB21-406A-A2FE-5A71474672A4}"/>
              </a:ext>
            </a:extLst>
          </p:cNvPr>
          <p:cNvSpPr>
            <a:spLocks noGrp="1"/>
          </p:cNvSpPr>
          <p:nvPr>
            <p:ph type="sldNum" sz="quarter" idx="12"/>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3206862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Light - Data Texture 16 Blank">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8A9AF7-F5CE-844F-BBE4-0C983CB99B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OTag">
            <a:extLst>
              <a:ext uri="{FF2B5EF4-FFF2-40B4-BE49-F238E27FC236}">
                <a16:creationId xmlns:a16="http://schemas.microsoft.com/office/drawing/2014/main" id="{82323826-2F7C-DC44-94F9-0225962BEA8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888692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ark - Data Texture 16 Blank">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CF9FCE-AE1C-564C-8F89-B5CD38A47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OTag">
            <a:extLst>
              <a:ext uri="{FF2B5EF4-FFF2-40B4-BE49-F238E27FC236}">
                <a16:creationId xmlns:a16="http://schemas.microsoft.com/office/drawing/2014/main" id="{82323826-2F7C-DC44-94F9-0225962BEA8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26446017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Light - Data Texture 19 Blank">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7712D2-1637-4940-A323-42EBA61AD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OTag">
            <a:extLst>
              <a:ext uri="{FF2B5EF4-FFF2-40B4-BE49-F238E27FC236}">
                <a16:creationId xmlns:a16="http://schemas.microsoft.com/office/drawing/2014/main" id="{F4939B61-9B7E-A240-8CE9-7E014F78E01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3" name="Date Placeholder 2">
            <a:extLst>
              <a:ext uri="{FF2B5EF4-FFF2-40B4-BE49-F238E27FC236}">
                <a16:creationId xmlns:a16="http://schemas.microsoft.com/office/drawing/2014/main" id="{34BA956C-AFD4-4D95-9304-BB81E2E12CC5}"/>
              </a:ext>
            </a:extLst>
          </p:cNvPr>
          <p:cNvSpPr>
            <a:spLocks noGrp="1"/>
          </p:cNvSpPr>
          <p:nvPr>
            <p:ph type="dt" sz="half" idx="10"/>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C49782E6-C6D7-4588-8CDE-8BB252C535B1}"/>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7AD6286E-40B3-4954-877E-F88E2191B41D}"/>
              </a:ext>
            </a:extLst>
          </p:cNvPr>
          <p:cNvSpPr>
            <a:spLocks noGrp="1"/>
          </p:cNvSpPr>
          <p:nvPr>
            <p:ph type="sldNum" sz="quarter" idx="12"/>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29183876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ark - Title">
    <p:spTree>
      <p:nvGrpSpPr>
        <p:cNvPr id="1" name=""/>
        <p:cNvGrpSpPr/>
        <p:nvPr/>
      </p:nvGrpSpPr>
      <p:grpSpPr>
        <a:xfrm>
          <a:off x="0" y="0"/>
          <a:ext cx="0" cy="0"/>
          <a:chOff x="0" y="0"/>
          <a:chExt cx="0" cy="0"/>
        </a:xfrm>
      </p:grpSpPr>
      <p:pic>
        <p:nvPicPr>
          <p:cNvPr id="15" name="Cloud">
            <a:extLst>
              <a:ext uri="{FF2B5EF4-FFF2-40B4-BE49-F238E27FC236}">
                <a16:creationId xmlns:a16="http://schemas.microsoft.com/office/drawing/2014/main" id="{53E58D20-1E4E-43E2-88A3-52402E9A1B1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invGray">
          <a:xfrm>
            <a:off x="7862753" y="25409"/>
            <a:ext cx="4326976" cy="2552429"/>
          </a:xfrm>
          <a:prstGeom prst="rect">
            <a:avLst/>
          </a:prstGeom>
        </p:spPr>
      </p:pic>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invGray">
          <a:xfrm>
            <a:off x="944949" y="1132368"/>
            <a:ext cx="1524893" cy="320039"/>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defRPr lang="en-US" sz="4000" b="0" dirty="0">
                <a:latin typeface="+mj-lt"/>
              </a:defRPr>
            </a:lvl1pPr>
          </a:lstStyle>
          <a:p>
            <a:pPr lvl="0">
              <a:lnSpc>
                <a:spcPct val="100000"/>
              </a:lnSpc>
            </a:pPr>
            <a:r>
              <a:rPr lang="en-US" dirty="0"/>
              <a:t>Title goes here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759C6C"/>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sp>
        <p:nvSpPr>
          <p:cNvPr id="9" name="object 9">
            <a:extLst>
              <a:ext uri="{FF2B5EF4-FFF2-40B4-BE49-F238E27FC236}">
                <a16:creationId xmlns:a16="http://schemas.microsoft.com/office/drawing/2014/main" id="{3F245C91-10B8-42A5-9343-B8007DFEA4E7}"/>
              </a:ext>
            </a:extLst>
          </p:cNvPr>
          <p:cNvSpPr/>
          <p:nvPr/>
        </p:nvSpPr>
        <p:spPr>
          <a:xfrm>
            <a:off x="0" y="0"/>
            <a:ext cx="190482" cy="6857365"/>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968"/>
          </a:p>
        </p:txBody>
      </p:sp>
    </p:spTree>
    <p:extLst>
      <p:ext uri="{BB962C8B-B14F-4D97-AF65-F5344CB8AC3E}">
        <p14:creationId xmlns:p14="http://schemas.microsoft.com/office/powerpoint/2010/main" val="17935324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ark - Data Texture 19 Blank">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D5B665-2B39-6645-BF1F-C5F9BD830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OTag">
            <a:extLst>
              <a:ext uri="{FF2B5EF4-FFF2-40B4-BE49-F238E27FC236}">
                <a16:creationId xmlns:a16="http://schemas.microsoft.com/office/drawing/2014/main" id="{F4939B61-9B7E-A240-8CE9-7E014F78E01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3" name="Date Placeholder 2">
            <a:extLst>
              <a:ext uri="{FF2B5EF4-FFF2-40B4-BE49-F238E27FC236}">
                <a16:creationId xmlns:a16="http://schemas.microsoft.com/office/drawing/2014/main" id="{8A7CFD62-A920-45CB-9691-083BA5642432}"/>
              </a:ext>
            </a:extLst>
          </p:cNvPr>
          <p:cNvSpPr>
            <a:spLocks noGrp="1"/>
          </p:cNvSpPr>
          <p:nvPr>
            <p:ph type="dt" sz="half" idx="10"/>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8C4B8371-BFE0-4C4C-9EC8-651A59790856}"/>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BBC47787-CD64-4386-A100-73FB94F88CFA}"/>
              </a:ext>
            </a:extLst>
          </p:cNvPr>
          <p:cNvSpPr>
            <a:spLocks noGrp="1"/>
          </p:cNvSpPr>
          <p:nvPr>
            <p:ph type="sldNum" sz="quarter" idx="12"/>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6144021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ight - Title and Content">
    <p:spTree>
      <p:nvGrpSpPr>
        <p:cNvPr id="1" name=""/>
        <p:cNvGrpSpPr/>
        <p:nvPr/>
      </p:nvGrpSpPr>
      <p:grpSpPr>
        <a:xfrm>
          <a:off x="0" y="0"/>
          <a:ext cx="0" cy="0"/>
          <a:chOff x="0" y="0"/>
          <a:chExt cx="0" cy="0"/>
        </a:xfrm>
      </p:grpSpPr>
      <p:sp>
        <p:nvSpPr>
          <p:cNvPr id="13" name="Slide Number Placeholder">
            <a:extLst>
              <a:ext uri="{FF2B5EF4-FFF2-40B4-BE49-F238E27FC236}">
                <a16:creationId xmlns:a16="http://schemas.microsoft.com/office/drawing/2014/main" id="{649C3E4A-56A6-4657-815D-5F0928FEFE14}"/>
              </a:ext>
            </a:extLst>
          </p:cNvPr>
          <p:cNvSpPr>
            <a:spLocks noGrp="1"/>
          </p:cNvSpPr>
          <p:nvPr>
            <p:ph type="sldNum" sz="quarter" idx="12"/>
          </p:nvPr>
        </p:nvSpPr>
        <p:spPr/>
        <p:txBody>
          <a:bodyPr/>
          <a:lstStyle/>
          <a:p>
            <a:fld id="{BA34B6CB-D356-4368-92CA-0DBFC00E40FF}" type="slidenum">
              <a:rPr lang="en-US" smtClean="0"/>
              <a:t>‹#›</a:t>
            </a:fld>
            <a:endParaRPr lang="en-US"/>
          </a:p>
        </p:txBody>
      </p:sp>
      <p:sp>
        <p:nvSpPr>
          <p:cNvPr id="12" name="Footer Placeholder">
            <a:extLst>
              <a:ext uri="{FF2B5EF4-FFF2-40B4-BE49-F238E27FC236}">
                <a16:creationId xmlns:a16="http://schemas.microsoft.com/office/drawing/2014/main" id="{681B7FDB-21AD-43D3-9629-6865ECE7ADC5}"/>
              </a:ext>
            </a:extLst>
          </p:cNvPr>
          <p:cNvSpPr>
            <a:spLocks noGrp="1"/>
          </p:cNvSpPr>
          <p:nvPr>
            <p:ph type="ftr" sz="quarter" idx="11"/>
          </p:nvPr>
        </p:nvSpPr>
        <p:spPr/>
        <p:txBody>
          <a:bodyPr/>
          <a:lstStyle/>
          <a:p>
            <a:endParaRPr lang="en-US"/>
          </a:p>
        </p:txBody>
      </p:sp>
      <p:sp>
        <p:nvSpPr>
          <p:cNvPr id="11" name="Date Placeholder">
            <a:extLst>
              <a:ext uri="{FF2B5EF4-FFF2-40B4-BE49-F238E27FC236}">
                <a16:creationId xmlns:a16="http://schemas.microsoft.com/office/drawing/2014/main" id="{2872A553-B5A6-4603-91A2-FF76401D8DFC}"/>
              </a:ext>
            </a:extLst>
          </p:cNvPr>
          <p:cNvSpPr>
            <a:spLocks noGrp="1"/>
          </p:cNvSpPr>
          <p:nvPr>
            <p:ph type="dt" sz="half" idx="10"/>
          </p:nvPr>
        </p:nvSpPr>
        <p:spPr/>
        <p:txBody>
          <a:bodyPr/>
          <a:lstStyle/>
          <a:p>
            <a:fld id="{64B6BBE9-0C26-4F7A-88E4-609D1C50D501}" type="datetimeFigureOut">
              <a:rPr lang="en-US" smtClean="0"/>
              <a:t>7/15/2022</a:t>
            </a:fld>
            <a:endParaRPr lang="en-US"/>
          </a:p>
        </p:txBody>
      </p:sp>
      <p:sp>
        <p:nvSpPr>
          <p:cNvPr id="4" name="Title 3">
            <a:extLst>
              <a:ext uri="{FF2B5EF4-FFF2-40B4-BE49-F238E27FC236}">
                <a16:creationId xmlns:a16="http://schemas.microsoft.com/office/drawing/2014/main" id="{2F13852C-D243-4D5A-B7E1-09812A4D6444}"/>
              </a:ext>
            </a:extLst>
          </p:cNvPr>
          <p:cNvSpPr>
            <a:spLocks noGrp="1"/>
          </p:cNvSpPr>
          <p:nvPr>
            <p:ph type="title" hasCustomPrompt="1"/>
          </p:nvPr>
        </p:nvSpPr>
        <p:spPr/>
        <p:txBody>
          <a:bodyPr/>
          <a:lstStyle>
            <a:lvl1pPr>
              <a:defRPr/>
            </a:lvl1pPr>
          </a:lstStyle>
          <a:p>
            <a:r>
              <a:rPr lang="en-US" dirty="0"/>
              <a:t>Title</a:t>
            </a:r>
          </a:p>
        </p:txBody>
      </p:sp>
      <p:sp>
        <p:nvSpPr>
          <p:cNvPr id="6" name="Content Placeholder 5">
            <a:extLst>
              <a:ext uri="{FF2B5EF4-FFF2-40B4-BE49-F238E27FC236}">
                <a16:creationId xmlns:a16="http://schemas.microsoft.com/office/drawing/2014/main" id="{5C7F3825-1D38-4C39-8F70-C060E9BEE3D2}"/>
              </a:ext>
            </a:extLst>
          </p:cNvPr>
          <p:cNvSpPr>
            <a:spLocks noGrp="1"/>
          </p:cNvSpPr>
          <p:nvPr>
            <p:ph sz="quarter" idx="13"/>
          </p:nvPr>
        </p:nvSpPr>
        <p:spPr>
          <a:xfrm>
            <a:off x="762000" y="1609725"/>
            <a:ext cx="10687050"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29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ark - Title and Content">
    <p:spTree>
      <p:nvGrpSpPr>
        <p:cNvPr id="1" name=""/>
        <p:cNvGrpSpPr/>
        <p:nvPr/>
      </p:nvGrpSpPr>
      <p:grpSpPr>
        <a:xfrm>
          <a:off x="0" y="0"/>
          <a:ext cx="0" cy="0"/>
          <a:chOff x="0" y="0"/>
          <a:chExt cx="0" cy="0"/>
        </a:xfrm>
      </p:grpSpPr>
      <p:sp>
        <p:nvSpPr>
          <p:cNvPr id="13" name="Slide Number Placeholder">
            <a:extLst>
              <a:ext uri="{FF2B5EF4-FFF2-40B4-BE49-F238E27FC236}">
                <a16:creationId xmlns:a16="http://schemas.microsoft.com/office/drawing/2014/main" id="{649C3E4A-56A6-4657-815D-5F0928FEFE14}"/>
              </a:ext>
            </a:extLst>
          </p:cNvPr>
          <p:cNvSpPr>
            <a:spLocks noGrp="1"/>
          </p:cNvSpPr>
          <p:nvPr>
            <p:ph type="sldNum" sz="quarter" idx="12"/>
          </p:nvPr>
        </p:nvSpPr>
        <p:spPr/>
        <p:txBody>
          <a:bodyPr/>
          <a:lstStyle/>
          <a:p>
            <a:fld id="{BA34B6CB-D356-4368-92CA-0DBFC00E40FF}" type="slidenum">
              <a:rPr lang="en-US" smtClean="0"/>
              <a:t>‹#›</a:t>
            </a:fld>
            <a:endParaRPr lang="en-US"/>
          </a:p>
        </p:txBody>
      </p:sp>
      <p:sp>
        <p:nvSpPr>
          <p:cNvPr id="12" name="Footer Placeholder">
            <a:extLst>
              <a:ext uri="{FF2B5EF4-FFF2-40B4-BE49-F238E27FC236}">
                <a16:creationId xmlns:a16="http://schemas.microsoft.com/office/drawing/2014/main" id="{681B7FDB-21AD-43D3-9629-6865ECE7ADC5}"/>
              </a:ext>
            </a:extLst>
          </p:cNvPr>
          <p:cNvSpPr>
            <a:spLocks noGrp="1"/>
          </p:cNvSpPr>
          <p:nvPr>
            <p:ph type="ftr" sz="quarter" idx="11"/>
          </p:nvPr>
        </p:nvSpPr>
        <p:spPr/>
        <p:txBody>
          <a:bodyPr/>
          <a:lstStyle/>
          <a:p>
            <a:endParaRPr lang="en-US"/>
          </a:p>
        </p:txBody>
      </p:sp>
      <p:sp>
        <p:nvSpPr>
          <p:cNvPr id="11" name="Date Placeholder">
            <a:extLst>
              <a:ext uri="{FF2B5EF4-FFF2-40B4-BE49-F238E27FC236}">
                <a16:creationId xmlns:a16="http://schemas.microsoft.com/office/drawing/2014/main" id="{2872A553-B5A6-4603-91A2-FF76401D8DFC}"/>
              </a:ext>
            </a:extLst>
          </p:cNvPr>
          <p:cNvSpPr>
            <a:spLocks noGrp="1"/>
          </p:cNvSpPr>
          <p:nvPr>
            <p:ph type="dt" sz="half" idx="10"/>
          </p:nvPr>
        </p:nvSpPr>
        <p:spPr/>
        <p:txBody>
          <a:bodyPr/>
          <a:lstStyle/>
          <a:p>
            <a:fld id="{64B6BBE9-0C26-4F7A-88E4-609D1C50D501}" type="datetimeFigureOut">
              <a:rPr lang="en-US" smtClean="0"/>
              <a:t>7/15/2022</a:t>
            </a:fld>
            <a:endParaRPr lang="en-US"/>
          </a:p>
        </p:txBody>
      </p:sp>
      <p:sp>
        <p:nvSpPr>
          <p:cNvPr id="2" name="Title 1">
            <a:extLst>
              <a:ext uri="{FF2B5EF4-FFF2-40B4-BE49-F238E27FC236}">
                <a16:creationId xmlns:a16="http://schemas.microsoft.com/office/drawing/2014/main" id="{12612D05-859A-4FDE-924B-FB91696215EA}"/>
              </a:ext>
            </a:extLst>
          </p:cNvPr>
          <p:cNvSpPr>
            <a:spLocks noGrp="1"/>
          </p:cNvSpPr>
          <p:nvPr>
            <p:ph type="title" hasCustomPrompt="1"/>
          </p:nvPr>
        </p:nvSpPr>
        <p:spPr/>
        <p:txBody>
          <a:bodyPr/>
          <a:lstStyle>
            <a:lvl1pPr>
              <a:defRPr/>
            </a:lvl1pPr>
          </a:lstStyle>
          <a:p>
            <a:r>
              <a:rPr lang="en-US" dirty="0"/>
              <a:t>Title</a:t>
            </a:r>
          </a:p>
        </p:txBody>
      </p:sp>
      <p:sp>
        <p:nvSpPr>
          <p:cNvPr id="6" name="Content Placeholder 5">
            <a:extLst>
              <a:ext uri="{FF2B5EF4-FFF2-40B4-BE49-F238E27FC236}">
                <a16:creationId xmlns:a16="http://schemas.microsoft.com/office/drawing/2014/main" id="{437BB3CE-1E42-4557-A754-EAB09439D6F8}"/>
              </a:ext>
            </a:extLst>
          </p:cNvPr>
          <p:cNvSpPr>
            <a:spLocks noGrp="1"/>
          </p:cNvSpPr>
          <p:nvPr>
            <p:ph sz="quarter" idx="13"/>
          </p:nvPr>
        </p:nvSpPr>
        <p:spPr>
          <a:xfrm>
            <a:off x="762000" y="1609725"/>
            <a:ext cx="10677525"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88250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ight - Remote Speak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EE69D29-7337-6248-888D-2A0330852627}"/>
              </a:ext>
            </a:extLst>
          </p:cNvPr>
          <p:cNvPicPr>
            <a:picLocks noChangeAspect="1"/>
          </p:cNvPicPr>
          <p:nvPr/>
        </p:nvPicPr>
        <p:blipFill rotWithShape="1">
          <a:blip r:embed="rId2">
            <a:extLst>
              <a:ext uri="{28A0092B-C50C-407E-A947-70E740481C1C}">
                <a14:useLocalDpi xmlns:a14="http://schemas.microsoft.com/office/drawing/2010/main" val="0"/>
              </a:ext>
            </a:extLst>
          </a:blip>
          <a:srcRect l="40000"/>
          <a:stretch/>
        </p:blipFill>
        <p:spPr>
          <a:xfrm>
            <a:off x="4876800" y="0"/>
            <a:ext cx="7315199" cy="6858000"/>
          </a:xfrm>
          <a:prstGeom prst="rect">
            <a:avLst/>
          </a:prstGeom>
        </p:spPr>
      </p:pic>
      <p:sp>
        <p:nvSpPr>
          <p:cNvPr id="20" name="Title">
            <a:extLst>
              <a:ext uri="{FF2B5EF4-FFF2-40B4-BE49-F238E27FC236}">
                <a16:creationId xmlns:a16="http://schemas.microsoft.com/office/drawing/2014/main" id="{D94542D5-A1D6-E542-963D-B72B60EDE019}"/>
              </a:ext>
            </a:extLst>
          </p:cNvPr>
          <p:cNvSpPr>
            <a:spLocks noGrp="1"/>
          </p:cNvSpPr>
          <p:nvPr>
            <p:ph type="title" hasCustomPrompt="1"/>
          </p:nvPr>
        </p:nvSpPr>
        <p:spPr>
          <a:xfrm>
            <a:off x="5385816" y="2351724"/>
            <a:ext cx="6297167" cy="822960"/>
          </a:xfrm>
        </p:spPr>
        <p:txBody>
          <a:bodyPr vert="horz" lIns="0" tIns="0" rIns="0" bIns="0" rtlCol="0" anchor="b">
            <a:noAutofit/>
          </a:bodyPr>
          <a:lstStyle>
            <a:lvl1pPr>
              <a:defRPr lang="en-US" sz="2400" b="1" i="0" baseline="0">
                <a:latin typeface="Oracle Sans Tab" panose="020B0503020204020204" pitchFamily="34" charset="0"/>
                <a:ea typeface="+mn-ea"/>
                <a:cs typeface="Oracle Sans Tab" panose="020B0503020204020204" pitchFamily="34" charset="0"/>
              </a:defRPr>
            </a:lvl1pPr>
          </a:lstStyle>
          <a:p>
            <a:pPr marL="0" lvl="0" indent="0">
              <a:spcBef>
                <a:spcPts val="1000"/>
              </a:spcBef>
              <a:buFont typeface="Arial" panose="020B0604020202020204" pitchFamily="34" charset="0"/>
            </a:pPr>
            <a:r>
              <a:rPr lang="en-US" dirty="0"/>
              <a:t>Add title here. Also remove/replace placeholder image as needed.</a:t>
            </a:r>
          </a:p>
        </p:txBody>
      </p:sp>
      <p:sp>
        <p:nvSpPr>
          <p:cNvPr id="21" name="Text Field">
            <a:extLst>
              <a:ext uri="{FF2B5EF4-FFF2-40B4-BE49-F238E27FC236}">
                <a16:creationId xmlns:a16="http://schemas.microsoft.com/office/drawing/2014/main" id="{517ED098-6976-5549-9CFB-EE89734AF8D4}"/>
              </a:ext>
            </a:extLst>
          </p:cNvPr>
          <p:cNvSpPr>
            <a:spLocks noGrp="1"/>
          </p:cNvSpPr>
          <p:nvPr>
            <p:ph type="body" sz="quarter" idx="16" hasCustomPrompt="1"/>
          </p:nvPr>
        </p:nvSpPr>
        <p:spPr>
          <a:xfrm>
            <a:off x="5385816" y="3662156"/>
            <a:ext cx="6297168" cy="1132486"/>
          </a:xfrm>
          <a:prstGeom prst="rect">
            <a:avLst/>
          </a:prstGeom>
        </p:spPr>
        <p:txBody>
          <a:bodyPr lIns="0" tIns="0" rIns="0" bIns="0">
            <a:normAutofit/>
          </a:bodyPr>
          <a:lstStyle>
            <a:lvl1pPr>
              <a:defRPr sz="2000"/>
            </a:lvl1pPr>
          </a:lstStyle>
          <a:p>
            <a:pPr lvl="0"/>
            <a:r>
              <a:rPr lang="en-US" dirty="0"/>
              <a:t>Title</a:t>
            </a:r>
          </a:p>
          <a:p>
            <a:pPr lvl="0"/>
            <a:r>
              <a:rPr lang="en-US" dirty="0"/>
              <a:t>Company</a:t>
            </a:r>
          </a:p>
          <a:p>
            <a:pPr lvl="0"/>
            <a:r>
              <a:rPr lang="en-US" dirty="0"/>
              <a:t>Date</a:t>
            </a:r>
          </a:p>
        </p:txBody>
      </p:sp>
      <p:pic>
        <p:nvPicPr>
          <p:cNvPr id="10" name="OTag">
            <a:extLst>
              <a:ext uri="{FF2B5EF4-FFF2-40B4-BE49-F238E27FC236}">
                <a16:creationId xmlns:a16="http://schemas.microsoft.com/office/drawing/2014/main" id="{3CE1CF95-2ED4-4044-A052-7E6E1867A5F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3" name="Picture Placeholder 2">
            <a:extLst>
              <a:ext uri="{FF2B5EF4-FFF2-40B4-BE49-F238E27FC236}">
                <a16:creationId xmlns:a16="http://schemas.microsoft.com/office/drawing/2014/main" id="{32F5E131-FF87-4B2F-9DB6-B4DB095B758D}"/>
              </a:ext>
            </a:extLst>
          </p:cNvPr>
          <p:cNvSpPr>
            <a:spLocks noGrp="1"/>
          </p:cNvSpPr>
          <p:nvPr>
            <p:ph type="pic" sz="quarter" idx="20" hasCustomPrompt="1"/>
          </p:nvPr>
        </p:nvSpPr>
        <p:spPr>
          <a:xfrm>
            <a:off x="0" y="0"/>
            <a:ext cx="4876800" cy="6858000"/>
          </a:xfrm>
        </p:spPr>
        <p:txBody>
          <a:bodyPr anchor="ctr" anchorCtr="1"/>
          <a:lstStyle>
            <a:lvl1pPr>
              <a:defRPr/>
            </a:lvl1pPr>
          </a:lstStyle>
          <a:p>
            <a:r>
              <a:rPr lang="en-US" dirty="0"/>
              <a:t>Click to add image</a:t>
            </a:r>
          </a:p>
        </p:txBody>
      </p:sp>
      <p:sp>
        <p:nvSpPr>
          <p:cNvPr id="2" name="Date Placeholder 1">
            <a:extLst>
              <a:ext uri="{FF2B5EF4-FFF2-40B4-BE49-F238E27FC236}">
                <a16:creationId xmlns:a16="http://schemas.microsoft.com/office/drawing/2014/main" id="{BC86FB79-6AF9-4538-98F2-33825A26DECE}"/>
              </a:ext>
            </a:extLst>
          </p:cNvPr>
          <p:cNvSpPr>
            <a:spLocks noGrp="1"/>
          </p:cNvSpPr>
          <p:nvPr>
            <p:ph type="dt" sz="half" idx="21"/>
          </p:nvPr>
        </p:nvSpPr>
        <p:spPr/>
        <p:txBody>
          <a:bodyPr/>
          <a:lstStyle/>
          <a:p>
            <a:fld id="{64B6BBE9-0C26-4F7A-88E4-609D1C50D501}" type="datetimeFigureOut">
              <a:rPr lang="en-US" smtClean="0"/>
              <a:t>7/15/2022</a:t>
            </a:fld>
            <a:endParaRPr lang="en-US"/>
          </a:p>
        </p:txBody>
      </p:sp>
      <p:sp>
        <p:nvSpPr>
          <p:cNvPr id="7" name="Footer Placeholder 6">
            <a:extLst>
              <a:ext uri="{FF2B5EF4-FFF2-40B4-BE49-F238E27FC236}">
                <a16:creationId xmlns:a16="http://schemas.microsoft.com/office/drawing/2014/main" id="{4D6A4509-AC78-4360-9126-01A3BC6609AC}"/>
              </a:ext>
            </a:extLst>
          </p:cNvPr>
          <p:cNvSpPr>
            <a:spLocks noGrp="1"/>
          </p:cNvSpPr>
          <p:nvPr>
            <p:ph type="ftr" sz="quarter" idx="22"/>
          </p:nvPr>
        </p:nvSpPr>
        <p:spPr/>
        <p:txBody>
          <a:bodyPr/>
          <a:lstStyle/>
          <a:p>
            <a:endParaRPr lang="en-US"/>
          </a:p>
        </p:txBody>
      </p:sp>
      <p:sp>
        <p:nvSpPr>
          <p:cNvPr id="8" name="Slide Number Placeholder 7">
            <a:extLst>
              <a:ext uri="{FF2B5EF4-FFF2-40B4-BE49-F238E27FC236}">
                <a16:creationId xmlns:a16="http://schemas.microsoft.com/office/drawing/2014/main" id="{6C2FCDC2-FBB6-46F4-9BD5-AE85C1DC3F2C}"/>
              </a:ext>
            </a:extLst>
          </p:cNvPr>
          <p:cNvSpPr>
            <a:spLocks noGrp="1"/>
          </p:cNvSpPr>
          <p:nvPr>
            <p:ph type="sldNum" sz="quarter" idx="23"/>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58292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Dark - Remote Speak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CB9AC92-58C2-B14E-81EA-F40548FD48C3}"/>
              </a:ext>
            </a:extLst>
          </p:cNvPr>
          <p:cNvPicPr>
            <a:picLocks noChangeAspect="1"/>
          </p:cNvPicPr>
          <p:nvPr/>
        </p:nvPicPr>
        <p:blipFill rotWithShape="1">
          <a:blip r:embed="rId2">
            <a:extLst>
              <a:ext uri="{28A0092B-C50C-407E-A947-70E740481C1C}">
                <a14:useLocalDpi xmlns:a14="http://schemas.microsoft.com/office/drawing/2010/main" val="0"/>
              </a:ext>
            </a:extLst>
          </a:blip>
          <a:srcRect l="40000"/>
          <a:stretch/>
        </p:blipFill>
        <p:spPr>
          <a:xfrm>
            <a:off x="4876798" y="0"/>
            <a:ext cx="7315201" cy="6858000"/>
          </a:xfrm>
          <a:prstGeom prst="rect">
            <a:avLst/>
          </a:prstGeom>
        </p:spPr>
      </p:pic>
      <p:sp>
        <p:nvSpPr>
          <p:cNvPr id="20" name="Title">
            <a:extLst>
              <a:ext uri="{FF2B5EF4-FFF2-40B4-BE49-F238E27FC236}">
                <a16:creationId xmlns:a16="http://schemas.microsoft.com/office/drawing/2014/main" id="{D94542D5-A1D6-E542-963D-B72B60EDE019}"/>
              </a:ext>
            </a:extLst>
          </p:cNvPr>
          <p:cNvSpPr>
            <a:spLocks noGrp="1"/>
          </p:cNvSpPr>
          <p:nvPr>
            <p:ph type="title" hasCustomPrompt="1"/>
          </p:nvPr>
        </p:nvSpPr>
        <p:spPr>
          <a:xfrm>
            <a:off x="5385816" y="2351724"/>
            <a:ext cx="6297167" cy="822960"/>
          </a:xfrm>
        </p:spPr>
        <p:txBody>
          <a:bodyPr vert="horz" lIns="0" tIns="0" rIns="0" bIns="0" rtlCol="0" anchor="b">
            <a:noAutofit/>
          </a:bodyPr>
          <a:lstStyle>
            <a:lvl1pPr>
              <a:defRPr lang="en-US" sz="2400" b="1" i="0" baseline="0">
                <a:latin typeface="Oracle Sans Tab" panose="020B0503020204020204" pitchFamily="34" charset="0"/>
                <a:ea typeface="+mn-ea"/>
                <a:cs typeface="Oracle Sans Tab" panose="020B0503020204020204" pitchFamily="34" charset="0"/>
              </a:defRPr>
            </a:lvl1pPr>
          </a:lstStyle>
          <a:p>
            <a:pPr marL="0" lvl="0" indent="0">
              <a:spcBef>
                <a:spcPts val="1000"/>
              </a:spcBef>
              <a:buFont typeface="Arial" panose="020B0604020202020204" pitchFamily="34" charset="0"/>
            </a:pPr>
            <a:r>
              <a:rPr lang="en-US" dirty="0"/>
              <a:t>Add title here. Also remove/replace placeholder image as needed.</a:t>
            </a:r>
          </a:p>
        </p:txBody>
      </p:sp>
      <p:sp>
        <p:nvSpPr>
          <p:cNvPr id="21" name="Text Field">
            <a:extLst>
              <a:ext uri="{FF2B5EF4-FFF2-40B4-BE49-F238E27FC236}">
                <a16:creationId xmlns:a16="http://schemas.microsoft.com/office/drawing/2014/main" id="{517ED098-6976-5549-9CFB-EE89734AF8D4}"/>
              </a:ext>
            </a:extLst>
          </p:cNvPr>
          <p:cNvSpPr>
            <a:spLocks noGrp="1"/>
          </p:cNvSpPr>
          <p:nvPr>
            <p:ph type="body" sz="quarter" idx="16" hasCustomPrompt="1"/>
          </p:nvPr>
        </p:nvSpPr>
        <p:spPr>
          <a:xfrm>
            <a:off x="5385816" y="3662156"/>
            <a:ext cx="6297168" cy="1132486"/>
          </a:xfrm>
          <a:prstGeom prst="rect">
            <a:avLst/>
          </a:prstGeom>
        </p:spPr>
        <p:txBody>
          <a:bodyPr lIns="0" tIns="0" rIns="0" bIns="0">
            <a:normAutofit/>
          </a:bodyPr>
          <a:lstStyle>
            <a:lvl1pPr>
              <a:defRPr sz="2000"/>
            </a:lvl1pPr>
          </a:lstStyle>
          <a:p>
            <a:pPr lvl="0"/>
            <a:r>
              <a:rPr lang="en-US" dirty="0"/>
              <a:t>Title</a:t>
            </a:r>
          </a:p>
          <a:p>
            <a:pPr lvl="0"/>
            <a:r>
              <a:rPr lang="en-US" dirty="0"/>
              <a:t>Company</a:t>
            </a:r>
          </a:p>
          <a:p>
            <a:pPr lvl="0"/>
            <a:r>
              <a:rPr lang="en-US" dirty="0"/>
              <a:t>Date</a:t>
            </a:r>
          </a:p>
        </p:txBody>
      </p:sp>
      <p:pic>
        <p:nvPicPr>
          <p:cNvPr id="10" name="OTag">
            <a:extLst>
              <a:ext uri="{FF2B5EF4-FFF2-40B4-BE49-F238E27FC236}">
                <a16:creationId xmlns:a16="http://schemas.microsoft.com/office/drawing/2014/main" id="{3AA2A5D2-AD0A-4DBD-927A-96DC377BC49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3" name="Picture Placeholder 2">
            <a:extLst>
              <a:ext uri="{FF2B5EF4-FFF2-40B4-BE49-F238E27FC236}">
                <a16:creationId xmlns:a16="http://schemas.microsoft.com/office/drawing/2014/main" id="{20FEB6C0-1F5B-4135-8E18-A04A68550D75}"/>
              </a:ext>
            </a:extLst>
          </p:cNvPr>
          <p:cNvSpPr>
            <a:spLocks noGrp="1"/>
          </p:cNvSpPr>
          <p:nvPr>
            <p:ph type="pic" sz="quarter" idx="20" hasCustomPrompt="1"/>
          </p:nvPr>
        </p:nvSpPr>
        <p:spPr>
          <a:xfrm>
            <a:off x="0" y="0"/>
            <a:ext cx="4876800" cy="6858000"/>
          </a:xfrm>
        </p:spPr>
        <p:txBody>
          <a:bodyPr anchor="ctr" anchorCtr="1">
            <a:normAutofit/>
          </a:bodyPr>
          <a:lstStyle>
            <a:lvl1pPr>
              <a:defRPr/>
            </a:lvl1pPr>
          </a:lstStyle>
          <a:p>
            <a:r>
              <a:rPr lang="en-US" dirty="0"/>
              <a:t>Click to add image</a:t>
            </a:r>
          </a:p>
        </p:txBody>
      </p:sp>
      <p:sp>
        <p:nvSpPr>
          <p:cNvPr id="2" name="Date Placeholder 1">
            <a:extLst>
              <a:ext uri="{FF2B5EF4-FFF2-40B4-BE49-F238E27FC236}">
                <a16:creationId xmlns:a16="http://schemas.microsoft.com/office/drawing/2014/main" id="{1522B3ED-CF2C-4067-92C1-D268C952FB0E}"/>
              </a:ext>
            </a:extLst>
          </p:cNvPr>
          <p:cNvSpPr>
            <a:spLocks noGrp="1"/>
          </p:cNvSpPr>
          <p:nvPr>
            <p:ph type="dt" sz="half" idx="21"/>
          </p:nvPr>
        </p:nvSpPr>
        <p:spPr/>
        <p:txBody>
          <a:bodyPr/>
          <a:lstStyle/>
          <a:p>
            <a:fld id="{64B6BBE9-0C26-4F7A-88E4-609D1C50D501}" type="datetimeFigureOut">
              <a:rPr lang="en-US" smtClean="0"/>
              <a:t>7/15/2022</a:t>
            </a:fld>
            <a:endParaRPr lang="en-US"/>
          </a:p>
        </p:txBody>
      </p:sp>
      <p:sp>
        <p:nvSpPr>
          <p:cNvPr id="7" name="Footer Placeholder 6">
            <a:extLst>
              <a:ext uri="{FF2B5EF4-FFF2-40B4-BE49-F238E27FC236}">
                <a16:creationId xmlns:a16="http://schemas.microsoft.com/office/drawing/2014/main" id="{ECE0BF7F-49D0-4680-97A6-57F3353BC736}"/>
              </a:ext>
            </a:extLst>
          </p:cNvPr>
          <p:cNvSpPr>
            <a:spLocks noGrp="1"/>
          </p:cNvSpPr>
          <p:nvPr>
            <p:ph type="ftr" sz="quarter" idx="22"/>
          </p:nvPr>
        </p:nvSpPr>
        <p:spPr/>
        <p:txBody>
          <a:bodyPr/>
          <a:lstStyle/>
          <a:p>
            <a:endParaRPr lang="en-US"/>
          </a:p>
        </p:txBody>
      </p:sp>
      <p:sp>
        <p:nvSpPr>
          <p:cNvPr id="8" name="Slide Number Placeholder 7">
            <a:extLst>
              <a:ext uri="{FF2B5EF4-FFF2-40B4-BE49-F238E27FC236}">
                <a16:creationId xmlns:a16="http://schemas.microsoft.com/office/drawing/2014/main" id="{EFD3ACE9-71BB-462A-B503-22DE7B536BD1}"/>
              </a:ext>
            </a:extLst>
          </p:cNvPr>
          <p:cNvSpPr>
            <a:spLocks noGrp="1"/>
          </p:cNvSpPr>
          <p:nvPr>
            <p:ph type="sldNum" sz="quarter" idx="23"/>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15279829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ight - Quote with Data Texture Background">
    <p:spTree>
      <p:nvGrpSpPr>
        <p:cNvPr id="1" name=""/>
        <p:cNvGrpSpPr/>
        <p:nvPr/>
      </p:nvGrpSpPr>
      <p:grpSpPr>
        <a:xfrm>
          <a:off x="0" y="0"/>
          <a:ext cx="0" cy="0"/>
          <a:chOff x="0" y="0"/>
          <a:chExt cx="0" cy="0"/>
        </a:xfrm>
      </p:grpSpPr>
      <p:pic>
        <p:nvPicPr>
          <p:cNvPr id="26" name="Data Texture Image">
            <a:extLst>
              <a:ext uri="{FF2B5EF4-FFF2-40B4-BE49-F238E27FC236}">
                <a16:creationId xmlns:a16="http://schemas.microsoft.com/office/drawing/2014/main" id="{B04AAB1E-3886-45C0-9EE7-ABD1360D0F2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8"/>
          </a:xfrm>
          <a:prstGeom prst="rect">
            <a:avLst/>
          </a:prstGeom>
          <a:ln>
            <a:noFill/>
          </a:ln>
        </p:spPr>
      </p:pic>
      <p:pic>
        <p:nvPicPr>
          <p:cNvPr id="30" name="OTag">
            <a:extLst>
              <a:ext uri="{FF2B5EF4-FFF2-40B4-BE49-F238E27FC236}">
                <a16:creationId xmlns:a16="http://schemas.microsoft.com/office/drawing/2014/main" id="{7DC71B8D-1AA8-1D49-9770-9D8CD0F61F9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 name="Title">
            <a:extLst>
              <a:ext uri="{FF2B5EF4-FFF2-40B4-BE49-F238E27FC236}">
                <a16:creationId xmlns:a16="http://schemas.microsoft.com/office/drawing/2014/main" id="{BA19B719-F896-40D2-A59B-8E51E7D4BB65}"/>
              </a:ext>
            </a:extLst>
          </p:cNvPr>
          <p:cNvSpPr>
            <a:spLocks noGrp="1"/>
          </p:cNvSpPr>
          <p:nvPr>
            <p:ph type="title" hasCustomPrompt="1"/>
          </p:nvPr>
        </p:nvSpPr>
        <p:spPr>
          <a:xfrm>
            <a:off x="768875" y="1828800"/>
            <a:ext cx="8049200" cy="2026447"/>
          </a:xfrm>
          <a:noFill/>
        </p:spPr>
        <p:txBody>
          <a:bodyPr vert="horz" wrap="square" lIns="0" tIns="0" rIns="0" bIns="0" rtlCol="0" anchor="b" anchorCtr="0">
            <a:noAutofit/>
          </a:bodyPr>
          <a:lstStyle>
            <a:lvl1pPr>
              <a:lnSpc>
                <a:spcPct val="100000"/>
              </a:lnSpc>
              <a:defRPr lang="en-US" sz="3200" b="0">
                <a:latin typeface="+mj-lt"/>
                <a:cs typeface="Oracle Sans Tab" panose="020B0503020204020204" pitchFamily="34" charset="0"/>
              </a:defRPr>
            </a:lvl1pPr>
          </a:lstStyle>
          <a:p>
            <a:pPr lvl="0"/>
            <a:r>
              <a:rPr lang="en-US" dirty="0"/>
              <a:t>“Click to type customer or partner quote surrounded by quotation marks.” Remove/replace placeholder logo as needed.</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defRPr b="1"/>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defRPr/>
            </a:lvl1pPr>
          </a:lstStyle>
          <a:p>
            <a:pPr lvl="0"/>
            <a:r>
              <a:rPr lang="en-US" dirty="0"/>
              <a:t>Additional information if needed</a:t>
            </a:r>
          </a:p>
        </p:txBody>
      </p:sp>
      <p:sp>
        <p:nvSpPr>
          <p:cNvPr id="7" name="Picture Placeholder 6">
            <a:extLst>
              <a:ext uri="{FF2B5EF4-FFF2-40B4-BE49-F238E27FC236}">
                <a16:creationId xmlns:a16="http://schemas.microsoft.com/office/drawing/2014/main" id="{414A2E81-7AA0-4954-BF7E-C076C41AF7C6}"/>
              </a:ext>
            </a:extLst>
          </p:cNvPr>
          <p:cNvSpPr>
            <a:spLocks noGrp="1"/>
          </p:cNvSpPr>
          <p:nvPr>
            <p:ph type="pic" sz="quarter" idx="41" hasCustomPrompt="1"/>
          </p:nvPr>
        </p:nvSpPr>
        <p:spPr>
          <a:xfrm>
            <a:off x="771067" y="1013988"/>
            <a:ext cx="2944208" cy="814812"/>
          </a:xfrm>
        </p:spPr>
        <p:txBody>
          <a:bodyPr/>
          <a:lstStyle>
            <a:lvl1pPr>
              <a:defRPr/>
            </a:lvl1pPr>
          </a:lstStyle>
          <a:p>
            <a:r>
              <a:rPr lang="en-US" dirty="0"/>
              <a:t>Click to add logo</a:t>
            </a:r>
          </a:p>
        </p:txBody>
      </p:sp>
      <p:sp>
        <p:nvSpPr>
          <p:cNvPr id="6" name="Date Placeholder 5">
            <a:extLst>
              <a:ext uri="{FF2B5EF4-FFF2-40B4-BE49-F238E27FC236}">
                <a16:creationId xmlns:a16="http://schemas.microsoft.com/office/drawing/2014/main" id="{F17ECA2C-4CF8-48ED-893A-2958F9909B90}"/>
              </a:ext>
            </a:extLst>
          </p:cNvPr>
          <p:cNvSpPr>
            <a:spLocks noGrp="1"/>
          </p:cNvSpPr>
          <p:nvPr>
            <p:ph type="dt" sz="half" idx="42"/>
          </p:nvPr>
        </p:nvSpPr>
        <p:spPr/>
        <p:txBody>
          <a:bodyPr/>
          <a:lstStyle/>
          <a:p>
            <a:fld id="{64B6BBE9-0C26-4F7A-88E4-609D1C50D501}" type="datetimeFigureOut">
              <a:rPr lang="en-US" smtClean="0"/>
              <a:t>7/15/2022</a:t>
            </a:fld>
            <a:endParaRPr lang="en-US"/>
          </a:p>
        </p:txBody>
      </p:sp>
      <p:sp>
        <p:nvSpPr>
          <p:cNvPr id="8" name="Footer Placeholder 7">
            <a:extLst>
              <a:ext uri="{FF2B5EF4-FFF2-40B4-BE49-F238E27FC236}">
                <a16:creationId xmlns:a16="http://schemas.microsoft.com/office/drawing/2014/main" id="{144FDBCE-E35C-4859-AD9D-93665BD69FD5}"/>
              </a:ext>
            </a:extLst>
          </p:cNvPr>
          <p:cNvSpPr>
            <a:spLocks noGrp="1"/>
          </p:cNvSpPr>
          <p:nvPr>
            <p:ph type="ftr" sz="quarter" idx="43"/>
          </p:nvPr>
        </p:nvSpPr>
        <p:spPr/>
        <p:txBody>
          <a:bodyPr/>
          <a:lstStyle/>
          <a:p>
            <a:endParaRPr lang="en-US"/>
          </a:p>
        </p:txBody>
      </p:sp>
      <p:sp>
        <p:nvSpPr>
          <p:cNvPr id="9" name="Slide Number Placeholder 8">
            <a:extLst>
              <a:ext uri="{FF2B5EF4-FFF2-40B4-BE49-F238E27FC236}">
                <a16:creationId xmlns:a16="http://schemas.microsoft.com/office/drawing/2014/main" id="{0F5130C2-E640-4887-BCA9-090F40084C88}"/>
              </a:ext>
            </a:extLst>
          </p:cNvPr>
          <p:cNvSpPr>
            <a:spLocks noGrp="1"/>
          </p:cNvSpPr>
          <p:nvPr>
            <p:ph type="sldNum" sz="quarter" idx="44"/>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113841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Dark - Quote with Data Texture Background">
    <p:bg>
      <p:bgRef idx="1001">
        <a:schemeClr val="bg1"/>
      </p:bgRef>
    </p:bg>
    <p:spTree>
      <p:nvGrpSpPr>
        <p:cNvPr id="1" name=""/>
        <p:cNvGrpSpPr/>
        <p:nvPr/>
      </p:nvGrpSpPr>
      <p:grpSpPr>
        <a:xfrm>
          <a:off x="0" y="0"/>
          <a:ext cx="0" cy="0"/>
          <a:chOff x="0" y="0"/>
          <a:chExt cx="0" cy="0"/>
        </a:xfrm>
      </p:grpSpPr>
      <p:pic>
        <p:nvPicPr>
          <p:cNvPr id="15" name="Data Texture Image">
            <a:extLst>
              <a:ext uri="{FF2B5EF4-FFF2-40B4-BE49-F238E27FC236}">
                <a16:creationId xmlns:a16="http://schemas.microsoft.com/office/drawing/2014/main" id="{8A6273FB-BF91-403E-A6FD-7515A6D8BFC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invGray">
          <a:xfrm>
            <a:off x="0" y="0"/>
            <a:ext cx="12192000" cy="6858000"/>
          </a:xfrm>
          <a:prstGeom prst="rect">
            <a:avLst/>
          </a:prstGeom>
        </p:spPr>
      </p:pic>
      <p:pic>
        <p:nvPicPr>
          <p:cNvPr id="30" name="OTag">
            <a:extLst>
              <a:ext uri="{FF2B5EF4-FFF2-40B4-BE49-F238E27FC236}">
                <a16:creationId xmlns:a16="http://schemas.microsoft.com/office/drawing/2014/main" id="{7DC71B8D-1AA8-1D49-9770-9D8CD0F61F9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 name="Quote">
            <a:extLst>
              <a:ext uri="{FF2B5EF4-FFF2-40B4-BE49-F238E27FC236}">
                <a16:creationId xmlns:a16="http://schemas.microsoft.com/office/drawing/2014/main" id="{70860AE5-51F4-4600-B7C5-0FFE1F5EE8BF}"/>
              </a:ext>
            </a:extLst>
          </p:cNvPr>
          <p:cNvSpPr>
            <a:spLocks noGrp="1"/>
          </p:cNvSpPr>
          <p:nvPr>
            <p:ph type="title" hasCustomPrompt="1"/>
          </p:nvPr>
        </p:nvSpPr>
        <p:spPr>
          <a:xfrm>
            <a:off x="768875" y="1828800"/>
            <a:ext cx="8022040" cy="1963350"/>
          </a:xfrm>
          <a:noFill/>
        </p:spPr>
        <p:txBody>
          <a:bodyPr vert="horz" wrap="square" lIns="0" tIns="0" rIns="0" bIns="0" rtlCol="0" anchor="b" anchorCtr="0">
            <a:noAutofit/>
          </a:bodyPr>
          <a:lstStyle>
            <a:lvl1pPr>
              <a:defRPr lang="en-US" sz="3200" b="0">
                <a:latin typeface="+mj-lt"/>
                <a:cs typeface="Oracle Sans Tab" panose="020B0503020204020204" pitchFamily="34" charset="0"/>
              </a:defRPr>
            </a:lvl1pPr>
          </a:lstStyle>
          <a:p>
            <a:pPr lvl="0"/>
            <a:r>
              <a:rPr lang="en-US" dirty="0"/>
              <a:t>“Click to type customer or partner quote surrounded by quotation marks.” Remove/replace placeholder logo as needed.</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defRPr b="1"/>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defRPr/>
            </a:lvl1pPr>
          </a:lstStyle>
          <a:p>
            <a:pPr lvl="0"/>
            <a:r>
              <a:rPr lang="en-US" dirty="0"/>
              <a:t>Additional information if needed</a:t>
            </a:r>
          </a:p>
        </p:txBody>
      </p:sp>
      <p:sp>
        <p:nvSpPr>
          <p:cNvPr id="10" name="Picture Placeholder 6">
            <a:extLst>
              <a:ext uri="{FF2B5EF4-FFF2-40B4-BE49-F238E27FC236}">
                <a16:creationId xmlns:a16="http://schemas.microsoft.com/office/drawing/2014/main" id="{CF70D2C9-2534-48AA-9A8A-D82D5A31B2F9}"/>
              </a:ext>
            </a:extLst>
          </p:cNvPr>
          <p:cNvSpPr>
            <a:spLocks noGrp="1"/>
          </p:cNvSpPr>
          <p:nvPr>
            <p:ph type="pic" sz="quarter" idx="41" hasCustomPrompt="1"/>
          </p:nvPr>
        </p:nvSpPr>
        <p:spPr>
          <a:xfrm>
            <a:off x="771067" y="1013988"/>
            <a:ext cx="2944208" cy="814812"/>
          </a:xfrm>
        </p:spPr>
        <p:txBody>
          <a:bodyPr/>
          <a:lstStyle>
            <a:lvl1pPr>
              <a:defRPr/>
            </a:lvl1pPr>
          </a:lstStyle>
          <a:p>
            <a:r>
              <a:rPr lang="en-US" dirty="0"/>
              <a:t>Click to add logo</a:t>
            </a:r>
          </a:p>
        </p:txBody>
      </p:sp>
      <p:sp>
        <p:nvSpPr>
          <p:cNvPr id="6" name="Date Placeholder 5">
            <a:extLst>
              <a:ext uri="{FF2B5EF4-FFF2-40B4-BE49-F238E27FC236}">
                <a16:creationId xmlns:a16="http://schemas.microsoft.com/office/drawing/2014/main" id="{4626C9C3-D9C8-4222-B161-D7AF97BC1F41}"/>
              </a:ext>
            </a:extLst>
          </p:cNvPr>
          <p:cNvSpPr>
            <a:spLocks noGrp="1"/>
          </p:cNvSpPr>
          <p:nvPr>
            <p:ph type="dt" sz="half" idx="42"/>
          </p:nvPr>
        </p:nvSpPr>
        <p:spPr/>
        <p:txBody>
          <a:bodyPr/>
          <a:lstStyle/>
          <a:p>
            <a:fld id="{64B6BBE9-0C26-4F7A-88E4-609D1C50D501}" type="datetimeFigureOut">
              <a:rPr lang="en-US" smtClean="0"/>
              <a:t>7/15/2022</a:t>
            </a:fld>
            <a:endParaRPr lang="en-US"/>
          </a:p>
        </p:txBody>
      </p:sp>
      <p:sp>
        <p:nvSpPr>
          <p:cNvPr id="7" name="Footer Placeholder 6">
            <a:extLst>
              <a:ext uri="{FF2B5EF4-FFF2-40B4-BE49-F238E27FC236}">
                <a16:creationId xmlns:a16="http://schemas.microsoft.com/office/drawing/2014/main" id="{C64C126A-0D05-424A-A6C2-80119CEAE618}"/>
              </a:ext>
            </a:extLst>
          </p:cNvPr>
          <p:cNvSpPr>
            <a:spLocks noGrp="1"/>
          </p:cNvSpPr>
          <p:nvPr>
            <p:ph type="ftr" sz="quarter" idx="43"/>
          </p:nvPr>
        </p:nvSpPr>
        <p:spPr/>
        <p:txBody>
          <a:bodyPr/>
          <a:lstStyle/>
          <a:p>
            <a:endParaRPr lang="en-US"/>
          </a:p>
        </p:txBody>
      </p:sp>
      <p:sp>
        <p:nvSpPr>
          <p:cNvPr id="8" name="Slide Number Placeholder 7">
            <a:extLst>
              <a:ext uri="{FF2B5EF4-FFF2-40B4-BE49-F238E27FC236}">
                <a16:creationId xmlns:a16="http://schemas.microsoft.com/office/drawing/2014/main" id="{E6D685BD-0D80-40FF-88C3-58BBDF890F03}"/>
              </a:ext>
            </a:extLst>
          </p:cNvPr>
          <p:cNvSpPr>
            <a:spLocks noGrp="1"/>
          </p:cNvSpPr>
          <p:nvPr>
            <p:ph type="sldNum" sz="quarter" idx="44"/>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5973282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Light - Quote with Picture">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372844" y="2434528"/>
            <a:ext cx="6067096" cy="1846659"/>
          </a:xfrm>
          <a:noFill/>
        </p:spPr>
        <p:txBody>
          <a:bodyPr vert="horz" wrap="square" lIns="0" tIns="0" rIns="0" bIns="0" rtlCol="0" anchor="b" anchorCtr="0">
            <a:spAutoFit/>
          </a:bodyPr>
          <a:lstStyle>
            <a:lvl1pPr>
              <a:lnSpc>
                <a:spcPct val="100000"/>
              </a:lnSpc>
              <a:defRPr lang="en-US" sz="3000" b="0" dirty="0">
                <a:latin typeface="+mj-lt"/>
                <a:cs typeface="Oracle Sans Tab" panose="020B0503020204020204" pitchFamily="34" charset="0"/>
              </a:defRPr>
            </a:lvl1pPr>
          </a:lstStyle>
          <a:p>
            <a:pPr lvl="0"/>
            <a:r>
              <a:rPr lang="en-US" dirty="0"/>
              <a:t>“Click to type customer or partner quote surrounded by quotation marks.” Remove/replace placeholder image as needed.</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72844" y="4983135"/>
            <a:ext cx="6054629" cy="266291"/>
          </a:xfrm>
          <a:prstGeom prst="rect">
            <a:avLst/>
          </a:prstGeom>
        </p:spPr>
        <p:txBody>
          <a:bodyPr>
            <a:noAutofit/>
          </a:bodyPr>
          <a:lstStyle>
            <a:lvl1pPr>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72844" y="5320728"/>
            <a:ext cx="6054629" cy="786385"/>
          </a:xfrm>
          <a:prstGeom prst="rect">
            <a:avLst/>
          </a:prstGeom>
        </p:spPr>
        <p:txBody>
          <a:bodyPr>
            <a:noAutofit/>
          </a:bodyPr>
          <a:lstStyle>
            <a:lvl1pPr>
              <a:defRPr/>
            </a:lvl1pPr>
          </a:lstStyle>
          <a:p>
            <a:pPr lvl="0"/>
            <a:r>
              <a:rPr lang="en-US" dirty="0"/>
              <a:t>Additional information if needed</a:t>
            </a:r>
          </a:p>
        </p:txBody>
      </p:sp>
      <p:pic>
        <p:nvPicPr>
          <p:cNvPr id="15" name="OTag">
            <a:extLst>
              <a:ext uri="{FF2B5EF4-FFF2-40B4-BE49-F238E27FC236}">
                <a16:creationId xmlns:a16="http://schemas.microsoft.com/office/drawing/2014/main" id="{D79573CA-7EF3-46CE-91D4-01D1A2F17BEF}"/>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6" name="TextBox 5">
            <a:extLst>
              <a:ext uri="{FF2B5EF4-FFF2-40B4-BE49-F238E27FC236}">
                <a16:creationId xmlns:a16="http://schemas.microsoft.com/office/drawing/2014/main" id="{A8F9EF32-2876-8841-ADB8-707F8BDB8530}"/>
              </a:ext>
            </a:extLst>
          </p:cNvPr>
          <p:cNvSpPr txBox="1"/>
          <p:nvPr/>
        </p:nvSpPr>
        <p:spPr>
          <a:xfrm>
            <a:off x="1295730" y="3244334"/>
            <a:ext cx="2285339" cy="369332"/>
          </a:xfrm>
          <a:prstGeom prst="rect">
            <a:avLst/>
          </a:prstGeom>
          <a:noFill/>
        </p:spPr>
        <p:txBody>
          <a:bodyPr wrap="square" rtlCol="0">
            <a:spAutoFit/>
          </a:bodyPr>
          <a:lstStyle/>
          <a:p>
            <a:r>
              <a:rPr lang="en-US" dirty="0">
                <a:solidFill>
                  <a:schemeClr val="bg2"/>
                </a:solidFill>
              </a:rPr>
              <a:t>Click to add image</a:t>
            </a:r>
          </a:p>
        </p:txBody>
      </p:sp>
      <p:sp>
        <p:nvSpPr>
          <p:cNvPr id="12" name="Picture Placeholder 6">
            <a:extLst>
              <a:ext uri="{FF2B5EF4-FFF2-40B4-BE49-F238E27FC236}">
                <a16:creationId xmlns:a16="http://schemas.microsoft.com/office/drawing/2014/main" id="{48F56FAF-A389-4DEC-BCB5-7C2BCDEBE166}"/>
              </a:ext>
            </a:extLst>
          </p:cNvPr>
          <p:cNvSpPr>
            <a:spLocks noGrp="1" noChangeAspect="1"/>
          </p:cNvSpPr>
          <p:nvPr>
            <p:ph type="pic" sz="quarter" idx="41" hasCustomPrompt="1"/>
          </p:nvPr>
        </p:nvSpPr>
        <p:spPr>
          <a:xfrm>
            <a:off x="5434085" y="1206535"/>
            <a:ext cx="2944208" cy="841248"/>
          </a:xfrm>
        </p:spPr>
        <p:txBody>
          <a:bodyPr anchor="ctr" anchorCtr="1"/>
          <a:lstStyle>
            <a:lvl1pPr>
              <a:defRPr/>
            </a:lvl1pPr>
          </a:lstStyle>
          <a:p>
            <a:r>
              <a:rPr lang="en-US" dirty="0"/>
              <a:t>Click to add logo</a:t>
            </a:r>
          </a:p>
        </p:txBody>
      </p:sp>
      <p:sp>
        <p:nvSpPr>
          <p:cNvPr id="7" name="Picture Placeholder 6">
            <a:extLst>
              <a:ext uri="{FF2B5EF4-FFF2-40B4-BE49-F238E27FC236}">
                <a16:creationId xmlns:a16="http://schemas.microsoft.com/office/drawing/2014/main" id="{6145069B-D056-45AF-BC91-ABDBFD0C3D17}"/>
              </a:ext>
            </a:extLst>
          </p:cNvPr>
          <p:cNvSpPr>
            <a:spLocks noGrp="1"/>
          </p:cNvSpPr>
          <p:nvPr>
            <p:ph type="pic" sz="quarter" idx="42" hasCustomPrompt="1"/>
          </p:nvPr>
        </p:nvSpPr>
        <p:spPr>
          <a:xfrm>
            <a:off x="0" y="0"/>
            <a:ext cx="4876800" cy="6858000"/>
          </a:xfrm>
        </p:spPr>
        <p:txBody>
          <a:bodyPr anchor="ctr" anchorCtr="1"/>
          <a:lstStyle>
            <a:lvl1pPr>
              <a:defRPr/>
            </a:lvl1pPr>
          </a:lstStyle>
          <a:p>
            <a:r>
              <a:rPr lang="en-US" dirty="0"/>
              <a:t>Click to add image</a:t>
            </a:r>
          </a:p>
        </p:txBody>
      </p:sp>
      <p:sp>
        <p:nvSpPr>
          <p:cNvPr id="4" name="Date Placeholder 3">
            <a:extLst>
              <a:ext uri="{FF2B5EF4-FFF2-40B4-BE49-F238E27FC236}">
                <a16:creationId xmlns:a16="http://schemas.microsoft.com/office/drawing/2014/main" id="{F3C7CAF2-5875-4790-8762-15A8CDD16E08}"/>
              </a:ext>
            </a:extLst>
          </p:cNvPr>
          <p:cNvSpPr>
            <a:spLocks noGrp="1"/>
          </p:cNvSpPr>
          <p:nvPr>
            <p:ph type="dt" sz="half" idx="43"/>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0F175504-AA80-48D0-ABE0-C3B4B0480FBA}"/>
              </a:ext>
            </a:extLst>
          </p:cNvPr>
          <p:cNvSpPr>
            <a:spLocks noGrp="1"/>
          </p:cNvSpPr>
          <p:nvPr>
            <p:ph type="ftr" sz="quarter" idx="44"/>
          </p:nvPr>
        </p:nvSpPr>
        <p:spPr/>
        <p:txBody>
          <a:bodyPr/>
          <a:lstStyle/>
          <a:p>
            <a:endParaRPr lang="en-US"/>
          </a:p>
        </p:txBody>
      </p:sp>
      <p:sp>
        <p:nvSpPr>
          <p:cNvPr id="8" name="Slide Number Placeholder 7">
            <a:extLst>
              <a:ext uri="{FF2B5EF4-FFF2-40B4-BE49-F238E27FC236}">
                <a16:creationId xmlns:a16="http://schemas.microsoft.com/office/drawing/2014/main" id="{FA2E22D8-777D-4A4E-8190-9C7E9654A636}"/>
              </a:ext>
            </a:extLst>
          </p:cNvPr>
          <p:cNvSpPr>
            <a:spLocks noGrp="1"/>
          </p:cNvSpPr>
          <p:nvPr>
            <p:ph type="sldNum" sz="quarter" idx="45"/>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176059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Dark - Quote with Picture">
    <p:bg>
      <p:bgRef idx="1001">
        <a:schemeClr val="bg1"/>
      </p:bgRef>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E7972264-22BA-4EDF-A0AC-13C683A7DA78}"/>
              </a:ext>
            </a:extLst>
          </p:cNvPr>
          <p:cNvSpPr>
            <a:spLocks noGrp="1"/>
          </p:cNvSpPr>
          <p:nvPr>
            <p:ph type="title" hasCustomPrompt="1"/>
          </p:nvPr>
        </p:nvSpPr>
        <p:spPr>
          <a:xfrm>
            <a:off x="5378728" y="2435027"/>
            <a:ext cx="6051272" cy="1846659"/>
          </a:xfrm>
          <a:noFill/>
        </p:spPr>
        <p:txBody>
          <a:bodyPr vert="horz" wrap="square" lIns="0" tIns="0" rIns="0" bIns="0" rtlCol="0" anchor="b" anchorCtr="0">
            <a:spAutoFit/>
          </a:bodyPr>
          <a:lstStyle>
            <a:lvl1pPr>
              <a:lnSpc>
                <a:spcPct val="100000"/>
              </a:lnSpc>
              <a:defRPr lang="en-US" sz="3000" b="0">
                <a:latin typeface="+mj-lt"/>
                <a:cs typeface="Oracle Sans Tab" panose="020B0503020204020204" pitchFamily="34" charset="0"/>
              </a:defRPr>
            </a:lvl1pPr>
          </a:lstStyle>
          <a:p>
            <a:pPr lvl="0"/>
            <a:r>
              <a:rPr lang="en-US" dirty="0"/>
              <a:t>“Click to type customer or partner quote surrounded by quotation marks.” Remove/replace placeholder image as needed.</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85816" y="4983135"/>
            <a:ext cx="6051272" cy="266291"/>
          </a:xfrm>
          <a:prstGeom prst="rect">
            <a:avLst/>
          </a:prstGeom>
        </p:spPr>
        <p:txBody>
          <a:bodyPr>
            <a:noAutofit/>
          </a:bodyPr>
          <a:lstStyle>
            <a:lvl1pPr>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85816" y="5320728"/>
            <a:ext cx="6051272" cy="786385"/>
          </a:xfrm>
          <a:prstGeom prst="rect">
            <a:avLst/>
          </a:prstGeom>
        </p:spPr>
        <p:txBody>
          <a:bodyPr>
            <a:noAutofit/>
          </a:bodyPr>
          <a:lstStyle>
            <a:lvl1pPr>
              <a:defRPr/>
            </a:lvl1pPr>
          </a:lstStyle>
          <a:p>
            <a:pPr lvl="0"/>
            <a:r>
              <a:rPr lang="en-US" dirty="0"/>
              <a:t>Additional information if needed</a:t>
            </a:r>
          </a:p>
        </p:txBody>
      </p:sp>
      <p:pic>
        <p:nvPicPr>
          <p:cNvPr id="15" name="OTag">
            <a:extLst>
              <a:ext uri="{FF2B5EF4-FFF2-40B4-BE49-F238E27FC236}">
                <a16:creationId xmlns:a16="http://schemas.microsoft.com/office/drawing/2014/main" id="{0D7B12AA-E756-4885-BD64-8DBE9AAC5A1F}"/>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12" name="Picture Placeholder 6">
            <a:extLst>
              <a:ext uri="{FF2B5EF4-FFF2-40B4-BE49-F238E27FC236}">
                <a16:creationId xmlns:a16="http://schemas.microsoft.com/office/drawing/2014/main" id="{B09CBC8C-115F-4556-A4E2-129D0E230A87}"/>
              </a:ext>
            </a:extLst>
          </p:cNvPr>
          <p:cNvSpPr>
            <a:spLocks noGrp="1" noChangeAspect="1"/>
          </p:cNvSpPr>
          <p:nvPr>
            <p:ph type="pic" sz="quarter" idx="41" hasCustomPrompt="1"/>
          </p:nvPr>
        </p:nvSpPr>
        <p:spPr>
          <a:xfrm>
            <a:off x="5434085" y="1206535"/>
            <a:ext cx="2944208" cy="841248"/>
          </a:xfrm>
        </p:spPr>
        <p:txBody>
          <a:bodyPr anchor="ctr" anchorCtr="1"/>
          <a:lstStyle>
            <a:lvl1pPr>
              <a:defRPr/>
            </a:lvl1pPr>
          </a:lstStyle>
          <a:p>
            <a:r>
              <a:rPr lang="en-US" dirty="0"/>
              <a:t>Click to add logo</a:t>
            </a:r>
          </a:p>
        </p:txBody>
      </p:sp>
      <p:sp>
        <p:nvSpPr>
          <p:cNvPr id="5" name="Picture Placeholder 4">
            <a:extLst>
              <a:ext uri="{FF2B5EF4-FFF2-40B4-BE49-F238E27FC236}">
                <a16:creationId xmlns:a16="http://schemas.microsoft.com/office/drawing/2014/main" id="{EF3D1FF3-649D-46E2-9FDF-D1A77643F22A}"/>
              </a:ext>
            </a:extLst>
          </p:cNvPr>
          <p:cNvSpPr>
            <a:spLocks noGrp="1"/>
          </p:cNvSpPr>
          <p:nvPr>
            <p:ph type="pic" sz="quarter" idx="42" hasCustomPrompt="1"/>
          </p:nvPr>
        </p:nvSpPr>
        <p:spPr>
          <a:xfrm>
            <a:off x="0" y="0"/>
            <a:ext cx="4876800" cy="6858000"/>
          </a:xfrm>
        </p:spPr>
        <p:txBody>
          <a:bodyPr anchor="ctr" anchorCtr="1"/>
          <a:lstStyle>
            <a:lvl1pPr marL="0" marR="0" indent="0" algn="l" defTabSz="914400" rtl="0" eaLnBrk="1" fontAlgn="auto" latinLnBrk="0" hangingPunct="1">
              <a:lnSpc>
                <a:spcPct val="95000"/>
              </a:lnSpc>
              <a:spcBef>
                <a:spcPts val="600"/>
              </a:spcBef>
              <a:spcAft>
                <a:spcPts val="0"/>
              </a:spcAft>
              <a:buClrTx/>
              <a:buSzTx/>
              <a:buFont typeface="System Font Regular"/>
              <a:buNone/>
              <a:tabLst/>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image</a:t>
            </a:r>
          </a:p>
        </p:txBody>
      </p:sp>
      <p:sp>
        <p:nvSpPr>
          <p:cNvPr id="4" name="Date Placeholder 3">
            <a:extLst>
              <a:ext uri="{FF2B5EF4-FFF2-40B4-BE49-F238E27FC236}">
                <a16:creationId xmlns:a16="http://schemas.microsoft.com/office/drawing/2014/main" id="{D906CAD6-29C8-4422-A48D-D8830936B44F}"/>
              </a:ext>
            </a:extLst>
          </p:cNvPr>
          <p:cNvSpPr>
            <a:spLocks noGrp="1"/>
          </p:cNvSpPr>
          <p:nvPr>
            <p:ph type="dt" sz="half" idx="43"/>
          </p:nvPr>
        </p:nvSpPr>
        <p:spPr/>
        <p:txBody>
          <a:bodyPr/>
          <a:lstStyle/>
          <a:p>
            <a:fld id="{64B6BBE9-0C26-4F7A-88E4-609D1C50D501}" type="datetimeFigureOut">
              <a:rPr lang="en-US" smtClean="0"/>
              <a:t>7/15/2022</a:t>
            </a:fld>
            <a:endParaRPr lang="en-US"/>
          </a:p>
        </p:txBody>
      </p:sp>
      <p:sp>
        <p:nvSpPr>
          <p:cNvPr id="6" name="Footer Placeholder 5">
            <a:extLst>
              <a:ext uri="{FF2B5EF4-FFF2-40B4-BE49-F238E27FC236}">
                <a16:creationId xmlns:a16="http://schemas.microsoft.com/office/drawing/2014/main" id="{D7B2E353-DA56-4DDC-BA6A-8DBF5B35499D}"/>
              </a:ext>
            </a:extLst>
          </p:cNvPr>
          <p:cNvSpPr>
            <a:spLocks noGrp="1"/>
          </p:cNvSpPr>
          <p:nvPr>
            <p:ph type="ftr" sz="quarter" idx="44"/>
          </p:nvPr>
        </p:nvSpPr>
        <p:spPr/>
        <p:txBody>
          <a:bodyPr/>
          <a:lstStyle/>
          <a:p>
            <a:endParaRPr lang="en-US"/>
          </a:p>
        </p:txBody>
      </p:sp>
      <p:sp>
        <p:nvSpPr>
          <p:cNvPr id="7" name="Slide Number Placeholder 6">
            <a:extLst>
              <a:ext uri="{FF2B5EF4-FFF2-40B4-BE49-F238E27FC236}">
                <a16:creationId xmlns:a16="http://schemas.microsoft.com/office/drawing/2014/main" id="{6C82F77D-AAE1-49E0-8C46-83975B4AC826}"/>
              </a:ext>
            </a:extLst>
          </p:cNvPr>
          <p:cNvSpPr>
            <a:spLocks noGrp="1"/>
          </p:cNvSpPr>
          <p:nvPr>
            <p:ph type="sldNum" sz="quarter" idx="45"/>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34393843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Light - Thank You">
    <p:bg>
      <p:bgRef idx="1001">
        <a:schemeClr val="bg1"/>
      </p:bgRef>
    </p:bg>
    <p:spTree>
      <p:nvGrpSpPr>
        <p:cNvPr id="1" name=""/>
        <p:cNvGrpSpPr/>
        <p:nvPr/>
      </p:nvGrpSpPr>
      <p:grpSpPr>
        <a:xfrm>
          <a:off x="0" y="0"/>
          <a:ext cx="0" cy="0"/>
          <a:chOff x="0" y="0"/>
          <a:chExt cx="0" cy="0"/>
        </a:xfrm>
      </p:grpSpPr>
      <p:pic>
        <p:nvPicPr>
          <p:cNvPr id="14" name="Abstract Illustration">
            <a:extLst>
              <a:ext uri="{FF2B5EF4-FFF2-40B4-BE49-F238E27FC236}">
                <a16:creationId xmlns:a16="http://schemas.microsoft.com/office/drawing/2014/main" id="{49F92AE8-C0F0-CF4B-B569-964245B00416}"/>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bwMode="ltGray">
          <a:xfrm>
            <a:off x="6096000" y="4898"/>
            <a:ext cx="6096000" cy="6858000"/>
          </a:xfrm>
          <a:prstGeom prst="rect">
            <a:avLst/>
          </a:prstGeom>
        </p:spPr>
      </p:pic>
      <p:pic>
        <p:nvPicPr>
          <p:cNvPr id="26" name="OTag">
            <a:extLst>
              <a:ext uri="{FF2B5EF4-FFF2-40B4-BE49-F238E27FC236}">
                <a16:creationId xmlns:a16="http://schemas.microsoft.com/office/drawing/2014/main" id="{42D6F87D-23AA-1D42-BDBA-F6833AC9A0E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3" name="Thank You">
            <a:extLst>
              <a:ext uri="{FF2B5EF4-FFF2-40B4-BE49-F238E27FC236}">
                <a16:creationId xmlns:a16="http://schemas.microsoft.com/office/drawing/2014/main" id="{701BFB4F-AD1A-4B21-826E-A2F61F5D8AAB}"/>
              </a:ext>
            </a:extLst>
          </p:cNvPr>
          <p:cNvSpPr>
            <a:spLocks noGrp="1"/>
          </p:cNvSpPr>
          <p:nvPr>
            <p:ph type="title" hasCustomPrompt="1"/>
          </p:nvPr>
        </p:nvSpPr>
        <p:spPr>
          <a:xfrm>
            <a:off x="768875" y="3482230"/>
            <a:ext cx="5022325" cy="822960"/>
          </a:xfrm>
          <a:noFill/>
        </p:spPr>
        <p:txBody>
          <a:bodyPr vert="horz" lIns="0" tIns="0" rIns="0" bIns="0" rtlCol="0" anchor="b" anchorCtr="0">
            <a:noAutofit/>
          </a:bodyPr>
          <a:lstStyle>
            <a:lvl1pPr>
              <a:defRPr lang="en-US" sz="3200" b="0">
                <a:latin typeface="+mj-lt"/>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cxnSp>
        <p:nvCxnSpPr>
          <p:cNvPr id="17" name="Accent Mark">
            <a:extLst>
              <a:ext uri="{FF2B5EF4-FFF2-40B4-BE49-F238E27FC236}">
                <a16:creationId xmlns:a16="http://schemas.microsoft.com/office/drawing/2014/main" id="{067F8F82-B054-48B8-A81C-65FC099A0B9D}"/>
              </a:ext>
              <a:ext uri="{C183D7F6-B498-43B3-948B-1728B52AA6E4}">
                <adec:decorative xmlns:adec="http://schemas.microsoft.com/office/drawing/2017/decorative" val="1"/>
              </a:ext>
            </a:extLst>
          </p:cNvPr>
          <p:cNvCxnSpPr>
            <a:cxnSpLocks/>
          </p:cNvCxnSpPr>
          <p:nvPr/>
        </p:nvCxnSpPr>
        <p:spPr>
          <a:xfrm flipH="1">
            <a:off x="768350" y="4508728"/>
            <a:ext cx="301752" cy="0"/>
          </a:xfrm>
          <a:prstGeom prst="line">
            <a:avLst/>
          </a:prstGeom>
          <a:ln w="38100" cap="flat">
            <a:solidFill>
              <a:srgbClr val="FACD62"/>
            </a:solidFill>
            <a:prstDash val="solid"/>
          </a:ln>
        </p:spPr>
        <p:style>
          <a:lnRef idx="1">
            <a:schemeClr val="accent1"/>
          </a:lnRef>
          <a:fillRef idx="0">
            <a:schemeClr val="accent1"/>
          </a:fillRef>
          <a:effectRef idx="0">
            <a:schemeClr val="accent1"/>
          </a:effectRef>
          <a:fontRef idx="minor">
            <a:schemeClr val="tx1"/>
          </a:fontRef>
        </p:style>
      </p:cxn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defRPr/>
            </a:lvl1pPr>
          </a:lstStyle>
          <a:p>
            <a:pPr lvl="0"/>
            <a:r>
              <a:rPr lang="en-US"/>
              <a:t>Click to edit Master text styles</a:t>
            </a:r>
          </a:p>
        </p:txBody>
      </p:sp>
      <p:sp>
        <p:nvSpPr>
          <p:cNvPr id="4" name="Date Placeholder 3">
            <a:extLst>
              <a:ext uri="{FF2B5EF4-FFF2-40B4-BE49-F238E27FC236}">
                <a16:creationId xmlns:a16="http://schemas.microsoft.com/office/drawing/2014/main" id="{3698BC18-3443-48B2-97E6-989B7098DC52}"/>
              </a:ext>
            </a:extLst>
          </p:cNvPr>
          <p:cNvSpPr>
            <a:spLocks noGrp="1"/>
          </p:cNvSpPr>
          <p:nvPr>
            <p:ph type="dt" sz="half" idx="38"/>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572AC1E3-E104-4942-8AE8-198E477A85F9}"/>
              </a:ext>
            </a:extLst>
          </p:cNvPr>
          <p:cNvSpPr>
            <a:spLocks noGrp="1"/>
          </p:cNvSpPr>
          <p:nvPr>
            <p:ph type="ftr" sz="quarter" idx="39"/>
          </p:nvPr>
        </p:nvSpPr>
        <p:spPr/>
        <p:txBody>
          <a:bodyPr/>
          <a:lstStyle/>
          <a:p>
            <a:endParaRPr lang="en-US"/>
          </a:p>
        </p:txBody>
      </p:sp>
      <p:sp>
        <p:nvSpPr>
          <p:cNvPr id="6" name="Slide Number Placeholder 5">
            <a:extLst>
              <a:ext uri="{FF2B5EF4-FFF2-40B4-BE49-F238E27FC236}">
                <a16:creationId xmlns:a16="http://schemas.microsoft.com/office/drawing/2014/main" id="{30968FA8-1974-461B-87A5-6D7032FA1C85}"/>
              </a:ext>
            </a:extLst>
          </p:cNvPr>
          <p:cNvSpPr>
            <a:spLocks noGrp="1"/>
          </p:cNvSpPr>
          <p:nvPr>
            <p:ph type="sldNum" sz="quarter" idx="40"/>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39218537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ight - Title/Subtitle 1 Column">
    <p:spTree>
      <p:nvGrpSpPr>
        <p:cNvPr id="1" name=""/>
        <p:cNvGrpSpPr/>
        <p:nvPr/>
      </p:nvGrpSpPr>
      <p:grpSpPr>
        <a:xfrm>
          <a:off x="0" y="0"/>
          <a:ext cx="0" cy="0"/>
          <a:chOff x="0" y="0"/>
          <a:chExt cx="0" cy="0"/>
        </a:xfrm>
      </p:grpSpPr>
      <p:pic>
        <p:nvPicPr>
          <p:cNvPr id="9" name="Cloud">
            <a:extLst>
              <a:ext uri="{FF2B5EF4-FFF2-40B4-BE49-F238E27FC236}">
                <a16:creationId xmlns:a16="http://schemas.microsoft.com/office/drawing/2014/main" id="{C4B9D6C0-2524-2D47-8A0E-258A2FB7DE5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2"/>
          </a:xfrm>
          <a:prstGeom prst="rect">
            <a:avLst/>
          </a:prstGeom>
        </p:spPr>
      </p:pic>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14709"/>
            <a:ext cx="10671048" cy="330540"/>
          </a:xfrm>
          <a:prstGeom prst="rect">
            <a:avLst/>
          </a:prstGeom>
        </p:spPr>
        <p:txBody>
          <a:bodyPr lIns="0">
            <a:noAutofit/>
          </a:bodyPr>
          <a:lstStyle>
            <a:lvl1pPr marL="0" indent="0">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0201"/>
            <a:ext cx="10671175" cy="4506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DEE4D9CD-CDC4-4642-8CDA-7351404FC2D2}"/>
              </a:ext>
            </a:extLst>
          </p:cNvPr>
          <p:cNvSpPr>
            <a:spLocks noGrp="1"/>
          </p:cNvSpPr>
          <p:nvPr>
            <p:ph type="title" hasCustomPrompt="1"/>
          </p:nvPr>
        </p:nvSpPr>
        <p:spPr/>
        <p:txBody>
          <a:bodyPr/>
          <a:lstStyle>
            <a:lvl1pPr>
              <a:defRPr/>
            </a:lvl1pPr>
          </a:lstStyle>
          <a:p>
            <a:r>
              <a:rPr lang="en-US" dirty="0"/>
              <a:t>Title</a:t>
            </a:r>
          </a:p>
        </p:txBody>
      </p:sp>
      <p:sp>
        <p:nvSpPr>
          <p:cNvPr id="5" name="Date Placeholder 4">
            <a:extLst>
              <a:ext uri="{FF2B5EF4-FFF2-40B4-BE49-F238E27FC236}">
                <a16:creationId xmlns:a16="http://schemas.microsoft.com/office/drawing/2014/main" id="{48C5C278-52DE-4C8A-933B-1109B3282E51}"/>
              </a:ext>
            </a:extLst>
          </p:cNvPr>
          <p:cNvSpPr>
            <a:spLocks noGrp="1"/>
          </p:cNvSpPr>
          <p:nvPr>
            <p:ph type="dt" sz="half" idx="15"/>
          </p:nvPr>
        </p:nvSpPr>
        <p:spPr/>
        <p:txBody>
          <a:bodyPr/>
          <a:lstStyle/>
          <a:p>
            <a:fld id="{64B6BBE9-0C26-4F7A-88E4-609D1C50D501}" type="datetimeFigureOut">
              <a:rPr lang="en-US" smtClean="0"/>
              <a:t>7/15/2022</a:t>
            </a:fld>
            <a:endParaRPr lang="en-US"/>
          </a:p>
        </p:txBody>
      </p:sp>
      <p:sp>
        <p:nvSpPr>
          <p:cNvPr id="7" name="Footer Placeholder 6">
            <a:extLst>
              <a:ext uri="{FF2B5EF4-FFF2-40B4-BE49-F238E27FC236}">
                <a16:creationId xmlns:a16="http://schemas.microsoft.com/office/drawing/2014/main" id="{E2CE12F3-375D-4B05-A71D-DA14DF8ADB8E}"/>
              </a:ext>
            </a:extLst>
          </p:cNvPr>
          <p:cNvSpPr>
            <a:spLocks noGrp="1"/>
          </p:cNvSpPr>
          <p:nvPr>
            <p:ph type="ftr" sz="quarter" idx="16"/>
          </p:nvPr>
        </p:nvSpPr>
        <p:spPr/>
        <p:txBody>
          <a:bodyPr/>
          <a:lstStyle/>
          <a:p>
            <a:endParaRPr lang="en-US"/>
          </a:p>
        </p:txBody>
      </p:sp>
      <p:sp>
        <p:nvSpPr>
          <p:cNvPr id="8" name="Slide Number Placeholder 7">
            <a:extLst>
              <a:ext uri="{FF2B5EF4-FFF2-40B4-BE49-F238E27FC236}">
                <a16:creationId xmlns:a16="http://schemas.microsoft.com/office/drawing/2014/main" id="{7A59FA82-C146-45DF-AE7B-4B5698706BEA}"/>
              </a:ext>
            </a:extLst>
          </p:cNvPr>
          <p:cNvSpPr>
            <a:spLocks noGrp="1"/>
          </p:cNvSpPr>
          <p:nvPr>
            <p:ph type="sldNum" sz="quarter" idx="17"/>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377428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Dark - Thank You">
    <p:bg>
      <p:bgRef idx="1001">
        <a:schemeClr val="bg1"/>
      </p:bgRef>
    </p:bg>
    <p:spTree>
      <p:nvGrpSpPr>
        <p:cNvPr id="1" name=""/>
        <p:cNvGrpSpPr/>
        <p:nvPr/>
      </p:nvGrpSpPr>
      <p:grpSpPr>
        <a:xfrm>
          <a:off x="0" y="0"/>
          <a:ext cx="0" cy="0"/>
          <a:chOff x="0" y="0"/>
          <a:chExt cx="0" cy="0"/>
        </a:xfrm>
      </p:grpSpPr>
      <p:pic>
        <p:nvPicPr>
          <p:cNvPr id="14" name="Abstract Illustration">
            <a:extLst>
              <a:ext uri="{FF2B5EF4-FFF2-40B4-BE49-F238E27FC236}">
                <a16:creationId xmlns:a16="http://schemas.microsoft.com/office/drawing/2014/main" id="{49F92AE8-C0F0-CF4B-B569-964245B00416}"/>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bwMode="ltGray">
          <a:xfrm>
            <a:off x="6096000" y="4898"/>
            <a:ext cx="6096000" cy="6858000"/>
          </a:xfrm>
          <a:prstGeom prst="rect">
            <a:avLst/>
          </a:prstGeom>
        </p:spPr>
      </p:pic>
      <p:pic>
        <p:nvPicPr>
          <p:cNvPr id="26" name="OTag">
            <a:extLst>
              <a:ext uri="{FF2B5EF4-FFF2-40B4-BE49-F238E27FC236}">
                <a16:creationId xmlns:a16="http://schemas.microsoft.com/office/drawing/2014/main" id="{42D6F87D-23AA-1D42-BDBA-F6833AC9A0E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3" name="Thank youi">
            <a:extLst>
              <a:ext uri="{FF2B5EF4-FFF2-40B4-BE49-F238E27FC236}">
                <a16:creationId xmlns:a16="http://schemas.microsoft.com/office/drawing/2014/main" id="{1F390879-C7C7-4224-97BB-1C165BFB5AA3}"/>
              </a:ext>
            </a:extLst>
          </p:cNvPr>
          <p:cNvSpPr>
            <a:spLocks noGrp="1"/>
          </p:cNvSpPr>
          <p:nvPr>
            <p:ph type="title" hasCustomPrompt="1"/>
          </p:nvPr>
        </p:nvSpPr>
        <p:spPr>
          <a:xfrm>
            <a:off x="768875" y="3483973"/>
            <a:ext cx="5029200" cy="822960"/>
          </a:xfrm>
          <a:noFill/>
        </p:spPr>
        <p:txBody>
          <a:bodyPr vert="horz" lIns="0" tIns="0" rIns="0" bIns="0" rtlCol="0" anchor="b" anchorCtr="0">
            <a:noAutofit/>
          </a:bodyPr>
          <a:lstStyle>
            <a:lvl1pPr>
              <a:defRPr lang="en-US" sz="3200" b="0">
                <a:latin typeface="+mj-lt"/>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cxnSp>
        <p:nvCxnSpPr>
          <p:cNvPr id="17" name="Accent Mark">
            <a:extLst>
              <a:ext uri="{FF2B5EF4-FFF2-40B4-BE49-F238E27FC236}">
                <a16:creationId xmlns:a16="http://schemas.microsoft.com/office/drawing/2014/main" id="{067F8F82-B054-48B8-A81C-65FC099A0B9D}"/>
              </a:ext>
              <a:ext uri="{C183D7F6-B498-43B3-948B-1728B52AA6E4}">
                <adec:decorative xmlns:adec="http://schemas.microsoft.com/office/drawing/2017/decorative" val="1"/>
              </a:ext>
            </a:extLst>
          </p:cNvPr>
          <p:cNvCxnSpPr>
            <a:cxnSpLocks/>
          </p:cNvCxnSpPr>
          <p:nvPr/>
        </p:nvCxnSpPr>
        <p:spPr>
          <a:xfrm flipH="1">
            <a:off x="768350" y="4508728"/>
            <a:ext cx="301752" cy="0"/>
          </a:xfrm>
          <a:prstGeom prst="line">
            <a:avLst/>
          </a:prstGeom>
          <a:ln w="38100" cap="flat">
            <a:solidFill>
              <a:srgbClr val="FACD62"/>
            </a:solidFill>
            <a:prstDash val="solid"/>
          </a:ln>
        </p:spPr>
        <p:style>
          <a:lnRef idx="1">
            <a:schemeClr val="accent1"/>
          </a:lnRef>
          <a:fillRef idx="0">
            <a:schemeClr val="accent1"/>
          </a:fillRef>
          <a:effectRef idx="0">
            <a:schemeClr val="accent1"/>
          </a:effectRef>
          <a:fontRef idx="minor">
            <a:schemeClr val="tx1"/>
          </a:fontRef>
        </p:style>
      </p:cxn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defRPr/>
            </a:lvl1pPr>
          </a:lstStyle>
          <a:p>
            <a:pPr lvl="0"/>
            <a:r>
              <a:rPr lang="en-US"/>
              <a:t>Click to edit Master text styles</a:t>
            </a:r>
          </a:p>
        </p:txBody>
      </p:sp>
      <p:sp>
        <p:nvSpPr>
          <p:cNvPr id="4" name="Date Placeholder 3">
            <a:extLst>
              <a:ext uri="{FF2B5EF4-FFF2-40B4-BE49-F238E27FC236}">
                <a16:creationId xmlns:a16="http://schemas.microsoft.com/office/drawing/2014/main" id="{B8DBDF9E-BB65-47CA-AE22-65479E3B2B11}"/>
              </a:ext>
            </a:extLst>
          </p:cNvPr>
          <p:cNvSpPr>
            <a:spLocks noGrp="1"/>
          </p:cNvSpPr>
          <p:nvPr>
            <p:ph type="dt" sz="half" idx="38"/>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736FFAC2-A591-4775-8C17-E779B8580987}"/>
              </a:ext>
            </a:extLst>
          </p:cNvPr>
          <p:cNvSpPr>
            <a:spLocks noGrp="1"/>
          </p:cNvSpPr>
          <p:nvPr>
            <p:ph type="ftr" sz="quarter" idx="39"/>
          </p:nvPr>
        </p:nvSpPr>
        <p:spPr/>
        <p:txBody>
          <a:bodyPr/>
          <a:lstStyle/>
          <a:p>
            <a:endParaRPr lang="en-US"/>
          </a:p>
        </p:txBody>
      </p:sp>
      <p:sp>
        <p:nvSpPr>
          <p:cNvPr id="6" name="Slide Number Placeholder 5">
            <a:extLst>
              <a:ext uri="{FF2B5EF4-FFF2-40B4-BE49-F238E27FC236}">
                <a16:creationId xmlns:a16="http://schemas.microsoft.com/office/drawing/2014/main" id="{A05CE80B-FDBC-4834-99C6-9621F96B934D}"/>
              </a:ext>
            </a:extLst>
          </p:cNvPr>
          <p:cNvSpPr>
            <a:spLocks noGrp="1"/>
          </p:cNvSpPr>
          <p:nvPr>
            <p:ph type="sldNum" sz="quarter" idx="40"/>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27089574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Light - Closing Slide">
    <p:spTree>
      <p:nvGrpSpPr>
        <p:cNvPr id="1" name=""/>
        <p:cNvGrpSpPr/>
        <p:nvPr/>
      </p:nvGrpSpPr>
      <p:grpSpPr>
        <a:xfrm>
          <a:off x="0" y="0"/>
          <a:ext cx="0" cy="0"/>
          <a:chOff x="0" y="0"/>
          <a:chExt cx="0" cy="0"/>
        </a:xfrm>
      </p:grpSpPr>
      <p:pic>
        <p:nvPicPr>
          <p:cNvPr id="3" name="Oracle Logo" descr="Oracle Logo">
            <a:extLst>
              <a:ext uri="{FF2B5EF4-FFF2-40B4-BE49-F238E27FC236}">
                <a16:creationId xmlns:a16="http://schemas.microsoft.com/office/drawing/2014/main" id="{675A5E3C-9B7E-1248-9024-5EE790FC68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7854" y="2915192"/>
            <a:ext cx="4896293" cy="1027617"/>
          </a:xfrm>
          <a:prstGeom prst="rect">
            <a:avLst/>
          </a:prstGeom>
        </p:spPr>
      </p:pic>
      <p:pic>
        <p:nvPicPr>
          <p:cNvPr id="4" name="OTag">
            <a:extLst>
              <a:ext uri="{FF2B5EF4-FFF2-40B4-BE49-F238E27FC236}">
                <a16:creationId xmlns:a16="http://schemas.microsoft.com/office/drawing/2014/main" id="{938EEB79-EFA1-4711-804E-DFDFA3AE402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Tree>
    <p:extLst>
      <p:ext uri="{BB962C8B-B14F-4D97-AF65-F5344CB8AC3E}">
        <p14:creationId xmlns:p14="http://schemas.microsoft.com/office/powerpoint/2010/main" val="264661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ark - Closing Slide">
    <p:bg>
      <p:bgRef idx="1001">
        <a:schemeClr val="bg1"/>
      </p:bgRef>
    </p:bg>
    <p:spTree>
      <p:nvGrpSpPr>
        <p:cNvPr id="1" name=""/>
        <p:cNvGrpSpPr/>
        <p:nvPr/>
      </p:nvGrpSpPr>
      <p:grpSpPr>
        <a:xfrm>
          <a:off x="0" y="0"/>
          <a:ext cx="0" cy="0"/>
          <a:chOff x="0" y="0"/>
          <a:chExt cx="0" cy="0"/>
        </a:xfrm>
      </p:grpSpPr>
      <p:pic>
        <p:nvPicPr>
          <p:cNvPr id="4" name="Oracle Logo" descr="Oracle Logo">
            <a:extLst>
              <a:ext uri="{FF2B5EF4-FFF2-40B4-BE49-F238E27FC236}">
                <a16:creationId xmlns:a16="http://schemas.microsoft.com/office/drawing/2014/main" id="{11C3E469-1A28-4EAE-BB94-ADAB90F021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invGray">
          <a:xfrm>
            <a:off x="3647854" y="2915192"/>
            <a:ext cx="4896292" cy="1027617"/>
          </a:xfrm>
          <a:prstGeom prst="rect">
            <a:avLst/>
          </a:prstGeom>
        </p:spPr>
      </p:pic>
      <p:pic>
        <p:nvPicPr>
          <p:cNvPr id="3" name="OTag">
            <a:extLst>
              <a:ext uri="{FF2B5EF4-FFF2-40B4-BE49-F238E27FC236}">
                <a16:creationId xmlns:a16="http://schemas.microsoft.com/office/drawing/2014/main" id="{D41E7D90-EFED-4319-B620-7C6158CCE46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Tree>
    <p:extLst>
      <p:ext uri="{BB962C8B-B14F-4D97-AF65-F5344CB8AC3E}">
        <p14:creationId xmlns:p14="http://schemas.microsoft.com/office/powerpoint/2010/main" val="39302321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Mission Statement">
    <p:bg>
      <p:bgRef idx="1001">
        <a:schemeClr val="bg2"/>
      </p:bgRef>
    </p:bg>
    <p:spTree>
      <p:nvGrpSpPr>
        <p:cNvPr id="1" name=""/>
        <p:cNvGrpSpPr/>
        <p:nvPr/>
      </p:nvGrpSpPr>
      <p:grpSpPr>
        <a:xfrm>
          <a:off x="0" y="0"/>
          <a:ext cx="0" cy="0"/>
          <a:chOff x="0" y="0"/>
          <a:chExt cx="0" cy="0"/>
        </a:xfrm>
      </p:grpSpPr>
      <p:pic>
        <p:nvPicPr>
          <p:cNvPr id="4" name="Illustration">
            <a:extLst>
              <a:ext uri="{FF2B5EF4-FFF2-40B4-BE49-F238E27FC236}">
                <a16:creationId xmlns:a16="http://schemas.microsoft.com/office/drawing/2014/main" id="{7F6A0B0D-9890-B044-B4D0-946D1FDB962D}"/>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704"/>
          <a:stretch/>
        </p:blipFill>
        <p:spPr bwMode="invGray">
          <a:xfrm>
            <a:off x="0" y="0"/>
            <a:ext cx="12192000" cy="6858000"/>
          </a:xfrm>
          <a:prstGeom prst="rect">
            <a:avLst/>
          </a:prstGeom>
        </p:spPr>
      </p:pic>
      <p:sp>
        <p:nvSpPr>
          <p:cNvPr id="5" name="TextBox 4">
            <a:extLst>
              <a:ext uri="{FF2B5EF4-FFF2-40B4-BE49-F238E27FC236}">
                <a16:creationId xmlns:a16="http://schemas.microsoft.com/office/drawing/2014/main" id="{1138CAED-6966-416F-96DE-48D3061CAD63}"/>
              </a:ext>
            </a:extLst>
          </p:cNvPr>
          <p:cNvSpPr txBox="1"/>
          <p:nvPr/>
        </p:nvSpPr>
        <p:spPr>
          <a:xfrm>
            <a:off x="768876" y="1828800"/>
            <a:ext cx="6053328" cy="2279335"/>
          </a:xfrm>
          <a:prstGeom prst="rect">
            <a:avLst/>
          </a:prstGeom>
        </p:spPr>
        <p:txBody>
          <a:bodyPr vert="horz" lIns="0" tIns="0" rIns="0" bIns="0" rtlCol="0" anchor="b">
            <a:noAutofit/>
          </a:bodyPr>
          <a:lstStyle>
            <a:lvl1pPr>
              <a:lnSpc>
                <a:spcPct val="100000"/>
              </a:lnSpc>
              <a:spcBef>
                <a:spcPct val="0"/>
              </a:spcBef>
              <a:buNone/>
              <a:defRPr lang="en-US" sz="3000" b="0" i="0" baseline="0" dirty="0">
                <a:latin typeface="+mj-lt"/>
                <a:cs typeface="+mj-cs"/>
              </a:defRPr>
            </a:lvl1pPr>
          </a:lstStyle>
          <a:p>
            <a:pPr lvl="0"/>
            <a:r>
              <a:rPr lang="en-US" dirty="0"/>
              <a:t>Our mission is to help people see data in new ways, discover insights,</a:t>
            </a:r>
            <a:br>
              <a:rPr lang="en-US" dirty="0"/>
            </a:br>
            <a:r>
              <a:rPr lang="en-US" dirty="0"/>
              <a:t>unlock endless possibilities.</a:t>
            </a:r>
          </a:p>
        </p:txBody>
      </p:sp>
    </p:spTree>
    <p:extLst>
      <p:ext uri="{BB962C8B-B14F-4D97-AF65-F5344CB8AC3E}">
        <p14:creationId xmlns:p14="http://schemas.microsoft.com/office/powerpoint/2010/main" val="5857744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Brand Light - Title">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2" name="Oracle Logo" descr="Oracle Logo">
            <a:extLst>
              <a:ext uri="{FF2B5EF4-FFF2-40B4-BE49-F238E27FC236}">
                <a16:creationId xmlns:a16="http://schemas.microsoft.com/office/drawing/2014/main" id="{37E7F181-1615-4A41-B1E8-B9FF5CDED0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949" y="1132368"/>
            <a:ext cx="1524893" cy="32004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lnSpc>
                <a:spcPct val="95000"/>
              </a:lnSpc>
              <a:defRPr lang="en-US" sz="4000" b="0" dirty="0">
                <a:latin typeface="+mj-lt"/>
              </a:defRPr>
            </a:lvl1pPr>
          </a:lstStyle>
          <a:p>
            <a:pPr lvl="0">
              <a:lnSpc>
                <a:spcPct val="100000"/>
              </a:lnSpc>
            </a:pPr>
            <a:r>
              <a:rPr lang="en-US" dirty="0"/>
              <a:t>Brand (up to 2 lines)</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514C47"/>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14" name="Picture 13">
            <a:extLst>
              <a:ext uri="{FF2B5EF4-FFF2-40B4-BE49-F238E27FC236}">
                <a16:creationId xmlns:a16="http://schemas.microsoft.com/office/drawing/2014/main" id="{DF7D2267-8060-4E47-941D-1C718175FB56}"/>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0" y="0"/>
            <a:ext cx="192024" cy="6858000"/>
          </a:xfrm>
          <a:prstGeom prst="rect">
            <a:avLst/>
          </a:prstGeom>
        </p:spPr>
      </p:pic>
      <p:sp>
        <p:nvSpPr>
          <p:cNvPr id="5" name="Date Placeholder 4">
            <a:extLst>
              <a:ext uri="{FF2B5EF4-FFF2-40B4-BE49-F238E27FC236}">
                <a16:creationId xmlns:a16="http://schemas.microsoft.com/office/drawing/2014/main" id="{9089584B-D48B-42DB-A58B-544C997E63CE}"/>
              </a:ext>
            </a:extLst>
          </p:cNvPr>
          <p:cNvSpPr>
            <a:spLocks noGrp="1"/>
          </p:cNvSpPr>
          <p:nvPr>
            <p:ph type="dt" sz="half" idx="36"/>
          </p:nvPr>
        </p:nvSpPr>
        <p:spPr/>
        <p:txBody>
          <a:bodyPr/>
          <a:lstStyle/>
          <a:p>
            <a:fld id="{64B6BBE9-0C26-4F7A-88E4-609D1C50D501}" type="datetimeFigureOut">
              <a:rPr lang="en-US" smtClean="0"/>
              <a:t>7/15/2022</a:t>
            </a:fld>
            <a:endParaRPr lang="en-US"/>
          </a:p>
        </p:txBody>
      </p:sp>
      <p:sp>
        <p:nvSpPr>
          <p:cNvPr id="6" name="Footer Placeholder 5">
            <a:extLst>
              <a:ext uri="{FF2B5EF4-FFF2-40B4-BE49-F238E27FC236}">
                <a16:creationId xmlns:a16="http://schemas.microsoft.com/office/drawing/2014/main" id="{D8522066-27D4-4B40-9794-1047C9932F4F}"/>
              </a:ext>
            </a:extLst>
          </p:cNvPr>
          <p:cNvSpPr>
            <a:spLocks noGrp="1"/>
          </p:cNvSpPr>
          <p:nvPr>
            <p:ph type="ftr" sz="quarter" idx="37"/>
          </p:nvPr>
        </p:nvSpPr>
        <p:spPr/>
        <p:txBody>
          <a:bodyPr/>
          <a:lstStyle/>
          <a:p>
            <a:endParaRPr lang="en-US"/>
          </a:p>
        </p:txBody>
      </p:sp>
      <p:sp>
        <p:nvSpPr>
          <p:cNvPr id="7" name="Slide Number Placeholder 6">
            <a:extLst>
              <a:ext uri="{FF2B5EF4-FFF2-40B4-BE49-F238E27FC236}">
                <a16:creationId xmlns:a16="http://schemas.microsoft.com/office/drawing/2014/main" id="{95E5E672-3E33-44E2-B5BA-B88BAB86607B}"/>
              </a:ext>
            </a:extLst>
          </p:cNvPr>
          <p:cNvSpPr>
            <a:spLocks noGrp="1"/>
          </p:cNvSpPr>
          <p:nvPr>
            <p:ph type="sldNum" sz="quarter" idx="38"/>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171327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Brand Dark - Title">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invGray">
          <a:xfrm>
            <a:off x="944949" y="1132368"/>
            <a:ext cx="1524893" cy="320039"/>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lnSpc>
                <a:spcPct val="95000"/>
              </a:lnSpc>
              <a:defRPr lang="en-US" sz="4000" b="0" dirty="0">
                <a:latin typeface="+mj-lt"/>
              </a:defRPr>
            </a:lvl1pPr>
          </a:lstStyle>
          <a:p>
            <a:pPr lvl="0">
              <a:lnSpc>
                <a:spcPct val="100000"/>
              </a:lnSpc>
            </a:pPr>
            <a:r>
              <a:rPr lang="en-US" dirty="0"/>
              <a:t>Brand (up to 2 lines)</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AEA8A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13" name="Picture 12">
            <a:extLst>
              <a:ext uri="{FF2B5EF4-FFF2-40B4-BE49-F238E27FC236}">
                <a16:creationId xmlns:a16="http://schemas.microsoft.com/office/drawing/2014/main" id="{A9A65112-7788-4A18-8CF8-4BB5FF137EEB}"/>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0" y="0"/>
            <a:ext cx="192024" cy="6858000"/>
          </a:xfrm>
          <a:prstGeom prst="rect">
            <a:avLst/>
          </a:prstGeom>
        </p:spPr>
      </p:pic>
    </p:spTree>
    <p:extLst>
      <p:ext uri="{BB962C8B-B14F-4D97-AF65-F5344CB8AC3E}">
        <p14:creationId xmlns:p14="http://schemas.microsoft.com/office/powerpoint/2010/main" val="2630464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cSld name="Finance / Operations  Light - Title">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2" name="Oracle Logo" descr="Oracle Logo">
            <a:extLst>
              <a:ext uri="{FF2B5EF4-FFF2-40B4-BE49-F238E27FC236}">
                <a16:creationId xmlns:a16="http://schemas.microsoft.com/office/drawing/2014/main" id="{37E7F181-1615-4A41-B1E8-B9FF5CDED0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949" y="1132368"/>
            <a:ext cx="1524893" cy="32004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lnSpc>
                <a:spcPct val="95000"/>
              </a:lnSpc>
              <a:defRPr lang="en-US" sz="4000" b="0" dirty="0">
                <a:latin typeface="+mj-lt"/>
              </a:defRPr>
            </a:lvl1pPr>
          </a:lstStyle>
          <a:p>
            <a:pPr lvl="0">
              <a:lnSpc>
                <a:spcPct val="100000"/>
              </a:lnSpc>
            </a:pPr>
            <a:r>
              <a:rPr lang="en-US" dirty="0"/>
              <a:t>Finance / Operations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315357"/>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15" name="Picture 14">
            <a:extLst>
              <a:ext uri="{FF2B5EF4-FFF2-40B4-BE49-F238E27FC236}">
                <a16:creationId xmlns:a16="http://schemas.microsoft.com/office/drawing/2014/main" id="{7CDDAA99-266A-4A1C-9F57-ACAD7EE3F259}"/>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0" y="0"/>
            <a:ext cx="192024" cy="6858000"/>
          </a:xfrm>
          <a:prstGeom prst="rect">
            <a:avLst/>
          </a:prstGeom>
        </p:spPr>
      </p:pic>
    </p:spTree>
    <p:extLst>
      <p:ext uri="{BB962C8B-B14F-4D97-AF65-F5344CB8AC3E}">
        <p14:creationId xmlns:p14="http://schemas.microsoft.com/office/powerpoint/2010/main" val="175506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cSld name="Finance / Operations  Dark - Title">
    <p:bg>
      <p:bgPr>
        <a:solidFill>
          <a:srgbClr val="1E313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07690B-2C36-41F6-BA70-4C30E0CC8E0E}"/>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0" y="0"/>
            <a:ext cx="192024" cy="6858000"/>
          </a:xfrm>
          <a:prstGeom prst="rect">
            <a:avLst/>
          </a:prstGeom>
        </p:spPr>
      </p:pic>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invGray">
          <a:xfrm>
            <a:off x="944949" y="1132368"/>
            <a:ext cx="1524893" cy="320039"/>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lnSpc>
                <a:spcPct val="95000"/>
              </a:lnSpc>
              <a:defRPr lang="en-US" sz="4000" b="0" dirty="0">
                <a:latin typeface="+mj-lt"/>
              </a:defRPr>
            </a:lvl1pPr>
          </a:lstStyle>
          <a:p>
            <a:pPr lvl="0">
              <a:lnSpc>
                <a:spcPct val="100000"/>
              </a:lnSpc>
            </a:pPr>
            <a:r>
              <a:rPr lang="en-US" dirty="0"/>
              <a:t>Finance / Operations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89B2B0"/>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spTree>
    <p:extLst>
      <p:ext uri="{BB962C8B-B14F-4D97-AF65-F5344CB8AC3E}">
        <p14:creationId xmlns:p14="http://schemas.microsoft.com/office/powerpoint/2010/main" val="15102537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cSld name="Cloud Platform Light - Title">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2" name="Oracle Logo" descr="Oracle Logo">
            <a:extLst>
              <a:ext uri="{FF2B5EF4-FFF2-40B4-BE49-F238E27FC236}">
                <a16:creationId xmlns:a16="http://schemas.microsoft.com/office/drawing/2014/main" id="{37E7F181-1615-4A41-B1E8-B9FF5CDED0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949" y="1132368"/>
            <a:ext cx="1524893" cy="32004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lnSpc>
                <a:spcPct val="95000"/>
              </a:lnSpc>
              <a:defRPr lang="en-US" sz="4000" b="0" dirty="0">
                <a:latin typeface="+mj-lt"/>
              </a:defRPr>
            </a:lvl1pPr>
          </a:lstStyle>
          <a:p>
            <a:pPr lvl="0">
              <a:lnSpc>
                <a:spcPct val="100000"/>
              </a:lnSpc>
            </a:pPr>
            <a:r>
              <a:rPr lang="en-US" dirty="0"/>
              <a:t>Cloud Platform (up to two lines)</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33553C"/>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13" name="Picture 12">
            <a:extLst>
              <a:ext uri="{FF2B5EF4-FFF2-40B4-BE49-F238E27FC236}">
                <a16:creationId xmlns:a16="http://schemas.microsoft.com/office/drawing/2014/main" id="{C14DD88A-3D12-4ED2-853D-5FBC3094E39D}"/>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0" y="0"/>
            <a:ext cx="192024" cy="6858000"/>
          </a:xfrm>
          <a:prstGeom prst="rect">
            <a:avLst/>
          </a:prstGeom>
        </p:spPr>
      </p:pic>
    </p:spTree>
    <p:extLst>
      <p:ext uri="{BB962C8B-B14F-4D97-AF65-F5344CB8AC3E}">
        <p14:creationId xmlns:p14="http://schemas.microsoft.com/office/powerpoint/2010/main" val="363549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cSld name="Cloud Platform Dark - Title">
    <p:bg>
      <p:bgPr>
        <a:solidFill>
          <a:srgbClr val="1E3224"/>
        </a:solidFill>
        <a:effectLst/>
      </p:bgPr>
    </p:bg>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invGray">
          <a:xfrm>
            <a:off x="944949" y="1132368"/>
            <a:ext cx="1524893" cy="320039"/>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defRPr lang="en-US" sz="4000" b="0" dirty="0">
                <a:latin typeface="+mj-lt"/>
              </a:defRPr>
            </a:lvl1pPr>
          </a:lstStyle>
          <a:p>
            <a:pPr lvl="0">
              <a:lnSpc>
                <a:spcPct val="100000"/>
              </a:lnSpc>
            </a:pPr>
            <a:r>
              <a:rPr lang="en-US" dirty="0"/>
              <a:t>Cloud Platform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86B596"/>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12" name="Picture 11">
            <a:extLst>
              <a:ext uri="{FF2B5EF4-FFF2-40B4-BE49-F238E27FC236}">
                <a16:creationId xmlns:a16="http://schemas.microsoft.com/office/drawing/2014/main" id="{8AE4CB3D-1E02-49F9-B7FB-C156600EE365}"/>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0" y="0"/>
            <a:ext cx="192024" cy="6858000"/>
          </a:xfrm>
          <a:prstGeom prst="rect">
            <a:avLst/>
          </a:prstGeom>
        </p:spPr>
      </p:pic>
    </p:spTree>
    <p:extLst>
      <p:ext uri="{BB962C8B-B14F-4D97-AF65-F5344CB8AC3E}">
        <p14:creationId xmlns:p14="http://schemas.microsoft.com/office/powerpoint/2010/main" val="17796871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ark - Title/Subtitle 1 Column">
    <p:bg>
      <p:bgRef idx="1001">
        <a:schemeClr val="bg1"/>
      </p:bgRef>
    </p:bg>
    <p:spTree>
      <p:nvGrpSpPr>
        <p:cNvPr id="1" name=""/>
        <p:cNvGrpSpPr/>
        <p:nvPr/>
      </p:nvGrpSpPr>
      <p:grpSpPr>
        <a:xfrm>
          <a:off x="0" y="0"/>
          <a:ext cx="0" cy="0"/>
          <a:chOff x="0" y="0"/>
          <a:chExt cx="0" cy="0"/>
        </a:xfrm>
      </p:grpSpPr>
      <p:pic>
        <p:nvPicPr>
          <p:cNvPr id="9" name="Cloud">
            <a:extLst>
              <a:ext uri="{FF2B5EF4-FFF2-40B4-BE49-F238E27FC236}">
                <a16:creationId xmlns:a16="http://schemas.microsoft.com/office/drawing/2014/main" id="{1AB5E956-2EDB-D344-BA59-AB352F62DC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1"/>
          </a:xfrm>
          <a:prstGeom prst="rect">
            <a:avLst/>
          </a:prstGeom>
        </p:spPr>
      </p:pic>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0199"/>
            <a:ext cx="10671175"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C3E68516-E3E0-4F22-9EB7-1A85E1D3B5A1}"/>
              </a:ext>
            </a:extLst>
          </p:cNvPr>
          <p:cNvSpPr>
            <a:spLocks noGrp="1"/>
          </p:cNvSpPr>
          <p:nvPr>
            <p:ph type="title" hasCustomPrompt="1"/>
          </p:nvPr>
        </p:nvSpPr>
        <p:spPr/>
        <p:txBody>
          <a:bodyPr/>
          <a:lstStyle>
            <a:lvl1pPr>
              <a:defRPr/>
            </a:lvl1pPr>
          </a:lstStyle>
          <a:p>
            <a:r>
              <a:rPr lang="en-US" dirty="0"/>
              <a:t>Title</a:t>
            </a:r>
          </a:p>
        </p:txBody>
      </p:sp>
      <p:sp>
        <p:nvSpPr>
          <p:cNvPr id="5" name="Date Placeholder 4">
            <a:extLst>
              <a:ext uri="{FF2B5EF4-FFF2-40B4-BE49-F238E27FC236}">
                <a16:creationId xmlns:a16="http://schemas.microsoft.com/office/drawing/2014/main" id="{7A72FE7D-30FF-45E2-9F8B-D073887C33E8}"/>
              </a:ext>
            </a:extLst>
          </p:cNvPr>
          <p:cNvSpPr>
            <a:spLocks noGrp="1"/>
          </p:cNvSpPr>
          <p:nvPr>
            <p:ph type="dt" sz="half" idx="15"/>
          </p:nvPr>
        </p:nvSpPr>
        <p:spPr/>
        <p:txBody>
          <a:bodyPr/>
          <a:lstStyle/>
          <a:p>
            <a:fld id="{64B6BBE9-0C26-4F7A-88E4-609D1C50D501}" type="datetimeFigureOut">
              <a:rPr lang="en-US" smtClean="0"/>
              <a:t>7/15/2022</a:t>
            </a:fld>
            <a:endParaRPr lang="en-US"/>
          </a:p>
        </p:txBody>
      </p:sp>
      <p:sp>
        <p:nvSpPr>
          <p:cNvPr id="7" name="Footer Placeholder 6">
            <a:extLst>
              <a:ext uri="{FF2B5EF4-FFF2-40B4-BE49-F238E27FC236}">
                <a16:creationId xmlns:a16="http://schemas.microsoft.com/office/drawing/2014/main" id="{C1A7F3B8-F794-4AF5-B07B-32A3084A6AB2}"/>
              </a:ext>
            </a:extLst>
          </p:cNvPr>
          <p:cNvSpPr>
            <a:spLocks noGrp="1"/>
          </p:cNvSpPr>
          <p:nvPr>
            <p:ph type="ftr" sz="quarter" idx="16"/>
          </p:nvPr>
        </p:nvSpPr>
        <p:spPr/>
        <p:txBody>
          <a:bodyPr/>
          <a:lstStyle/>
          <a:p>
            <a:endParaRPr lang="en-US"/>
          </a:p>
        </p:txBody>
      </p:sp>
      <p:sp>
        <p:nvSpPr>
          <p:cNvPr id="8" name="Slide Number Placeholder 7">
            <a:extLst>
              <a:ext uri="{FF2B5EF4-FFF2-40B4-BE49-F238E27FC236}">
                <a16:creationId xmlns:a16="http://schemas.microsoft.com/office/drawing/2014/main" id="{657290E2-8EA8-4572-BB48-C18007201785}"/>
              </a:ext>
            </a:extLst>
          </p:cNvPr>
          <p:cNvSpPr>
            <a:spLocks noGrp="1"/>
          </p:cNvSpPr>
          <p:nvPr>
            <p:ph type="sldNum" sz="quarter" idx="17"/>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6948343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cSld name="HCM/HR Light - Titl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7595F8-74F2-499E-B59F-E0985F8614CA}"/>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0" y="0"/>
            <a:ext cx="192024" cy="6858000"/>
          </a:xfrm>
          <a:prstGeom prst="rect">
            <a:avLst/>
          </a:prstGeom>
        </p:spPr>
      </p:pic>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2" name="Oracle Logo" descr="Oracle Logo">
            <a:extLst>
              <a:ext uri="{FF2B5EF4-FFF2-40B4-BE49-F238E27FC236}">
                <a16:creationId xmlns:a16="http://schemas.microsoft.com/office/drawing/2014/main" id="{37E7F181-1615-4A41-B1E8-B9FF5CDED0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949" y="1132368"/>
            <a:ext cx="1524893" cy="32004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defRPr lang="en-US" sz="4000" b="0" dirty="0">
                <a:latin typeface="+mj-lt"/>
              </a:defRPr>
            </a:lvl1pPr>
          </a:lstStyle>
          <a:p>
            <a:pPr lvl="0">
              <a:lnSpc>
                <a:spcPct val="100000"/>
              </a:lnSpc>
            </a:pPr>
            <a:r>
              <a:rPr lang="en-US" dirty="0"/>
              <a:t>HCM/HR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6C3F49"/>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spTree>
    <p:extLst>
      <p:ext uri="{BB962C8B-B14F-4D97-AF65-F5344CB8AC3E}">
        <p14:creationId xmlns:p14="http://schemas.microsoft.com/office/powerpoint/2010/main" val="134253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cSld name="HCM/HR Dark - Title">
    <p:bg>
      <p:bgPr>
        <a:solidFill>
          <a:srgbClr val="41242B"/>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59DD4A-B84B-416F-AF67-08673792B601}"/>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0" y="0"/>
            <a:ext cx="192024" cy="6858000"/>
          </a:xfrm>
          <a:prstGeom prst="rect">
            <a:avLst/>
          </a:prstGeom>
        </p:spPr>
      </p:pic>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invGray">
          <a:xfrm>
            <a:off x="944949" y="1132368"/>
            <a:ext cx="1524893" cy="320039"/>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defRPr lang="en-US" sz="4000" b="0" dirty="0">
                <a:latin typeface="+mj-lt"/>
              </a:defRPr>
            </a:lvl1pPr>
          </a:lstStyle>
          <a:p>
            <a:pPr lvl="0">
              <a:lnSpc>
                <a:spcPct val="100000"/>
              </a:lnSpc>
            </a:pPr>
            <a:r>
              <a:rPr lang="en-US" dirty="0"/>
              <a:t>HCM/HR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CE9BA7"/>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spTree>
    <p:extLst>
      <p:ext uri="{BB962C8B-B14F-4D97-AF65-F5344CB8AC3E}">
        <p14:creationId xmlns:p14="http://schemas.microsoft.com/office/powerpoint/2010/main" val="18071582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cSld name="Database Light - Title">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2" name="Oracle Logo" descr="Oracle Logo">
            <a:extLst>
              <a:ext uri="{FF2B5EF4-FFF2-40B4-BE49-F238E27FC236}">
                <a16:creationId xmlns:a16="http://schemas.microsoft.com/office/drawing/2014/main" id="{37E7F181-1615-4A41-B1E8-B9FF5CDED0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949" y="1132368"/>
            <a:ext cx="1524893" cy="32004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defRPr lang="en-US" sz="4000" b="0" dirty="0">
                <a:latin typeface="+mj-lt"/>
              </a:defRPr>
            </a:lvl1pPr>
          </a:lstStyle>
          <a:p>
            <a:pPr lvl="0">
              <a:lnSpc>
                <a:spcPct val="100000"/>
              </a:lnSpc>
            </a:pPr>
            <a:r>
              <a:rPr lang="en-US" dirty="0"/>
              <a:t>Database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464F4F"/>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13" name="Picture 12">
            <a:extLst>
              <a:ext uri="{FF2B5EF4-FFF2-40B4-BE49-F238E27FC236}">
                <a16:creationId xmlns:a16="http://schemas.microsoft.com/office/drawing/2014/main" id="{58E6D7C6-18B9-45E9-BC88-5820977E7B17}"/>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0" y="0"/>
            <a:ext cx="192024" cy="6858000"/>
          </a:xfrm>
          <a:prstGeom prst="rect">
            <a:avLst/>
          </a:prstGeom>
        </p:spPr>
      </p:pic>
    </p:spTree>
    <p:extLst>
      <p:ext uri="{BB962C8B-B14F-4D97-AF65-F5344CB8AC3E}">
        <p14:creationId xmlns:p14="http://schemas.microsoft.com/office/powerpoint/2010/main" val="428538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cSld name="Database Dark - Title">
    <p:bg>
      <p:bgPr>
        <a:solidFill>
          <a:srgbClr val="2A2F2F"/>
        </a:solidFill>
        <a:effectLst/>
      </p:bgPr>
    </p:bg>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invGray">
          <a:xfrm>
            <a:off x="944949" y="1132368"/>
            <a:ext cx="1524893" cy="320039"/>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defRPr lang="en-US" sz="4000" b="0" dirty="0">
                <a:latin typeface="+mj-lt"/>
              </a:defRPr>
            </a:lvl1pPr>
          </a:lstStyle>
          <a:p>
            <a:pPr lvl="0">
              <a:lnSpc>
                <a:spcPct val="100000"/>
              </a:lnSpc>
            </a:pPr>
            <a:r>
              <a:rPr lang="en-US" dirty="0"/>
              <a:t>Database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99ADAE"/>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12" name="Picture 11">
            <a:extLst>
              <a:ext uri="{FF2B5EF4-FFF2-40B4-BE49-F238E27FC236}">
                <a16:creationId xmlns:a16="http://schemas.microsoft.com/office/drawing/2014/main" id="{9A7B6FC1-B09E-452F-B386-FFE592CD500D}"/>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0" y="0"/>
            <a:ext cx="192024" cy="6858000"/>
          </a:xfrm>
          <a:prstGeom prst="rect">
            <a:avLst/>
          </a:prstGeom>
        </p:spPr>
      </p:pic>
    </p:spTree>
    <p:extLst>
      <p:ext uri="{BB962C8B-B14F-4D97-AF65-F5344CB8AC3E}">
        <p14:creationId xmlns:p14="http://schemas.microsoft.com/office/powerpoint/2010/main" val="407766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cSld name="ACX Light - Title">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2" name="Oracle Logo" descr="Oracle Logo">
            <a:extLst>
              <a:ext uri="{FF2B5EF4-FFF2-40B4-BE49-F238E27FC236}">
                <a16:creationId xmlns:a16="http://schemas.microsoft.com/office/drawing/2014/main" id="{37E7F181-1615-4A41-B1E8-B9FF5CDED0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949" y="1132368"/>
            <a:ext cx="1524893" cy="32004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defRPr lang="en-US" sz="4000" b="0" dirty="0">
                <a:latin typeface="+mj-lt"/>
              </a:defRPr>
            </a:lvl1pPr>
          </a:lstStyle>
          <a:p>
            <a:pPr lvl="0">
              <a:lnSpc>
                <a:spcPct val="100000"/>
              </a:lnSpc>
            </a:pPr>
            <a:r>
              <a:rPr lang="en-US" dirty="0"/>
              <a:t>Advertising and CX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594564"/>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13" name="Picture 12">
            <a:extLst>
              <a:ext uri="{FF2B5EF4-FFF2-40B4-BE49-F238E27FC236}">
                <a16:creationId xmlns:a16="http://schemas.microsoft.com/office/drawing/2014/main" id="{B63FBFA0-AD13-4C12-A92F-20A558F85DA8}"/>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0" y="0"/>
            <a:ext cx="192024" cy="6858000"/>
          </a:xfrm>
          <a:prstGeom prst="rect">
            <a:avLst/>
          </a:prstGeom>
        </p:spPr>
      </p:pic>
    </p:spTree>
    <p:extLst>
      <p:ext uri="{BB962C8B-B14F-4D97-AF65-F5344CB8AC3E}">
        <p14:creationId xmlns:p14="http://schemas.microsoft.com/office/powerpoint/2010/main" val="226659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ACX Dark - Title">
    <p:bg>
      <p:bgPr>
        <a:solidFill>
          <a:srgbClr val="36293C"/>
        </a:solidFill>
        <a:effectLst/>
      </p:bgPr>
    </p:bg>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invGray">
          <a:xfrm>
            <a:off x="944949" y="1132368"/>
            <a:ext cx="1524893" cy="320039"/>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defRPr lang="en-US" sz="4000" b="0" dirty="0">
                <a:latin typeface="+mj-lt"/>
              </a:defRPr>
            </a:lvl1pPr>
          </a:lstStyle>
          <a:p>
            <a:pPr lvl="0">
              <a:lnSpc>
                <a:spcPct val="100000"/>
              </a:lnSpc>
            </a:pPr>
            <a:r>
              <a:rPr lang="en-US" dirty="0"/>
              <a:t>Advertising and CX(up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B7A1C4"/>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12" name="Picture 11">
            <a:extLst>
              <a:ext uri="{FF2B5EF4-FFF2-40B4-BE49-F238E27FC236}">
                <a16:creationId xmlns:a16="http://schemas.microsoft.com/office/drawing/2014/main" id="{3CE04FA9-4396-4CBF-B26F-3AB639C77302}"/>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0" y="0"/>
            <a:ext cx="192024" cy="6858000"/>
          </a:xfrm>
          <a:prstGeom prst="rect">
            <a:avLst/>
          </a:prstGeom>
        </p:spPr>
      </p:pic>
    </p:spTree>
    <p:extLst>
      <p:ext uri="{BB962C8B-B14F-4D97-AF65-F5344CB8AC3E}">
        <p14:creationId xmlns:p14="http://schemas.microsoft.com/office/powerpoint/2010/main" val="42847476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cSld name="Developer Light - Title">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2" name="Oracle Logo" descr="Oracle Logo">
            <a:extLst>
              <a:ext uri="{FF2B5EF4-FFF2-40B4-BE49-F238E27FC236}">
                <a16:creationId xmlns:a16="http://schemas.microsoft.com/office/drawing/2014/main" id="{37E7F181-1615-4A41-B1E8-B9FF5CDED0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949" y="1132368"/>
            <a:ext cx="1524893" cy="32004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defRPr lang="en-US" sz="4000" b="0" dirty="0">
                <a:latin typeface="+mj-lt"/>
              </a:defRPr>
            </a:lvl1pPr>
          </a:lstStyle>
          <a:p>
            <a:pPr lvl="0">
              <a:lnSpc>
                <a:spcPct val="100000"/>
              </a:lnSpc>
            </a:pPr>
            <a:r>
              <a:rPr lang="en-US" dirty="0"/>
              <a:t>Developer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494D53"/>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14" name="Picture 13">
            <a:extLst>
              <a:ext uri="{FF2B5EF4-FFF2-40B4-BE49-F238E27FC236}">
                <a16:creationId xmlns:a16="http://schemas.microsoft.com/office/drawing/2014/main" id="{E0666896-EE4D-4940-8EEB-A10853BA5730}"/>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0" y="0"/>
            <a:ext cx="192024" cy="6858000"/>
          </a:xfrm>
          <a:prstGeom prst="rect">
            <a:avLst/>
          </a:prstGeom>
        </p:spPr>
      </p:pic>
    </p:spTree>
    <p:extLst>
      <p:ext uri="{BB962C8B-B14F-4D97-AF65-F5344CB8AC3E}">
        <p14:creationId xmlns:p14="http://schemas.microsoft.com/office/powerpoint/2010/main" val="98367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cSld name="Developer Dark - Title">
    <p:bg>
      <p:bgPr>
        <a:solidFill>
          <a:srgbClr val="2B2E32"/>
        </a:solidFill>
        <a:effectLst/>
      </p:bgPr>
    </p:bg>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invGray">
          <a:xfrm>
            <a:off x="944949" y="1132368"/>
            <a:ext cx="1524893" cy="320039"/>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defRPr lang="en-US" sz="4000" b="0" dirty="0">
                <a:latin typeface="+mj-lt"/>
              </a:defRPr>
            </a:lvl1pPr>
          </a:lstStyle>
          <a:p>
            <a:pPr lvl="0">
              <a:lnSpc>
                <a:spcPct val="100000"/>
              </a:lnSpc>
            </a:pPr>
            <a:r>
              <a:rPr lang="en-US" dirty="0"/>
              <a:t>Developer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A2AAB6"/>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13" name="Picture 12">
            <a:extLst>
              <a:ext uri="{FF2B5EF4-FFF2-40B4-BE49-F238E27FC236}">
                <a16:creationId xmlns:a16="http://schemas.microsoft.com/office/drawing/2014/main" id="{3C5FB07A-CDEE-4CF0-82CE-4F62D716F81F}"/>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0" y="0"/>
            <a:ext cx="192024" cy="6858000"/>
          </a:xfrm>
          <a:prstGeom prst="rect">
            <a:avLst/>
          </a:prstGeom>
        </p:spPr>
      </p:pic>
    </p:spTree>
    <p:extLst>
      <p:ext uri="{BB962C8B-B14F-4D97-AF65-F5344CB8AC3E}">
        <p14:creationId xmlns:p14="http://schemas.microsoft.com/office/powerpoint/2010/main" val="1358302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cSld name="SCM Light - Title">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2" name="Oracle Logo" descr="Oracle Logo">
            <a:extLst>
              <a:ext uri="{FF2B5EF4-FFF2-40B4-BE49-F238E27FC236}">
                <a16:creationId xmlns:a16="http://schemas.microsoft.com/office/drawing/2014/main" id="{37E7F181-1615-4A41-B1E8-B9FF5CDED0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949" y="1132368"/>
            <a:ext cx="1524893" cy="32004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defRPr lang="en-US" sz="4000" b="0" dirty="0">
                <a:latin typeface="+mj-lt"/>
              </a:defRPr>
            </a:lvl1pPr>
          </a:lstStyle>
          <a:p>
            <a:pPr lvl="0">
              <a:lnSpc>
                <a:spcPct val="100000"/>
              </a:lnSpc>
            </a:pPr>
            <a:r>
              <a:rPr lang="en-US" dirty="0"/>
              <a:t>SCM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713F25"/>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14" name="Picture 13">
            <a:extLst>
              <a:ext uri="{FF2B5EF4-FFF2-40B4-BE49-F238E27FC236}">
                <a16:creationId xmlns:a16="http://schemas.microsoft.com/office/drawing/2014/main" id="{BFFCEEBC-8B55-4779-B6F6-7D71BD467A78}"/>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0" y="0"/>
            <a:ext cx="192024" cy="6858000"/>
          </a:xfrm>
          <a:prstGeom prst="rect">
            <a:avLst/>
          </a:prstGeom>
        </p:spPr>
      </p:pic>
    </p:spTree>
    <p:extLst>
      <p:ext uri="{BB962C8B-B14F-4D97-AF65-F5344CB8AC3E}">
        <p14:creationId xmlns:p14="http://schemas.microsoft.com/office/powerpoint/2010/main" val="27186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cSld name="SCM Dark - Title">
    <p:bg>
      <p:bgPr>
        <a:solidFill>
          <a:srgbClr val="442616"/>
        </a:solidFill>
        <a:effectLst/>
      </p:bgPr>
    </p:bg>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invGray">
          <a:xfrm>
            <a:off x="944949" y="1132368"/>
            <a:ext cx="1524893" cy="320039"/>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defRPr lang="en-US" sz="4000" b="0" dirty="0">
                <a:latin typeface="+mj-lt"/>
              </a:defRPr>
            </a:lvl1pPr>
          </a:lstStyle>
          <a:p>
            <a:pPr lvl="0">
              <a:lnSpc>
                <a:spcPct val="100000"/>
              </a:lnSpc>
            </a:pPr>
            <a:r>
              <a:rPr lang="en-US" dirty="0"/>
              <a:t>SCM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D39F5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13" name="Picture 12">
            <a:extLst>
              <a:ext uri="{FF2B5EF4-FFF2-40B4-BE49-F238E27FC236}">
                <a16:creationId xmlns:a16="http://schemas.microsoft.com/office/drawing/2014/main" id="{9E93E0DD-58FE-417A-9A40-14FC48E050A7}"/>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0" y="0"/>
            <a:ext cx="192024" cy="6858000"/>
          </a:xfrm>
          <a:prstGeom prst="rect">
            <a:avLst/>
          </a:prstGeom>
        </p:spPr>
      </p:pic>
    </p:spTree>
    <p:extLst>
      <p:ext uri="{BB962C8B-B14F-4D97-AF65-F5344CB8AC3E}">
        <p14:creationId xmlns:p14="http://schemas.microsoft.com/office/powerpoint/2010/main" val="5990625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ight - Title 2 Column">
    <p:bg>
      <p:bgRef idx="1001">
        <a:schemeClr val="bg1"/>
      </p:bgRef>
    </p:bg>
    <p:spTree>
      <p:nvGrpSpPr>
        <p:cNvPr id="1" name=""/>
        <p:cNvGrpSpPr/>
        <p:nvPr/>
      </p:nvGrpSpPr>
      <p:grpSpPr>
        <a:xfrm>
          <a:off x="0" y="0"/>
          <a:ext cx="0" cy="0"/>
          <a:chOff x="0" y="0"/>
          <a:chExt cx="0" cy="0"/>
        </a:xfrm>
      </p:grpSpPr>
      <p:pic>
        <p:nvPicPr>
          <p:cNvPr id="10" name="Cloud">
            <a:extLst>
              <a:ext uri="{FF2B5EF4-FFF2-40B4-BE49-F238E27FC236}">
                <a16:creationId xmlns:a16="http://schemas.microsoft.com/office/drawing/2014/main" id="{5B8024F8-E03D-9641-AA75-22D1B5C8482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2"/>
          </a:xfrm>
          <a:prstGeom prst="rect">
            <a:avLst/>
          </a:prstGeom>
        </p:spPr>
      </p:pic>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8875" y="1608575"/>
            <a:ext cx="508406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p:nvCxnSpPr>
        <p:spPr>
          <a:xfrm>
            <a:off x="6109577" y="1608575"/>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6366215" y="1608575"/>
            <a:ext cx="508406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OTag">
            <a:extLst>
              <a:ext uri="{FF2B5EF4-FFF2-40B4-BE49-F238E27FC236}">
                <a16:creationId xmlns:a16="http://schemas.microsoft.com/office/drawing/2014/main" id="{DDE8776E-BE08-D148-AA47-8308E0EAE40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5" name="Title 4">
            <a:extLst>
              <a:ext uri="{FF2B5EF4-FFF2-40B4-BE49-F238E27FC236}">
                <a16:creationId xmlns:a16="http://schemas.microsoft.com/office/drawing/2014/main" id="{D69740FE-E1B8-466B-970A-4E081BCA3143}"/>
              </a:ext>
            </a:extLst>
          </p:cNvPr>
          <p:cNvSpPr>
            <a:spLocks noGrp="1"/>
          </p:cNvSpPr>
          <p:nvPr>
            <p:ph type="title" hasCustomPrompt="1"/>
          </p:nvPr>
        </p:nvSpPr>
        <p:spPr/>
        <p:txBody>
          <a:bodyPr/>
          <a:lstStyle>
            <a:lvl1pPr>
              <a:defRPr/>
            </a:lvl1pPr>
          </a:lstStyle>
          <a:p>
            <a:r>
              <a:rPr lang="en-US" dirty="0"/>
              <a:t>Title</a:t>
            </a:r>
          </a:p>
        </p:txBody>
      </p:sp>
      <p:sp>
        <p:nvSpPr>
          <p:cNvPr id="2" name="Date Placeholder 1">
            <a:extLst>
              <a:ext uri="{FF2B5EF4-FFF2-40B4-BE49-F238E27FC236}">
                <a16:creationId xmlns:a16="http://schemas.microsoft.com/office/drawing/2014/main" id="{3959A2DB-C5C1-4EE1-AACB-216D980708B8}"/>
              </a:ext>
            </a:extLst>
          </p:cNvPr>
          <p:cNvSpPr>
            <a:spLocks noGrp="1"/>
          </p:cNvSpPr>
          <p:nvPr>
            <p:ph type="dt" sz="half" idx="16"/>
          </p:nvPr>
        </p:nvSpPr>
        <p:spPr/>
        <p:txBody>
          <a:bodyPr/>
          <a:lstStyle/>
          <a:p>
            <a:fld id="{64B6BBE9-0C26-4F7A-88E4-609D1C50D501}" type="datetimeFigureOut">
              <a:rPr lang="en-US" smtClean="0"/>
              <a:t>7/15/2022</a:t>
            </a:fld>
            <a:endParaRPr lang="en-US"/>
          </a:p>
        </p:txBody>
      </p:sp>
      <p:sp>
        <p:nvSpPr>
          <p:cNvPr id="3" name="Footer Placeholder 2">
            <a:extLst>
              <a:ext uri="{FF2B5EF4-FFF2-40B4-BE49-F238E27FC236}">
                <a16:creationId xmlns:a16="http://schemas.microsoft.com/office/drawing/2014/main" id="{66DC0504-19F8-4069-8B02-83766B3CAF7F}"/>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064D6D2F-6BC7-48B4-B7A5-AD19749245D6}"/>
              </a:ext>
            </a:extLst>
          </p:cNvPr>
          <p:cNvSpPr>
            <a:spLocks noGrp="1"/>
          </p:cNvSpPr>
          <p:nvPr>
            <p:ph type="sldNum" sz="quarter" idx="18"/>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38142554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cSld name="GBU Light - Title">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2" name="Oracle Logo" descr="Oracle Logo">
            <a:extLst>
              <a:ext uri="{FF2B5EF4-FFF2-40B4-BE49-F238E27FC236}">
                <a16:creationId xmlns:a16="http://schemas.microsoft.com/office/drawing/2014/main" id="{37E7F181-1615-4A41-B1E8-B9FF5CDED0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949" y="1132368"/>
            <a:ext cx="1524893" cy="32004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defRPr lang="en-US" sz="4000" b="0" dirty="0">
                <a:latin typeface="+mj-lt"/>
              </a:defRPr>
            </a:lvl1pPr>
          </a:lstStyle>
          <a:p>
            <a:pPr lvl="0">
              <a:lnSpc>
                <a:spcPct val="100000"/>
              </a:lnSpc>
            </a:pPr>
            <a:r>
              <a:rPr lang="en-US" dirty="0"/>
              <a:t>GBU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464C68"/>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13" name="Picture 12">
            <a:extLst>
              <a:ext uri="{FF2B5EF4-FFF2-40B4-BE49-F238E27FC236}">
                <a16:creationId xmlns:a16="http://schemas.microsoft.com/office/drawing/2014/main" id="{00F17678-159B-4E0C-BDC5-8B50F64CAD9B}"/>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0" y="0"/>
            <a:ext cx="192024" cy="6858000"/>
          </a:xfrm>
          <a:prstGeom prst="rect">
            <a:avLst/>
          </a:prstGeom>
        </p:spPr>
      </p:pic>
    </p:spTree>
    <p:extLst>
      <p:ext uri="{BB962C8B-B14F-4D97-AF65-F5344CB8AC3E}">
        <p14:creationId xmlns:p14="http://schemas.microsoft.com/office/powerpoint/2010/main" val="383906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cSld name="GBU Dark - Title">
    <p:bg>
      <p:bgPr>
        <a:solidFill>
          <a:srgbClr val="2A2D3F"/>
        </a:solidFill>
        <a:effectLst/>
      </p:bgPr>
    </p:bg>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invGray">
          <a:xfrm>
            <a:off x="944949" y="1132368"/>
            <a:ext cx="1524893" cy="320039"/>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defRPr lang="en-US" sz="4000" b="0" dirty="0">
                <a:latin typeface="+mj-lt"/>
              </a:defRPr>
            </a:lvl1pPr>
          </a:lstStyle>
          <a:p>
            <a:pPr lvl="0">
              <a:lnSpc>
                <a:spcPct val="100000"/>
              </a:lnSpc>
            </a:pPr>
            <a:r>
              <a:rPr lang="en-US" dirty="0"/>
              <a:t>GBU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A0A9C5"/>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12" name="Picture 11">
            <a:extLst>
              <a:ext uri="{FF2B5EF4-FFF2-40B4-BE49-F238E27FC236}">
                <a16:creationId xmlns:a16="http://schemas.microsoft.com/office/drawing/2014/main" id="{75822B96-005B-4C26-BEF1-04D2DE45B6A7}"/>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0" y="0"/>
            <a:ext cx="192024" cy="6858000"/>
          </a:xfrm>
          <a:prstGeom prst="rect">
            <a:avLst/>
          </a:prstGeom>
        </p:spPr>
      </p:pic>
    </p:spTree>
    <p:extLst>
      <p:ext uri="{BB962C8B-B14F-4D97-AF65-F5344CB8AC3E}">
        <p14:creationId xmlns:p14="http://schemas.microsoft.com/office/powerpoint/2010/main" val="2481501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cSld name="Netsuite Light - Title">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2" name="Oracle Logo" descr="Oracle Logo">
            <a:extLst>
              <a:ext uri="{FF2B5EF4-FFF2-40B4-BE49-F238E27FC236}">
                <a16:creationId xmlns:a16="http://schemas.microsoft.com/office/drawing/2014/main" id="{37E7F181-1615-4A41-B1E8-B9FF5CDED0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949" y="1132368"/>
            <a:ext cx="1524893" cy="32004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defRPr lang="en-US" sz="4000" b="0" dirty="0">
                <a:latin typeface="+mj-lt"/>
              </a:defRPr>
            </a:lvl1pPr>
          </a:lstStyle>
          <a:p>
            <a:pPr lvl="0">
              <a:lnSpc>
                <a:spcPct val="100000"/>
              </a:lnSpc>
            </a:pPr>
            <a:r>
              <a:rPr lang="en-US" dirty="0"/>
              <a:t>NetSuite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baseline="0">
                <a:solidFill>
                  <a:srgbClr val="2C5266"/>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14" name="Picture 13">
            <a:extLst>
              <a:ext uri="{FF2B5EF4-FFF2-40B4-BE49-F238E27FC236}">
                <a16:creationId xmlns:a16="http://schemas.microsoft.com/office/drawing/2014/main" id="{746B977C-A1F3-4584-90B9-75B6D9E246A9}"/>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0" y="0"/>
            <a:ext cx="192024" cy="6858000"/>
          </a:xfrm>
          <a:prstGeom prst="rect">
            <a:avLst/>
          </a:prstGeom>
        </p:spPr>
      </p:pic>
    </p:spTree>
    <p:extLst>
      <p:ext uri="{BB962C8B-B14F-4D97-AF65-F5344CB8AC3E}">
        <p14:creationId xmlns:p14="http://schemas.microsoft.com/office/powerpoint/2010/main" val="210228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cSld name="Netsuite Dark - Title">
    <p:bg>
      <p:bgPr>
        <a:solidFill>
          <a:srgbClr val="1A2F3F"/>
        </a:solidFill>
        <a:effectLst/>
      </p:bgPr>
    </p:bg>
    <p:spTree>
      <p:nvGrpSpPr>
        <p:cNvPr id="1" name=""/>
        <p:cNvGrpSpPr/>
        <p:nvPr/>
      </p:nvGrpSpPr>
      <p:grpSpPr>
        <a:xfrm>
          <a:off x="0" y="0"/>
          <a:ext cx="0" cy="0"/>
          <a:chOff x="0" y="0"/>
          <a:chExt cx="0" cy="0"/>
        </a:xfrm>
      </p:grpSpPr>
      <p:pic>
        <p:nvPicPr>
          <p:cNvPr id="18" name="OTag">
            <a:extLst>
              <a:ext uri="{FF2B5EF4-FFF2-40B4-BE49-F238E27FC236}">
                <a16:creationId xmlns:a16="http://schemas.microsoft.com/office/drawing/2014/main" id="{7BFEFC66-2347-E947-A49E-DD43E74CCC2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invGray">
          <a:xfrm>
            <a:off x="944949" y="1132368"/>
            <a:ext cx="1524893" cy="320039"/>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148840"/>
            <a:ext cx="10158984" cy="1280160"/>
          </a:xfrm>
          <a:noFill/>
        </p:spPr>
        <p:txBody>
          <a:bodyPr vert="horz" wrap="square" lIns="0" tIns="0" rIns="0" bIns="91440" rtlCol="0" anchor="b">
            <a:noAutofit/>
          </a:bodyPr>
          <a:lstStyle>
            <a:lvl1pPr>
              <a:defRPr lang="en-US" sz="4000" b="0" dirty="0">
                <a:latin typeface="+mj-lt"/>
              </a:defRPr>
            </a:lvl1pPr>
          </a:lstStyle>
          <a:p>
            <a:pPr lvl="0">
              <a:lnSpc>
                <a:spcPct val="100000"/>
              </a:lnSpc>
            </a:pPr>
            <a:r>
              <a:rPr lang="en-US" dirty="0"/>
              <a:t>NetSuite (up to two lines) </a:t>
            </a:r>
            <a:br>
              <a:rPr lang="en-US" dirty="0"/>
            </a:br>
            <a:r>
              <a:rPr lang="en-US" dirty="0"/>
              <a:t>Georgia Regular 40pt</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a:noFill/>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81B2C3"/>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544568"/>
            <a:ext cx="5077970" cy="266291"/>
          </a:xfrm>
          <a:prstGeom prst="rect">
            <a:avLst/>
          </a:prstGeom>
          <a:noFill/>
        </p:spPr>
        <p:txBody>
          <a:bodyPr>
            <a:noAutofit/>
          </a:bodyPr>
          <a:lstStyle>
            <a:lvl1pPr>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882896"/>
            <a:ext cx="5077970" cy="895181"/>
          </a:xfrm>
          <a:prstGeom prst="rect">
            <a:avLst/>
          </a:prstGeom>
          <a:noFill/>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pic>
        <p:nvPicPr>
          <p:cNvPr id="27" name="Picture 26">
            <a:extLst>
              <a:ext uri="{FF2B5EF4-FFF2-40B4-BE49-F238E27FC236}">
                <a16:creationId xmlns:a16="http://schemas.microsoft.com/office/drawing/2014/main" id="{C3683683-0F17-A94B-8A8B-9A17453B8495}"/>
              </a:ext>
            </a:extLst>
          </p:cNvPr>
          <p:cNvPicPr preferRelativeResize="0">
            <a:picLocks/>
          </p:cNvPicPr>
          <p:nvPr/>
        </p:nvPicPr>
        <p:blipFill>
          <a:blip r:embed="rId5">
            <a:extLst>
              <a:ext uri="{28A0092B-C50C-407E-A947-70E740481C1C}">
                <a14:useLocalDpi xmlns:a14="http://schemas.microsoft.com/office/drawing/2010/main" val="0"/>
              </a:ext>
            </a:extLst>
          </a:blip>
          <a:srcRect/>
          <a:stretch/>
        </p:blipFill>
        <p:spPr>
          <a:xfrm>
            <a:off x="0" y="0"/>
            <a:ext cx="192024" cy="6858000"/>
          </a:xfrm>
          <a:prstGeom prst="rect">
            <a:avLst/>
          </a:prstGeom>
        </p:spPr>
      </p:pic>
    </p:spTree>
    <p:extLst>
      <p:ext uri="{BB962C8B-B14F-4D97-AF65-F5344CB8AC3E}">
        <p14:creationId xmlns:p14="http://schemas.microsoft.com/office/powerpoint/2010/main" val="39555804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Light - Divider">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4D86BA-0324-4CFB-8752-C34AB1C7DA95}"/>
              </a:ext>
            </a:extLst>
          </p:cNvPr>
          <p:cNvSpPr/>
          <p:nvPr/>
        </p:nvSpPr>
        <p:spPr>
          <a:xfrm>
            <a:off x="783878" y="3804904"/>
            <a:ext cx="30175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C8A9AF7-F5CE-844F-BBE4-0C983CB99B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OTag">
            <a:extLst>
              <a:ext uri="{FF2B5EF4-FFF2-40B4-BE49-F238E27FC236}">
                <a16:creationId xmlns:a16="http://schemas.microsoft.com/office/drawing/2014/main" id="{82323826-2F7C-DC44-94F9-0225962BEA8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p:txBody>
          <a:bodyPr/>
          <a:lstStyle/>
          <a:p>
            <a:fld id="{BA34B6CB-D356-4368-92CA-0DBFC00E40FF}" type="slidenum">
              <a:rPr lang="en-US" smtClean="0"/>
              <a:t>‹#›</a:t>
            </a:fld>
            <a:endParaRPr lang="en-US"/>
          </a:p>
        </p:txBody>
      </p:sp>
      <p:sp>
        <p:nvSpPr>
          <p:cNvPr id="6" name="Title 5">
            <a:extLst>
              <a:ext uri="{FF2B5EF4-FFF2-40B4-BE49-F238E27FC236}">
                <a16:creationId xmlns:a16="http://schemas.microsoft.com/office/drawing/2014/main" id="{F6BEA035-D7A5-4B84-9F05-5163378E9E57}"/>
              </a:ext>
            </a:extLst>
          </p:cNvPr>
          <p:cNvSpPr>
            <a:spLocks noGrp="1"/>
          </p:cNvSpPr>
          <p:nvPr>
            <p:ph type="title" hasCustomPrompt="1"/>
          </p:nvPr>
        </p:nvSpPr>
        <p:spPr>
          <a:xfrm>
            <a:off x="768871" y="2337132"/>
            <a:ext cx="10158984" cy="1280160"/>
          </a:xfrm>
          <a:noFill/>
        </p:spPr>
        <p:txBody>
          <a:bodyPr vert="horz" wrap="square" lIns="0" tIns="0" rIns="0" bIns="0" rtlCol="0" anchor="b">
            <a:noAutofit/>
          </a:bodyPr>
          <a:lstStyle>
            <a:lvl1pPr>
              <a:lnSpc>
                <a:spcPct val="95000"/>
              </a:lnSpc>
              <a:defRPr lang="en-US" sz="4000" b="0" dirty="0">
                <a:latin typeface="+mj-lt"/>
              </a:defRPr>
            </a:lvl1pPr>
          </a:lstStyle>
          <a:p>
            <a:pPr lvl="0">
              <a:lnSpc>
                <a:spcPct val="100000"/>
              </a:lnSpc>
            </a:pPr>
            <a:r>
              <a:rPr lang="en-US" dirty="0"/>
              <a:t>Click to add divider title (up to 2 lines)</a:t>
            </a:r>
          </a:p>
        </p:txBody>
      </p:sp>
      <p:sp>
        <p:nvSpPr>
          <p:cNvPr id="9" name="Subhead">
            <a:extLst>
              <a:ext uri="{FF2B5EF4-FFF2-40B4-BE49-F238E27FC236}">
                <a16:creationId xmlns:a16="http://schemas.microsoft.com/office/drawing/2014/main" id="{7CDB1F3E-E2D2-44FE-A725-E3ED1480C83B}"/>
              </a:ext>
            </a:extLst>
          </p:cNvPr>
          <p:cNvSpPr>
            <a:spLocks noGrp="1"/>
          </p:cNvSpPr>
          <p:nvPr>
            <p:ph type="body" sz="quarter" idx="33" hasCustomPrompt="1"/>
          </p:nvPr>
        </p:nvSpPr>
        <p:spPr>
          <a:xfrm>
            <a:off x="776689" y="4135193"/>
            <a:ext cx="10158984" cy="681251"/>
          </a:xfrm>
          <a:prstGeom prst="rect">
            <a:avLst/>
          </a:prstGeom>
          <a:noFill/>
        </p:spPr>
        <p:txBody>
          <a:bodyPr>
            <a:noAutofit/>
          </a:bodyPr>
          <a:lstStyle>
            <a:lvl1pPr marL="0" marR="0" indent="0" algn="l" defTabSz="914400" rtl="0" eaLnBrk="1" fontAlgn="auto" latinLnBrk="0" hangingPunct="1">
              <a:lnSpc>
                <a:spcPct val="95000"/>
              </a:lnSpc>
              <a:spcBef>
                <a:spcPts val="600"/>
              </a:spcBef>
              <a:spcAft>
                <a:spcPts val="0"/>
              </a:spcAft>
              <a:buClrTx/>
              <a:buSzTx/>
              <a:buFont typeface="Arial" panose="020B0604020202020204" pitchFamily="34" charset="0"/>
              <a:buNone/>
              <a:tabLst/>
              <a:defRPr sz="1800" b="0">
                <a:solidFill>
                  <a:schemeClr val="accent5"/>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4303238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Dark - Divider">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CF9FCE-AE1C-564C-8F89-B5CD38A47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OTag">
            <a:extLst>
              <a:ext uri="{FF2B5EF4-FFF2-40B4-BE49-F238E27FC236}">
                <a16:creationId xmlns:a16="http://schemas.microsoft.com/office/drawing/2014/main" id="{82323826-2F7C-DC44-94F9-0225962BEA8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p:txBody>
          <a:bodyPr/>
          <a:lstStyle/>
          <a:p>
            <a:fld id="{BA34B6CB-D356-4368-92CA-0DBFC00E40FF}" type="slidenum">
              <a:rPr lang="en-US" smtClean="0"/>
              <a:t>‹#›</a:t>
            </a:fld>
            <a:endParaRPr lang="en-US"/>
          </a:p>
        </p:txBody>
      </p:sp>
      <p:sp>
        <p:nvSpPr>
          <p:cNvPr id="7" name="Rectangle 6">
            <a:extLst>
              <a:ext uri="{FF2B5EF4-FFF2-40B4-BE49-F238E27FC236}">
                <a16:creationId xmlns:a16="http://schemas.microsoft.com/office/drawing/2014/main" id="{C543FCF3-AE26-4DE7-A6C3-3940B3E78E3F}"/>
              </a:ext>
            </a:extLst>
          </p:cNvPr>
          <p:cNvSpPr/>
          <p:nvPr/>
        </p:nvSpPr>
        <p:spPr>
          <a:xfrm>
            <a:off x="783878" y="3804904"/>
            <a:ext cx="30175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10158984" cy="1280160"/>
          </a:xfrm>
          <a:noFill/>
        </p:spPr>
        <p:txBody>
          <a:bodyPr vert="horz" wrap="square" lIns="0" tIns="0" rIns="0" bIns="0" rtlCol="0" anchor="b">
            <a:noAutofit/>
          </a:bodyPr>
          <a:lstStyle>
            <a:lvl1pPr>
              <a:lnSpc>
                <a:spcPct val="95000"/>
              </a:lnSpc>
              <a:defRPr lang="en-US" sz="4000" b="0" dirty="0">
                <a:latin typeface="+mj-lt"/>
              </a:defRPr>
            </a:lvl1pPr>
          </a:lstStyle>
          <a:p>
            <a:pPr lvl="0">
              <a:lnSpc>
                <a:spcPct val="100000"/>
              </a:lnSpc>
            </a:pPr>
            <a:r>
              <a:rPr lang="en-US" dirty="0"/>
              <a:t>Click to add divider title (up to 2 lines)</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10158984" cy="681251"/>
          </a:xfrm>
          <a:prstGeom prst="rect">
            <a:avLst/>
          </a:prstGeom>
          <a:noFill/>
        </p:spPr>
        <p:txBody>
          <a:bodyPr>
            <a:noAutofit/>
          </a:bodyPr>
          <a:lstStyle>
            <a:lvl1pPr marL="0" marR="0" indent="0" algn="l" defTabSz="914400" rtl="0" eaLnBrk="1" fontAlgn="auto" latinLnBrk="0" hangingPunct="1">
              <a:lnSpc>
                <a:spcPct val="95000"/>
              </a:lnSpc>
              <a:spcBef>
                <a:spcPts val="600"/>
              </a:spcBef>
              <a:spcAft>
                <a:spcPts val="0"/>
              </a:spcAft>
              <a:buClrTx/>
              <a:buSzTx/>
              <a:buFont typeface="Arial" panose="020B0604020202020204" pitchFamily="34" charset="0"/>
              <a:buNone/>
              <a:tabLst/>
              <a:defRPr sz="1800" b="0">
                <a:solidFill>
                  <a:schemeClr val="accent6"/>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10890028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56BC-76D9-479B-98CE-489AF722B3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85E835-9825-4BAF-9277-1A1B54CA68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CE76AB-53A5-405C-BFA6-8B4B5EDA7C20}"/>
              </a:ext>
            </a:extLst>
          </p:cNvPr>
          <p:cNvSpPr>
            <a:spLocks noGrp="1"/>
          </p:cNvSpPr>
          <p:nvPr>
            <p:ph type="dt" sz="half" idx="10"/>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246A5D29-6F76-49A1-B7B9-A6E19BD1D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59EC2-D97B-436B-B6CB-5C7962B71B55}"/>
              </a:ext>
            </a:extLst>
          </p:cNvPr>
          <p:cNvSpPr>
            <a:spLocks noGrp="1"/>
          </p:cNvSpPr>
          <p:nvPr>
            <p:ph type="sldNum" sz="quarter" idx="12"/>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2632037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Single Content Centered">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18642" y="399520"/>
            <a:ext cx="11935272" cy="722314"/>
          </a:xfrm>
          <a:prstGeom prst="rect">
            <a:avLst/>
          </a:prstGeom>
        </p:spPr>
        <p:txBody>
          <a:bodyPr wrap="square">
            <a:spAutoFit/>
          </a:bodyPr>
          <a:lstStyle>
            <a:lvl1pPr algn="ctr">
              <a:defRPr lang="en-US" sz="4941" b="1" baseline="0">
                <a:solidFill>
                  <a:schemeClr val="tx2"/>
                </a:solidFill>
                <a:latin typeface="+mj-lt"/>
                <a:ea typeface="+mn-ea"/>
                <a:cs typeface="+mn-cs"/>
              </a:defRPr>
            </a:lvl1pPr>
          </a:lstStyle>
          <a:p>
            <a:pPr lvl="0" fontAlgn="auto">
              <a:spcBef>
                <a:spcPts val="1765"/>
              </a:spcBef>
              <a:spcAft>
                <a:spcPts val="0"/>
              </a:spcAft>
            </a:pPr>
            <a:r>
              <a:rPr lang="en-US" dirty="0"/>
              <a:t>Title</a:t>
            </a:r>
          </a:p>
        </p:txBody>
      </p:sp>
      <p:sp>
        <p:nvSpPr>
          <p:cNvPr id="15" name="Content Placeholder 14"/>
          <p:cNvSpPr>
            <a:spLocks noGrp="1"/>
          </p:cNvSpPr>
          <p:nvPr>
            <p:ph sz="quarter" idx="14"/>
          </p:nvPr>
        </p:nvSpPr>
        <p:spPr>
          <a:xfrm>
            <a:off x="116268" y="1244079"/>
            <a:ext cx="11942393" cy="2140330"/>
          </a:xfrm>
          <a:prstGeom prst="rect">
            <a:avLst/>
          </a:prstGeom>
        </p:spPr>
        <p:txBody>
          <a:bodyPr wrap="square" lIns="274320" rIns="274320">
            <a:spAutoFit/>
          </a:bodyPr>
          <a:lstStyle>
            <a:lvl1pPr>
              <a:defRPr lang="en-US" sz="2824" b="0" baseline="0" smtClean="0">
                <a:solidFill>
                  <a:schemeClr val="tx1"/>
                </a:solidFill>
                <a:latin typeface="Myriad Pro" pitchFamily="34" charset="0"/>
              </a:defRPr>
            </a:lvl1pPr>
            <a:lvl2pPr>
              <a:defRPr lang="en-US" sz="2824" smtClean="0">
                <a:solidFill>
                  <a:schemeClr val="tx1"/>
                </a:solidFill>
                <a:latin typeface="+mj-lt"/>
              </a:defRPr>
            </a:lvl2pPr>
            <a:lvl3pPr>
              <a:defRPr lang="en-US" sz="2471" smtClean="0">
                <a:solidFill>
                  <a:schemeClr val="tx1"/>
                </a:solidFill>
                <a:latin typeface="+mj-lt"/>
              </a:defRPr>
            </a:lvl3pPr>
            <a:lvl4pPr>
              <a:defRPr lang="en-US" sz="2471" smtClean="0">
                <a:solidFill>
                  <a:schemeClr val="tx1"/>
                </a:solidFill>
                <a:latin typeface="+mj-lt"/>
              </a:defRPr>
            </a:lvl4pPr>
            <a:lvl5pPr>
              <a:defRPr lang="en-US" sz="2471">
                <a:solidFill>
                  <a:schemeClr val="tx1"/>
                </a:solidFill>
                <a:latin typeface="+mj-lt"/>
              </a:defRPr>
            </a:lvl5pPr>
          </a:lstStyle>
          <a:p>
            <a:pPr marL="0" lvl="0" indent="0" algn="ctr">
              <a:buNone/>
            </a:pPr>
            <a:r>
              <a:rPr lang="en-US"/>
              <a:t>Click to edit Master text styles</a:t>
            </a:r>
          </a:p>
          <a:p>
            <a:pPr marL="0" lvl="1" indent="0" algn="ctr">
              <a:buNone/>
            </a:pPr>
            <a:r>
              <a:rPr lang="en-US"/>
              <a:t>Second level</a:t>
            </a:r>
          </a:p>
          <a:p>
            <a:pPr marL="0" lvl="2" indent="0" algn="ctr">
              <a:buNone/>
            </a:pPr>
            <a:r>
              <a:rPr lang="en-US"/>
              <a:t>Third level</a:t>
            </a:r>
          </a:p>
          <a:p>
            <a:pPr marL="0" lvl="3" indent="0" algn="ctr">
              <a:buNone/>
            </a:pPr>
            <a:r>
              <a:rPr lang="en-US"/>
              <a:t>Fourth level</a:t>
            </a:r>
          </a:p>
          <a:p>
            <a:pPr marL="0" lvl="4" indent="0" algn="ctr">
              <a:buNone/>
            </a:pPr>
            <a:r>
              <a:rPr lang="en-US"/>
              <a:t>Fifth level</a:t>
            </a:r>
            <a:endParaRPr lang="en-US" dirty="0"/>
          </a:p>
        </p:txBody>
      </p:sp>
    </p:spTree>
    <p:custDataLst>
      <p:tags r:id="rId1"/>
    </p:custDataLst>
    <p:extLst>
      <p:ext uri="{BB962C8B-B14F-4D97-AF65-F5344CB8AC3E}">
        <p14:creationId xmlns:p14="http://schemas.microsoft.com/office/powerpoint/2010/main" val="25800074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Light Quote with pictur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55F6A82-2EA7-8C4D-A6E5-04849642E6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3" name="Text Placeholder 26">
            <a:extLst>
              <a:ext uri="{FF2B5EF4-FFF2-40B4-BE49-F238E27FC236}">
                <a16:creationId xmlns:a16="http://schemas.microsoft.com/office/drawing/2014/main" id="{660ACC2F-3202-B843-8CCE-6D68B1FAAF09}"/>
              </a:ext>
            </a:extLst>
          </p:cNvPr>
          <p:cNvSpPr>
            <a:spLocks noGrp="1"/>
          </p:cNvSpPr>
          <p:nvPr>
            <p:ph type="body" sz="quarter" idx="11" hasCustomPrompt="1"/>
          </p:nvPr>
        </p:nvSpPr>
        <p:spPr>
          <a:xfrm>
            <a:off x="5430545" y="4661231"/>
            <a:ext cx="6315978" cy="218094"/>
          </a:xfrm>
        </p:spPr>
        <p:txBody>
          <a:bodyPr lIns="0">
            <a:noAutofit/>
          </a:bodyPr>
          <a:lstStyle>
            <a:lvl1pPr algn="l" fontAlgn="t">
              <a:lnSpc>
                <a:spcPct val="100000"/>
              </a:lnSpc>
              <a:spcBef>
                <a:spcPts val="0"/>
              </a:spcBef>
              <a:defRPr sz="1400" b="1" i="0">
                <a:latin typeface="Oracle Sans" panose="020B0503020204020204" pitchFamily="34" charset="0"/>
                <a:cs typeface="Oracle Sans" panose="020B0503020204020204" pitchFamily="34" charset="0"/>
              </a:defRPr>
            </a:lvl1pPr>
          </a:lstStyle>
          <a:p>
            <a:pPr lvl="0"/>
            <a:r>
              <a:rPr lang="en-US" dirty="0"/>
              <a:t>Lorem ipsum</a:t>
            </a:r>
          </a:p>
        </p:txBody>
      </p:sp>
      <p:sp>
        <p:nvSpPr>
          <p:cNvPr id="24" name="Text Placeholder 26">
            <a:extLst>
              <a:ext uri="{FF2B5EF4-FFF2-40B4-BE49-F238E27FC236}">
                <a16:creationId xmlns:a16="http://schemas.microsoft.com/office/drawing/2014/main" id="{63B99ECC-6BAB-0F46-88DB-26AE80C3434F}"/>
              </a:ext>
            </a:extLst>
          </p:cNvPr>
          <p:cNvSpPr>
            <a:spLocks noGrp="1"/>
          </p:cNvSpPr>
          <p:nvPr>
            <p:ph type="body" sz="quarter" idx="12"/>
          </p:nvPr>
        </p:nvSpPr>
        <p:spPr>
          <a:xfrm>
            <a:off x="5430545" y="4952092"/>
            <a:ext cx="6315978" cy="528567"/>
          </a:xfrm>
        </p:spPr>
        <p:txBody>
          <a:bodyPr lIns="0">
            <a:noAutofit/>
          </a:bodyPr>
          <a:lstStyle>
            <a:lvl1pPr algn="l" fontAlgn="t">
              <a:lnSpc>
                <a:spcPct val="100000"/>
              </a:lnSpc>
              <a:spcBef>
                <a:spcPts val="0"/>
              </a:spcBef>
              <a:defRPr sz="1300"/>
            </a:lvl1pPr>
          </a:lstStyle>
          <a:p>
            <a:pPr lvl="0"/>
            <a:r>
              <a:rPr lang="en-US"/>
              <a:t>Click to edit Master text styles</a:t>
            </a:r>
          </a:p>
        </p:txBody>
      </p:sp>
      <p:sp>
        <p:nvSpPr>
          <p:cNvPr id="25" name="Text Placeholder 26">
            <a:extLst>
              <a:ext uri="{FF2B5EF4-FFF2-40B4-BE49-F238E27FC236}">
                <a16:creationId xmlns:a16="http://schemas.microsoft.com/office/drawing/2014/main" id="{38A1ED2B-730F-DB4F-8E69-07241B0A4987}"/>
              </a:ext>
            </a:extLst>
          </p:cNvPr>
          <p:cNvSpPr>
            <a:spLocks noGrp="1"/>
          </p:cNvSpPr>
          <p:nvPr>
            <p:ph type="body" sz="quarter" idx="13" hasCustomPrompt="1"/>
          </p:nvPr>
        </p:nvSpPr>
        <p:spPr>
          <a:xfrm>
            <a:off x="5430545" y="1850640"/>
            <a:ext cx="6315978" cy="2251537"/>
          </a:xfrm>
        </p:spPr>
        <p:txBody>
          <a:bodyPr lIns="0">
            <a:noAutofit/>
          </a:bodyPr>
          <a:lstStyle>
            <a:lvl1pPr algn="l" fontAlgn="t">
              <a:lnSpc>
                <a:spcPct val="100000"/>
              </a:lnSpc>
              <a:spcBef>
                <a:spcPts val="0"/>
              </a:spcBef>
              <a:defRPr sz="3200" b="1" i="0">
                <a:latin typeface="Oracle Sans" panose="020B0503020204020204" pitchFamily="34" charset="0"/>
                <a:cs typeface="Oracle Sans" panose="020B0503020204020204" pitchFamily="34" charset="0"/>
              </a:defRPr>
            </a:lvl1pPr>
          </a:lstStyle>
          <a:p>
            <a:pPr lvl="0"/>
            <a:r>
              <a:rPr lang="en-US" dirty="0"/>
              <a:t>“Click to type customer or partner quote surrounded by quotation marks.”</a:t>
            </a:r>
          </a:p>
        </p:txBody>
      </p:sp>
      <p:sp>
        <p:nvSpPr>
          <p:cNvPr id="26" name="Rectangle 25">
            <a:extLst>
              <a:ext uri="{FF2B5EF4-FFF2-40B4-BE49-F238E27FC236}">
                <a16:creationId xmlns:a16="http://schemas.microsoft.com/office/drawing/2014/main" id="{244BA13B-C4E1-6147-9655-829168E5E266}"/>
              </a:ext>
            </a:extLst>
          </p:cNvPr>
          <p:cNvSpPr/>
          <p:nvPr userDrawn="1"/>
        </p:nvSpPr>
        <p:spPr>
          <a:xfrm>
            <a:off x="5430546" y="4342634"/>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
            <a:extLst>
              <a:ext uri="{FF2B5EF4-FFF2-40B4-BE49-F238E27FC236}">
                <a16:creationId xmlns:a16="http://schemas.microsoft.com/office/drawing/2014/main" id="{BEAECEC9-004F-624F-96D0-64C7FD44095F}"/>
              </a:ext>
            </a:extLst>
          </p:cNvPr>
          <p:cNvSpPr>
            <a:spLocks noGrp="1"/>
          </p:cNvSpPr>
          <p:nvPr>
            <p:ph type="sldNum" sz="quarter" idx="16"/>
          </p:nvPr>
        </p:nvSpPr>
        <p:spPr>
          <a:xfrm>
            <a:off x="633621" y="6349718"/>
            <a:ext cx="386443" cy="365125"/>
          </a:xfrm>
        </p:spPr>
        <p:txBody>
          <a:bodyPr/>
          <a:lstStyle>
            <a:lvl1pPr>
              <a:defRPr>
                <a:solidFill>
                  <a:schemeClr val="tx2">
                    <a:lumMod val="60000"/>
                    <a:lumOff val="40000"/>
                  </a:schemeClr>
                </a:solidFill>
              </a:defRPr>
            </a:lvl1pPr>
          </a:lstStyle>
          <a:p>
            <a:fld id="{7C371504-33D9-B044-8C50-620C44A06CB1}" type="slidenum">
              <a:rPr lang="en-US" smtClean="0"/>
              <a:pPr/>
              <a:t>‹#›</a:t>
            </a:fld>
            <a:endParaRPr lang="en-US" dirty="0"/>
          </a:p>
        </p:txBody>
      </p:sp>
      <p:sp>
        <p:nvSpPr>
          <p:cNvPr id="15" name="TextBox 14">
            <a:extLst>
              <a:ext uri="{FF2B5EF4-FFF2-40B4-BE49-F238E27FC236}">
                <a16:creationId xmlns:a16="http://schemas.microsoft.com/office/drawing/2014/main" id="{DEFB74B7-684A-0343-AB5E-04DBC7A25953}"/>
              </a:ext>
            </a:extLst>
          </p:cNvPr>
          <p:cNvSpPr txBox="1"/>
          <p:nvPr userDrawn="1"/>
        </p:nvSpPr>
        <p:spPr>
          <a:xfrm>
            <a:off x="944517" y="6415801"/>
            <a:ext cx="5984422" cy="246221"/>
          </a:xfrm>
          <a:prstGeom prst="rect">
            <a:avLst/>
          </a:prstGeom>
          <a:noFill/>
        </p:spPr>
        <p:txBody>
          <a:bodyPr wrap="square" rtlCol="0" anchor="ctr">
            <a:spAutoFit/>
          </a:bodyPr>
          <a:lstStyle/>
          <a:p>
            <a:r>
              <a:rPr lang="en-US" sz="1000" dirty="0">
                <a:solidFill>
                  <a:schemeClr val="tx2">
                    <a:lumMod val="60000"/>
                    <a:lumOff val="40000"/>
                  </a:schemeClr>
                </a:solidFill>
                <a:latin typeface="Oracle Sans" panose="020B0503020204020204" pitchFamily="34" charset="0"/>
                <a:cs typeface="Oracle Sans" panose="020B0503020204020204" pitchFamily="34" charset="0"/>
              </a:rPr>
              <a:t>Confidential – Oracle Internal/Restricted/Highly Restricted</a:t>
            </a:r>
          </a:p>
        </p:txBody>
      </p:sp>
      <p:pic>
        <p:nvPicPr>
          <p:cNvPr id="12" name="Picture 11">
            <a:extLst>
              <a:ext uri="{FF2B5EF4-FFF2-40B4-BE49-F238E27FC236}">
                <a16:creationId xmlns:a16="http://schemas.microsoft.com/office/drawing/2014/main" id="{B4238AF8-3EBB-8C42-9D7F-306684D5258B}"/>
              </a:ext>
            </a:extLst>
          </p:cNvPr>
          <p:cNvPicPr>
            <a:picLocks noChangeAspect="1"/>
          </p:cNvPicPr>
          <p:nvPr userDrawn="1"/>
        </p:nvPicPr>
        <p:blipFill>
          <a:blip r:embed="rId3"/>
          <a:stretch>
            <a:fillRect/>
          </a:stretch>
        </p:blipFill>
        <p:spPr>
          <a:xfrm>
            <a:off x="11437197" y="6356350"/>
            <a:ext cx="501650" cy="501650"/>
          </a:xfrm>
          <a:prstGeom prst="rect">
            <a:avLst/>
          </a:prstGeom>
        </p:spPr>
      </p:pic>
    </p:spTree>
    <p:extLst>
      <p:ext uri="{BB962C8B-B14F-4D97-AF65-F5344CB8AC3E}">
        <p14:creationId xmlns:p14="http://schemas.microsoft.com/office/powerpoint/2010/main" val="141805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ark - Title 2 Column">
    <p:bg>
      <p:bgRef idx="1001">
        <a:schemeClr val="bg1"/>
      </p:bgRef>
    </p:bg>
    <p:spTree>
      <p:nvGrpSpPr>
        <p:cNvPr id="1" name=""/>
        <p:cNvGrpSpPr/>
        <p:nvPr/>
      </p:nvGrpSpPr>
      <p:grpSpPr>
        <a:xfrm>
          <a:off x="0" y="0"/>
          <a:ext cx="0" cy="0"/>
          <a:chOff x="0" y="0"/>
          <a:chExt cx="0" cy="0"/>
        </a:xfrm>
      </p:grpSpPr>
      <p:pic>
        <p:nvPicPr>
          <p:cNvPr id="10" name="Cloud">
            <a:extLst>
              <a:ext uri="{FF2B5EF4-FFF2-40B4-BE49-F238E27FC236}">
                <a16:creationId xmlns:a16="http://schemas.microsoft.com/office/drawing/2014/main" id="{4937DF73-DD65-ED42-A070-3D57E267CD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1"/>
          </a:xfrm>
          <a:prstGeom prst="rect">
            <a:avLst/>
          </a:prstGeom>
        </p:spPr>
      </p:pic>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8875" y="1608575"/>
            <a:ext cx="508406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p:nvCxnSpPr>
        <p:spPr>
          <a:xfrm>
            <a:off x="6109577" y="1608575"/>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6366215" y="1608575"/>
            <a:ext cx="508406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p:txBody>
          <a:bodyPr/>
          <a:lstStyle>
            <a:lvl1pPr>
              <a:defRPr/>
            </a:lvl1pPr>
          </a:lstStyle>
          <a:p>
            <a:r>
              <a:rPr lang="en-US" dirty="0"/>
              <a:t>Title</a:t>
            </a:r>
          </a:p>
        </p:txBody>
      </p:sp>
      <p:sp>
        <p:nvSpPr>
          <p:cNvPr id="2" name="Date Placeholder 1">
            <a:extLst>
              <a:ext uri="{FF2B5EF4-FFF2-40B4-BE49-F238E27FC236}">
                <a16:creationId xmlns:a16="http://schemas.microsoft.com/office/drawing/2014/main" id="{A5D91B51-6B36-47A4-903E-93C057BB06EB}"/>
              </a:ext>
            </a:extLst>
          </p:cNvPr>
          <p:cNvSpPr>
            <a:spLocks noGrp="1"/>
          </p:cNvSpPr>
          <p:nvPr>
            <p:ph type="dt" sz="half" idx="16"/>
          </p:nvPr>
        </p:nvSpPr>
        <p:spPr/>
        <p:txBody>
          <a:bodyPr/>
          <a:lstStyle/>
          <a:p>
            <a:fld id="{64B6BBE9-0C26-4F7A-88E4-609D1C50D501}" type="datetimeFigureOut">
              <a:rPr lang="en-US" smtClean="0"/>
              <a:t>7/15/2022</a:t>
            </a:fld>
            <a:endParaRPr lang="en-US"/>
          </a:p>
        </p:txBody>
      </p:sp>
      <p:sp>
        <p:nvSpPr>
          <p:cNvPr id="5" name="Footer Placeholder 4">
            <a:extLst>
              <a:ext uri="{FF2B5EF4-FFF2-40B4-BE49-F238E27FC236}">
                <a16:creationId xmlns:a16="http://schemas.microsoft.com/office/drawing/2014/main" id="{517D7F1A-871E-41E8-ADDC-EC649B1827F4}"/>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1835DE06-0B0B-4818-81DB-FDBB019FF7BA}"/>
              </a:ext>
            </a:extLst>
          </p:cNvPr>
          <p:cNvSpPr>
            <a:spLocks noGrp="1"/>
          </p:cNvSpPr>
          <p:nvPr>
            <p:ph type="sldNum" sz="quarter" idx="18"/>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28936560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ight - Title/Subtitle 2 Column">
    <p:spTree>
      <p:nvGrpSpPr>
        <p:cNvPr id="1" name=""/>
        <p:cNvGrpSpPr/>
        <p:nvPr/>
      </p:nvGrpSpPr>
      <p:grpSpPr>
        <a:xfrm>
          <a:off x="0" y="0"/>
          <a:ext cx="0" cy="0"/>
          <a:chOff x="0" y="0"/>
          <a:chExt cx="0" cy="0"/>
        </a:xfrm>
      </p:grpSpPr>
      <p:pic>
        <p:nvPicPr>
          <p:cNvPr id="12" name="Cloud">
            <a:extLst>
              <a:ext uri="{FF2B5EF4-FFF2-40B4-BE49-F238E27FC236}">
                <a16:creationId xmlns:a16="http://schemas.microsoft.com/office/drawing/2014/main" id="{F24DF316-2FA6-AE44-AB7A-9E7E86E0BEB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05731" y="269359"/>
            <a:ext cx="5080369" cy="1559442"/>
          </a:xfrm>
          <a:prstGeom prst="rect">
            <a:avLst/>
          </a:prstGeom>
        </p:spPr>
      </p:pic>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14984"/>
            <a:ext cx="10671048" cy="330540"/>
          </a:xfrm>
          <a:prstGeom prst="rect">
            <a:avLst/>
          </a:prstGeom>
        </p:spPr>
        <p:txBody>
          <a:bodyPr lIns="0">
            <a:noAutofit/>
          </a:bodyPr>
          <a:lstStyle>
            <a:lvl1pPr marL="0" indent="0">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8297"/>
            <a:ext cx="508406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p:nvCxnSpPr>
        <p:spPr>
          <a:xfrm>
            <a:off x="6108521" y="1608298"/>
            <a:ext cx="0" cy="4507992"/>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6366215" y="1608297"/>
            <a:ext cx="5084064"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B65FA2D-6C94-456B-8DE9-80C7A3BE2C17}"/>
              </a:ext>
            </a:extLst>
          </p:cNvPr>
          <p:cNvSpPr>
            <a:spLocks noGrp="1"/>
          </p:cNvSpPr>
          <p:nvPr>
            <p:ph type="title" hasCustomPrompt="1"/>
          </p:nvPr>
        </p:nvSpPr>
        <p:spPr/>
        <p:txBody>
          <a:bodyPr/>
          <a:lstStyle>
            <a:lvl1pPr>
              <a:defRPr/>
            </a:lvl1pPr>
          </a:lstStyle>
          <a:p>
            <a:r>
              <a:rPr lang="en-US" dirty="0"/>
              <a:t>Title</a:t>
            </a:r>
          </a:p>
        </p:txBody>
      </p:sp>
      <p:sp>
        <p:nvSpPr>
          <p:cNvPr id="5" name="Date Placeholder 4">
            <a:extLst>
              <a:ext uri="{FF2B5EF4-FFF2-40B4-BE49-F238E27FC236}">
                <a16:creationId xmlns:a16="http://schemas.microsoft.com/office/drawing/2014/main" id="{DCD06EC0-4AE6-4D7C-87DE-D393DC47ED94}"/>
              </a:ext>
            </a:extLst>
          </p:cNvPr>
          <p:cNvSpPr>
            <a:spLocks noGrp="1"/>
          </p:cNvSpPr>
          <p:nvPr>
            <p:ph type="dt" sz="half" idx="16"/>
          </p:nvPr>
        </p:nvSpPr>
        <p:spPr/>
        <p:txBody>
          <a:bodyPr/>
          <a:lstStyle/>
          <a:p>
            <a:fld id="{64B6BBE9-0C26-4F7A-88E4-609D1C50D501}" type="datetimeFigureOut">
              <a:rPr lang="en-US" smtClean="0"/>
              <a:t>7/15/2022</a:t>
            </a:fld>
            <a:endParaRPr lang="en-US"/>
          </a:p>
        </p:txBody>
      </p:sp>
      <p:sp>
        <p:nvSpPr>
          <p:cNvPr id="7" name="Footer Placeholder 6">
            <a:extLst>
              <a:ext uri="{FF2B5EF4-FFF2-40B4-BE49-F238E27FC236}">
                <a16:creationId xmlns:a16="http://schemas.microsoft.com/office/drawing/2014/main" id="{E594DB29-C2B8-4F61-8419-EEE3D1E837A1}"/>
              </a:ext>
            </a:extLst>
          </p:cNvPr>
          <p:cNvSpPr>
            <a:spLocks noGrp="1"/>
          </p:cNvSpPr>
          <p:nvPr>
            <p:ph type="ftr" sz="quarter" idx="17"/>
          </p:nvPr>
        </p:nvSpPr>
        <p:spPr/>
        <p:txBody>
          <a:bodyPr/>
          <a:lstStyle/>
          <a:p>
            <a:endParaRPr lang="en-US"/>
          </a:p>
        </p:txBody>
      </p:sp>
      <p:sp>
        <p:nvSpPr>
          <p:cNvPr id="8" name="Slide Number Placeholder 7">
            <a:extLst>
              <a:ext uri="{FF2B5EF4-FFF2-40B4-BE49-F238E27FC236}">
                <a16:creationId xmlns:a16="http://schemas.microsoft.com/office/drawing/2014/main" id="{4C4C4FB3-367C-49DA-9BEF-99BD8CD346F0}"/>
              </a:ext>
            </a:extLst>
          </p:cNvPr>
          <p:cNvSpPr>
            <a:spLocks noGrp="1"/>
          </p:cNvSpPr>
          <p:nvPr>
            <p:ph type="sldNum" sz="quarter" idx="18"/>
          </p:nvPr>
        </p:nvSpPr>
        <p:spPr/>
        <p:txBody>
          <a:bodyPr/>
          <a:lstStyle/>
          <a:p>
            <a:fld id="{BA34B6CB-D356-4368-92CA-0DBFC00E40FF}" type="slidenum">
              <a:rPr lang="en-US" smtClean="0"/>
              <a:t>‹#›</a:t>
            </a:fld>
            <a:endParaRPr lang="en-US"/>
          </a:p>
        </p:txBody>
      </p:sp>
    </p:spTree>
    <p:extLst>
      <p:ext uri="{BB962C8B-B14F-4D97-AF65-F5344CB8AC3E}">
        <p14:creationId xmlns:p14="http://schemas.microsoft.com/office/powerpoint/2010/main" val="34152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 name="OTag">
            <a:extLst>
              <a:ext uri="{FF2B5EF4-FFF2-40B4-BE49-F238E27FC236}">
                <a16:creationId xmlns:a16="http://schemas.microsoft.com/office/drawing/2014/main" id="{DA16EBAD-93BE-4ACF-A78F-3C1CEDB86021}"/>
              </a:ext>
              <a:ext uri="{C183D7F6-B498-43B3-948B-1728B52AA6E4}">
                <adec:decorative xmlns:adec="http://schemas.microsoft.com/office/drawing/2017/decorative" val="1"/>
              </a:ext>
            </a:extLst>
          </p:cNvPr>
          <p:cNvPicPr>
            <a:picLocks noChangeAspect="1"/>
          </p:cNvPicPr>
          <p:nvPr/>
        </p:nvPicPr>
        <p:blipFill>
          <a:blip r:embed="rId80" cstate="email">
            <a:extLst>
              <a:ext uri="{28A0092B-C50C-407E-A947-70E740481C1C}">
                <a14:useLocalDpi xmlns:a14="http://schemas.microsoft.com/office/drawing/2010/main" val="0"/>
              </a:ext>
            </a:extLst>
          </a:blip>
          <a:stretch>
            <a:fillRect/>
          </a:stretch>
        </p:blipFill>
        <p:spPr>
          <a:xfrm>
            <a:off x="11183112" y="6355080"/>
            <a:ext cx="502920" cy="502920"/>
          </a:xfrm>
          <a:prstGeom prst="rect">
            <a:avLst/>
          </a:prstGeom>
        </p:spPr>
      </p:pic>
      <p:sp>
        <p:nvSpPr>
          <p:cNvPr id="2" name="Title">
            <a:extLst>
              <a:ext uri="{FF2B5EF4-FFF2-40B4-BE49-F238E27FC236}">
                <a16:creationId xmlns:a16="http://schemas.microsoft.com/office/drawing/2014/main" id="{8A70F255-3C2A-4AC7-8935-184146E3B6D6}"/>
              </a:ext>
            </a:extLst>
          </p:cNvPr>
          <p:cNvSpPr>
            <a:spLocks noGrp="1"/>
          </p:cNvSpPr>
          <p:nvPr>
            <p:ph type="title"/>
          </p:nvPr>
        </p:nvSpPr>
        <p:spPr>
          <a:xfrm>
            <a:off x="768875" y="182403"/>
            <a:ext cx="10671048" cy="822960"/>
          </a:xfrm>
          <a:prstGeom prst="rect">
            <a:avLst/>
          </a:prstGeom>
        </p:spPr>
        <p:txBody>
          <a:bodyPr vert="horz" lIns="0" tIns="0" rIns="0" bIns="0" rtlCol="0" anchor="b">
            <a:noAutofit/>
          </a:bodyPr>
          <a:lstStyle/>
          <a:p>
            <a:pPr marL="0" lvl="0" indent="0">
              <a:spcBef>
                <a:spcPts val="1000"/>
              </a:spcBef>
              <a:buFont typeface="Arial" panose="020B0604020202020204" pitchFamily="34" charset="0"/>
            </a:pPr>
            <a:r>
              <a:rPr lang="en-US" dirty="0"/>
              <a:t>Title</a:t>
            </a:r>
          </a:p>
        </p:txBody>
      </p:sp>
      <p:sp>
        <p:nvSpPr>
          <p:cNvPr id="4" name="Text Field">
            <a:extLst>
              <a:ext uri="{FF2B5EF4-FFF2-40B4-BE49-F238E27FC236}">
                <a16:creationId xmlns:a16="http://schemas.microsoft.com/office/drawing/2014/main" id="{E46619B6-A626-4CDA-96E2-B94F4637C628}"/>
              </a:ext>
            </a:extLst>
          </p:cNvPr>
          <p:cNvSpPr>
            <a:spLocks noGrp="1"/>
          </p:cNvSpPr>
          <p:nvPr>
            <p:ph type="body" idx="1"/>
          </p:nvPr>
        </p:nvSpPr>
        <p:spPr>
          <a:xfrm>
            <a:off x="768875" y="1600200"/>
            <a:ext cx="10671048" cy="4514850"/>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08A3F6CD-49F4-D74B-8C7F-D6CA71EFB1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900">
                <a:solidFill>
                  <a:srgbClr val="8B8580"/>
                </a:solidFill>
              </a:defRPr>
            </a:lvl1pPr>
          </a:lstStyle>
          <a:p>
            <a:fld id="{BA34B6CB-D356-4368-92CA-0DBFC00E40FF}" type="slidenum">
              <a:rPr lang="en-US" smtClean="0"/>
              <a:t>‹#›</a:t>
            </a:fld>
            <a:endParaRPr lang="en-US"/>
          </a:p>
        </p:txBody>
      </p:sp>
      <p:sp>
        <p:nvSpPr>
          <p:cNvPr id="18" name="Footer">
            <a:extLst>
              <a:ext uri="{FF2B5EF4-FFF2-40B4-BE49-F238E27FC236}">
                <a16:creationId xmlns:a16="http://schemas.microsoft.com/office/drawing/2014/main" id="{8E003242-6B91-1949-A5CA-15BA57A045C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900">
                <a:solidFill>
                  <a:srgbClr val="8B8580"/>
                </a:solidFill>
              </a:defRPr>
            </a:lvl1pPr>
          </a:lstStyle>
          <a:p>
            <a:endParaRPr lang="en-US"/>
          </a:p>
        </p:txBody>
      </p:sp>
      <p:sp>
        <p:nvSpPr>
          <p:cNvPr id="20" name="Date">
            <a:extLst>
              <a:ext uri="{FF2B5EF4-FFF2-40B4-BE49-F238E27FC236}">
                <a16:creationId xmlns:a16="http://schemas.microsoft.com/office/drawing/2014/main" id="{65BA88F5-EF53-415B-8446-19188BE675D3}"/>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900" smtClean="0">
                <a:solidFill>
                  <a:srgbClr val="8B8580"/>
                </a:solidFill>
              </a:defRPr>
            </a:lvl1pPr>
          </a:lstStyle>
          <a:p>
            <a:fld id="{64B6BBE9-0C26-4F7A-88E4-609D1C50D501}" type="datetimeFigureOut">
              <a:rPr lang="en-US" smtClean="0"/>
              <a:t>7/15/2022</a:t>
            </a:fld>
            <a:endParaRPr lang="en-US"/>
          </a:p>
        </p:txBody>
      </p:sp>
    </p:spTree>
    <p:extLst>
      <p:ext uri="{BB962C8B-B14F-4D97-AF65-F5344CB8AC3E}">
        <p14:creationId xmlns:p14="http://schemas.microsoft.com/office/powerpoint/2010/main" val="3422557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8" r:id="rId77"/>
    <p:sldLayoutId id="2147483739" r:id="rId7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lang="en-US" sz="2400" b="1" i="0" kern="1200" baseline="0" dirty="0">
          <a:solidFill>
            <a:schemeClr val="tx1"/>
          </a:solidFill>
          <a:latin typeface="+mn-lt"/>
          <a:ea typeface="+mn-ea"/>
          <a:cs typeface="+mj-cs"/>
        </a:defRPr>
      </a:lvl1pPr>
    </p:titleStyle>
    <p:bodyStyle>
      <a:lvl1pPr marL="0" marR="0" indent="0" algn="l" defTabSz="914400" rtl="0" eaLnBrk="1" fontAlgn="auto" latinLnBrk="0" hangingPunct="1">
        <a:lnSpc>
          <a:spcPct val="95000"/>
        </a:lnSpc>
        <a:spcBef>
          <a:spcPts val="600"/>
        </a:spcBef>
        <a:spcAft>
          <a:spcPts val="0"/>
        </a:spcAft>
        <a:buClrTx/>
        <a:buSzTx/>
        <a:buFont typeface="System Font Regular"/>
        <a:buNone/>
        <a:tabLst/>
        <a:defRPr sz="1800" b="0" i="0" kern="1200">
          <a:solidFill>
            <a:schemeClr val="tx1"/>
          </a:solidFill>
          <a:latin typeface="+mn-lt"/>
          <a:ea typeface="+mn-ea"/>
          <a:cs typeface="Oracle Sans Tab"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800" b="0" i="0" kern="1200">
          <a:solidFill>
            <a:schemeClr val="tx1"/>
          </a:solidFill>
          <a:latin typeface="+mn-lt"/>
          <a:ea typeface="+mn-ea"/>
          <a:cs typeface="Oracle Sans Tab" panose="020B0503020204020204" pitchFamily="34" charset="0"/>
        </a:defRPr>
      </a:lvl2pPr>
      <a:lvl3pPr marL="547688" marR="0" indent="-182563" algn="l" defTabSz="914400" rtl="0" eaLnBrk="1" fontAlgn="auto" latinLnBrk="0" hangingPunct="1">
        <a:lnSpc>
          <a:spcPct val="95000"/>
        </a:lnSpc>
        <a:spcBef>
          <a:spcPts val="400"/>
        </a:spcBef>
        <a:spcAft>
          <a:spcPts val="0"/>
        </a:spcAft>
        <a:buClrTx/>
        <a:buSzPct val="100000"/>
        <a:buFont typeface="Arial" panose="020B0604020202020204" pitchFamily="34" charset="0"/>
        <a:buChar char="•"/>
        <a:tabLst/>
        <a:defRPr sz="1600" kern="1200">
          <a:solidFill>
            <a:schemeClr val="tx1"/>
          </a:solidFill>
          <a:latin typeface="Oracle Sans Tab Light" panose="020B0403020204020204" pitchFamily="34" charset="0"/>
          <a:ea typeface="+mn-ea"/>
          <a:cs typeface="Oracle Sans Tab Light" panose="020B0403020204020204" pitchFamily="34" charset="0"/>
        </a:defRPr>
      </a:lvl3pPr>
      <a:lvl4pPr marL="730250" marR="0" indent="-182563" algn="l" defTabSz="914400" rtl="0" eaLnBrk="1" fontAlgn="auto" latinLnBrk="0" hangingPunct="1">
        <a:lnSpc>
          <a:spcPct val="95000"/>
        </a:lnSpc>
        <a:spcBef>
          <a:spcPts val="400"/>
        </a:spcBef>
        <a:spcAft>
          <a:spcPts val="0"/>
        </a:spcAft>
        <a:buClrTx/>
        <a:buSzPct val="100000"/>
        <a:buFont typeface="Arial" panose="020B0604020202020204" pitchFamily="34" charset="0"/>
        <a:buChar char="•"/>
        <a:tabLst/>
        <a:defRPr sz="1400" kern="1200">
          <a:solidFill>
            <a:schemeClr val="tx1"/>
          </a:solidFill>
          <a:latin typeface="Oracle Sans Tab Light" panose="020B0403020204020204" pitchFamily="34" charset="0"/>
          <a:ea typeface="+mn-ea"/>
          <a:cs typeface="Oracle Sans Tab Light" panose="020B0403020204020204" pitchFamily="34" charset="0"/>
        </a:defRPr>
      </a:lvl4pPr>
      <a:lvl5pPr marL="914400" marR="0" indent="-182880" algn="l" defTabSz="914400" rtl="0" eaLnBrk="1" fontAlgn="auto" latinLnBrk="0" hangingPunct="1">
        <a:lnSpc>
          <a:spcPct val="95000"/>
        </a:lnSpc>
        <a:spcBef>
          <a:spcPts val="400"/>
        </a:spcBef>
        <a:spcAft>
          <a:spcPts val="0"/>
        </a:spcAft>
        <a:buClrTx/>
        <a:buSzTx/>
        <a:buFont typeface="System Font Regular"/>
        <a:buChar char="•"/>
        <a:tabLst/>
        <a:defRPr sz="1200" kern="1200">
          <a:solidFill>
            <a:schemeClr val="tx1"/>
          </a:solidFill>
          <a:latin typeface="Oracle Sans Tab Light" panose="020B0403020204020204" pitchFamily="34" charset="0"/>
          <a:ea typeface="+mn-ea"/>
          <a:cs typeface="Oracle Sans Tab Light" panose="020B0403020204020204" pitchFamily="34" charset="0"/>
        </a:defRPr>
      </a:lvl5pPr>
      <a:lvl6pPr marL="1097280" indent="-182880" algn="l" defTabSz="914400" rtl="0" eaLnBrk="1" latinLnBrk="0" hangingPunct="1">
        <a:lnSpc>
          <a:spcPct val="95000"/>
        </a:lnSpc>
        <a:spcBef>
          <a:spcPts val="400"/>
        </a:spcBef>
        <a:spcAft>
          <a:spcPts val="0"/>
        </a:spcAft>
        <a:buSzPct val="100000"/>
        <a:buFont typeface="Arial" panose="020B0604020202020204" pitchFamily="34" charset="0"/>
        <a:buChar char="•"/>
        <a:defRPr sz="1200" b="0" i="0" kern="1200">
          <a:solidFill>
            <a:schemeClr val="tx1"/>
          </a:solidFill>
          <a:latin typeface="Oracle Sans Light" panose="020B0403020204020204" pitchFamily="34" charset="0"/>
          <a:ea typeface="+mn-ea"/>
          <a:cs typeface="Oracle Sans Light" panose="020B0403020204020204" pitchFamily="34" charset="0"/>
        </a:defRPr>
      </a:lvl6pPr>
      <a:lvl7pPr marL="1280160" indent="-182880" algn="l" defTabSz="914400" rtl="0" eaLnBrk="1" latinLnBrk="0" hangingPunct="1">
        <a:lnSpc>
          <a:spcPct val="95000"/>
        </a:lnSpc>
        <a:spcBef>
          <a:spcPts val="400"/>
        </a:spcBef>
        <a:spcAft>
          <a:spcPts val="0"/>
        </a:spcAft>
        <a:buFont typeface="Arial" panose="020B0604020202020204" pitchFamily="34" charset="0"/>
        <a:buChar char="•"/>
        <a:defRPr sz="1200" b="0" i="0" kern="1200">
          <a:solidFill>
            <a:schemeClr val="tx1"/>
          </a:solidFill>
          <a:latin typeface="Oracle Sans Light" panose="020B0403020204020204" pitchFamily="34" charset="0"/>
          <a:ea typeface="+mn-ea"/>
          <a:cs typeface="Oracle Sans Light" panose="020B0403020204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008">
          <p15:clr>
            <a:srgbClr val="F26B43"/>
          </p15:clr>
        </p15:guide>
        <p15:guide id="4" orient="horz" pos="3852">
          <p15:clr>
            <a:srgbClr val="F26B43"/>
          </p15:clr>
        </p15:guide>
        <p15:guide id="5" pos="480">
          <p15:clr>
            <a:srgbClr val="F26B43"/>
          </p15:clr>
        </p15:guide>
        <p15:guide id="6" orient="horz" pos="795">
          <p15:clr>
            <a:srgbClr val="F26B43"/>
          </p15:clr>
        </p15:guide>
        <p15:guide id="7" orient="horz" pos="590">
          <p15:clr>
            <a:srgbClr val="F26B43"/>
          </p15:clr>
        </p15:guide>
        <p15:guide id="8" pos="72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9.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88737-BED6-47E5-A740-0EC665CDE4B4}"/>
              </a:ext>
            </a:extLst>
          </p:cNvPr>
          <p:cNvSpPr>
            <a:spLocks noGrp="1"/>
          </p:cNvSpPr>
          <p:nvPr>
            <p:ph type="ctrTitle"/>
          </p:nvPr>
        </p:nvSpPr>
        <p:spPr/>
        <p:txBody>
          <a:bodyPr/>
          <a:lstStyle/>
          <a:p>
            <a:r>
              <a:rPr lang="en-US" dirty="0"/>
              <a:t>Cloud strategies for Telcos</a:t>
            </a:r>
          </a:p>
        </p:txBody>
      </p:sp>
      <p:sp>
        <p:nvSpPr>
          <p:cNvPr id="5" name="Text Placeholder 4">
            <a:extLst>
              <a:ext uri="{FF2B5EF4-FFF2-40B4-BE49-F238E27FC236}">
                <a16:creationId xmlns:a16="http://schemas.microsoft.com/office/drawing/2014/main" id="{92AEDE52-7601-4343-9ED8-7378EB4BE42F}"/>
              </a:ext>
            </a:extLst>
          </p:cNvPr>
          <p:cNvSpPr>
            <a:spLocks noGrp="1"/>
          </p:cNvSpPr>
          <p:nvPr>
            <p:ph type="body" sz="quarter" idx="33"/>
          </p:nvPr>
        </p:nvSpPr>
        <p:spPr/>
        <p:txBody>
          <a:bodyPr/>
          <a:lstStyle/>
          <a:p>
            <a:r>
              <a:rPr lang="en-US" dirty="0"/>
              <a:t>Key questions your CFO Will be asking you</a:t>
            </a:r>
          </a:p>
        </p:txBody>
      </p:sp>
      <p:sp>
        <p:nvSpPr>
          <p:cNvPr id="7" name="Text Placeholder 6">
            <a:extLst>
              <a:ext uri="{FF2B5EF4-FFF2-40B4-BE49-F238E27FC236}">
                <a16:creationId xmlns:a16="http://schemas.microsoft.com/office/drawing/2014/main" id="{075948F3-E626-4417-831A-E6C1C63E40F4}"/>
              </a:ext>
            </a:extLst>
          </p:cNvPr>
          <p:cNvSpPr>
            <a:spLocks noGrp="1"/>
          </p:cNvSpPr>
          <p:nvPr>
            <p:ph type="body" sz="quarter" idx="35"/>
          </p:nvPr>
        </p:nvSpPr>
        <p:spPr/>
        <p:txBody>
          <a:bodyPr/>
          <a:lstStyle/>
          <a:p>
            <a:r>
              <a:rPr lang="en-US" dirty="0"/>
              <a:t>Steven Traynor</a:t>
            </a:r>
          </a:p>
        </p:txBody>
      </p:sp>
      <p:sp>
        <p:nvSpPr>
          <p:cNvPr id="6" name="Text Placeholder 5">
            <a:extLst>
              <a:ext uri="{FF2B5EF4-FFF2-40B4-BE49-F238E27FC236}">
                <a16:creationId xmlns:a16="http://schemas.microsoft.com/office/drawing/2014/main" id="{D7E28B98-89BA-4EF6-90E0-93687ECDF2CB}"/>
              </a:ext>
            </a:extLst>
          </p:cNvPr>
          <p:cNvSpPr>
            <a:spLocks noGrp="1"/>
          </p:cNvSpPr>
          <p:nvPr>
            <p:ph type="body" sz="quarter" idx="34"/>
          </p:nvPr>
        </p:nvSpPr>
        <p:spPr/>
        <p:txBody>
          <a:bodyPr/>
          <a:lstStyle/>
          <a:p>
            <a:r>
              <a:rPr lang="en-US" dirty="0"/>
              <a:t>Telco Account Director</a:t>
            </a:r>
          </a:p>
        </p:txBody>
      </p:sp>
    </p:spTree>
    <p:extLst>
      <p:ext uri="{BB962C8B-B14F-4D97-AF65-F5344CB8AC3E}">
        <p14:creationId xmlns:p14="http://schemas.microsoft.com/office/powerpoint/2010/main" val="398367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477F22-4EEA-4026-A7E2-3BB7F59C51AE}"/>
              </a:ext>
            </a:extLst>
          </p:cNvPr>
          <p:cNvSpPr>
            <a:spLocks noGrp="1"/>
          </p:cNvSpPr>
          <p:nvPr>
            <p:ph type="title"/>
          </p:nvPr>
        </p:nvSpPr>
        <p:spPr/>
        <p:txBody>
          <a:bodyPr/>
          <a:lstStyle/>
          <a:p>
            <a:r>
              <a:rPr lang="en-US" dirty="0"/>
              <a:t>Thank You!</a:t>
            </a:r>
          </a:p>
        </p:txBody>
      </p:sp>
      <p:sp>
        <p:nvSpPr>
          <p:cNvPr id="6" name="Text Placeholder 5">
            <a:extLst>
              <a:ext uri="{FF2B5EF4-FFF2-40B4-BE49-F238E27FC236}">
                <a16:creationId xmlns:a16="http://schemas.microsoft.com/office/drawing/2014/main" id="{61597D45-1331-46FB-8077-745184397ADA}"/>
              </a:ext>
            </a:extLst>
          </p:cNvPr>
          <p:cNvSpPr>
            <a:spLocks noGrp="1"/>
          </p:cNvSpPr>
          <p:nvPr>
            <p:ph type="body" sz="quarter" idx="36"/>
          </p:nvPr>
        </p:nvSpPr>
        <p:spPr/>
        <p:txBody>
          <a:bodyPr/>
          <a:lstStyle/>
          <a:p>
            <a:endParaRPr lang="en-US"/>
          </a:p>
        </p:txBody>
      </p:sp>
      <p:sp>
        <p:nvSpPr>
          <p:cNvPr id="7" name="Text Placeholder 6">
            <a:extLst>
              <a:ext uri="{FF2B5EF4-FFF2-40B4-BE49-F238E27FC236}">
                <a16:creationId xmlns:a16="http://schemas.microsoft.com/office/drawing/2014/main" id="{DDF33587-6600-4ADB-9FC0-8B0DDFB862EC}"/>
              </a:ext>
            </a:extLst>
          </p:cNvPr>
          <p:cNvSpPr>
            <a:spLocks noGrp="1"/>
          </p:cNvSpPr>
          <p:nvPr>
            <p:ph type="body" sz="quarter" idx="37"/>
          </p:nvPr>
        </p:nvSpPr>
        <p:spPr/>
        <p:txBody>
          <a:bodyPr/>
          <a:lstStyle/>
          <a:p>
            <a:endParaRPr lang="en-US"/>
          </a:p>
        </p:txBody>
      </p:sp>
    </p:spTree>
    <p:extLst>
      <p:ext uri="{BB962C8B-B14F-4D97-AF65-F5344CB8AC3E}">
        <p14:creationId xmlns:p14="http://schemas.microsoft.com/office/powerpoint/2010/main" val="97175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85C1E1-335C-4565-8478-E953C8DD9ACB}"/>
              </a:ext>
            </a:extLst>
          </p:cNvPr>
          <p:cNvSpPr>
            <a:spLocks noGrp="1"/>
          </p:cNvSpPr>
          <p:nvPr>
            <p:ph type="title"/>
          </p:nvPr>
        </p:nvSpPr>
        <p:spPr>
          <a:xfrm>
            <a:off x="7934071" y="753050"/>
            <a:ext cx="4028182" cy="4952011"/>
          </a:xfrm>
        </p:spPr>
        <p:txBody>
          <a:bodyPr/>
          <a:lstStyle/>
          <a:p>
            <a:r>
              <a:rPr lang="en-US" dirty="0"/>
              <a:t>"Despite providing indispensable services during the pandemic, many telecommunications companies created less value for shareholders than nearly every other sector."</a:t>
            </a:r>
          </a:p>
        </p:txBody>
      </p:sp>
      <p:sp>
        <p:nvSpPr>
          <p:cNvPr id="9" name="Content Placeholder 8">
            <a:extLst>
              <a:ext uri="{FF2B5EF4-FFF2-40B4-BE49-F238E27FC236}">
                <a16:creationId xmlns:a16="http://schemas.microsoft.com/office/drawing/2014/main" id="{784890B3-A0B1-4530-95E9-890B4BB87F9C}"/>
              </a:ext>
            </a:extLst>
          </p:cNvPr>
          <p:cNvSpPr>
            <a:spLocks noGrp="1"/>
          </p:cNvSpPr>
          <p:nvPr>
            <p:ph type="body" sz="quarter" idx="37"/>
          </p:nvPr>
        </p:nvSpPr>
        <p:spPr>
          <a:xfrm>
            <a:off x="761999" y="4540249"/>
            <a:ext cx="10840193" cy="1735859"/>
          </a:xfrm>
        </p:spPr>
        <p:txBody>
          <a:bodyPr/>
          <a:lstStyle/>
          <a:p>
            <a:endParaRPr lang="en-US" dirty="0"/>
          </a:p>
          <a:p>
            <a:endParaRPr lang="en-US" dirty="0"/>
          </a:p>
        </p:txBody>
      </p:sp>
      <p:sp>
        <p:nvSpPr>
          <p:cNvPr id="10" name="Text Placeholder 9">
            <a:extLst>
              <a:ext uri="{FF2B5EF4-FFF2-40B4-BE49-F238E27FC236}">
                <a16:creationId xmlns:a16="http://schemas.microsoft.com/office/drawing/2014/main" id="{B687DC27-36D5-4DE4-AE66-4ED51D12451D}"/>
              </a:ext>
            </a:extLst>
          </p:cNvPr>
          <p:cNvSpPr>
            <a:spLocks noGrp="1"/>
          </p:cNvSpPr>
          <p:nvPr>
            <p:ph type="body" sz="quarter" idx="36"/>
          </p:nvPr>
        </p:nvSpPr>
        <p:spPr>
          <a:xfrm>
            <a:off x="401938" y="5842143"/>
            <a:ext cx="5333999" cy="867930"/>
          </a:xfrm>
        </p:spPr>
        <p:txBody>
          <a:bodyPr/>
          <a:lstStyle/>
          <a:p>
            <a:r>
              <a:rPr lang="en-US" dirty="0"/>
              <a:t>"Telcos in 2021: Challenges Are Back with a vengeance", Bain &amp; Company, 2021</a:t>
            </a:r>
          </a:p>
          <a:p>
            <a:endParaRPr lang="en-US" dirty="0"/>
          </a:p>
        </p:txBody>
      </p:sp>
      <p:pic>
        <p:nvPicPr>
          <p:cNvPr id="3" name="Picture 2">
            <a:extLst>
              <a:ext uri="{FF2B5EF4-FFF2-40B4-BE49-F238E27FC236}">
                <a16:creationId xmlns:a16="http://schemas.microsoft.com/office/drawing/2014/main" id="{09A0321C-0DE7-4DAF-ADA1-F79EB4D49DFC}"/>
              </a:ext>
            </a:extLst>
          </p:cNvPr>
          <p:cNvPicPr>
            <a:picLocks noChangeAspect="1"/>
          </p:cNvPicPr>
          <p:nvPr/>
        </p:nvPicPr>
        <p:blipFill>
          <a:blip r:embed="rId3"/>
          <a:stretch>
            <a:fillRect/>
          </a:stretch>
        </p:blipFill>
        <p:spPr>
          <a:xfrm>
            <a:off x="366313" y="909835"/>
            <a:ext cx="7340774" cy="4719069"/>
          </a:xfrm>
          <a:prstGeom prst="rect">
            <a:avLst/>
          </a:prstGeom>
        </p:spPr>
      </p:pic>
    </p:spTree>
    <p:extLst>
      <p:ext uri="{BB962C8B-B14F-4D97-AF65-F5344CB8AC3E}">
        <p14:creationId xmlns:p14="http://schemas.microsoft.com/office/powerpoint/2010/main" val="388635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85C1E1-335C-4565-8478-E953C8DD9ACB}"/>
              </a:ext>
            </a:extLst>
          </p:cNvPr>
          <p:cNvSpPr>
            <a:spLocks noGrp="1"/>
          </p:cNvSpPr>
          <p:nvPr>
            <p:ph type="title"/>
          </p:nvPr>
        </p:nvSpPr>
        <p:spPr>
          <a:xfrm>
            <a:off x="768875" y="581892"/>
            <a:ext cx="5774429" cy="2956955"/>
          </a:xfrm>
        </p:spPr>
        <p:txBody>
          <a:bodyPr/>
          <a:lstStyle/>
          <a:p>
            <a:r>
              <a:rPr lang="en-US" dirty="0"/>
              <a:t>"We believe the most feasible capex funding source</a:t>
            </a:r>
            <a:br>
              <a:rPr lang="en-US" dirty="0"/>
            </a:br>
            <a:r>
              <a:rPr lang="en-US" dirty="0"/>
              <a:t>over the next decade will be reductions in operating costs."</a:t>
            </a:r>
            <a:br>
              <a:rPr lang="en-US" dirty="0"/>
            </a:br>
            <a:endParaRPr lang="en-US" dirty="0"/>
          </a:p>
        </p:txBody>
      </p:sp>
      <p:sp>
        <p:nvSpPr>
          <p:cNvPr id="9" name="Content Placeholder 8">
            <a:extLst>
              <a:ext uri="{FF2B5EF4-FFF2-40B4-BE49-F238E27FC236}">
                <a16:creationId xmlns:a16="http://schemas.microsoft.com/office/drawing/2014/main" id="{784890B3-A0B1-4530-95E9-890B4BB87F9C}"/>
              </a:ext>
            </a:extLst>
          </p:cNvPr>
          <p:cNvSpPr>
            <a:spLocks noGrp="1"/>
          </p:cNvSpPr>
          <p:nvPr>
            <p:ph type="body" sz="quarter" idx="37"/>
          </p:nvPr>
        </p:nvSpPr>
        <p:spPr>
          <a:xfrm>
            <a:off x="761999" y="4540249"/>
            <a:ext cx="10840193" cy="1735859"/>
          </a:xfrm>
        </p:spPr>
        <p:txBody>
          <a:bodyPr/>
          <a:lstStyle/>
          <a:p>
            <a:endParaRPr lang="en-US" dirty="0"/>
          </a:p>
          <a:p>
            <a:endParaRPr lang="en-US" dirty="0"/>
          </a:p>
        </p:txBody>
      </p:sp>
      <p:sp>
        <p:nvSpPr>
          <p:cNvPr id="10" name="Text Placeholder 9">
            <a:extLst>
              <a:ext uri="{FF2B5EF4-FFF2-40B4-BE49-F238E27FC236}">
                <a16:creationId xmlns:a16="http://schemas.microsoft.com/office/drawing/2014/main" id="{B687DC27-36D5-4DE4-AE66-4ED51D12451D}"/>
              </a:ext>
            </a:extLst>
          </p:cNvPr>
          <p:cNvSpPr>
            <a:spLocks noGrp="1"/>
          </p:cNvSpPr>
          <p:nvPr>
            <p:ph type="body" sz="quarter" idx="36"/>
          </p:nvPr>
        </p:nvSpPr>
        <p:spPr>
          <a:xfrm>
            <a:off x="768875" y="3429000"/>
            <a:ext cx="5333999" cy="895181"/>
          </a:xfrm>
        </p:spPr>
        <p:txBody>
          <a:bodyPr/>
          <a:lstStyle/>
          <a:p>
            <a:r>
              <a:rPr lang="en-US" dirty="0"/>
              <a:t>"Telcos in 2021: Challenges Are Back with a vengeance", Bain &amp; Company, 2021</a:t>
            </a:r>
          </a:p>
          <a:p>
            <a:endParaRPr lang="en-US" dirty="0"/>
          </a:p>
        </p:txBody>
      </p:sp>
      <p:pic>
        <p:nvPicPr>
          <p:cNvPr id="15" name="Picture 14" descr="A picture containing icon&#10;&#10;Description automatically generated">
            <a:extLst>
              <a:ext uri="{FF2B5EF4-FFF2-40B4-BE49-F238E27FC236}">
                <a16:creationId xmlns:a16="http://schemas.microsoft.com/office/drawing/2014/main" id="{25B41941-4E65-4343-B102-9890861DE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731" y="1588325"/>
            <a:ext cx="4876305" cy="3901044"/>
          </a:xfrm>
          <a:prstGeom prst="rect">
            <a:avLst/>
          </a:prstGeom>
        </p:spPr>
      </p:pic>
    </p:spTree>
    <p:extLst>
      <p:ext uri="{BB962C8B-B14F-4D97-AF65-F5344CB8AC3E}">
        <p14:creationId xmlns:p14="http://schemas.microsoft.com/office/powerpoint/2010/main" val="365968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EA358D4-320E-49EC-BE7C-CE9C4FF72949}"/>
              </a:ext>
            </a:extLst>
          </p:cNvPr>
          <p:cNvSpPr>
            <a:spLocks noGrp="1"/>
          </p:cNvSpPr>
          <p:nvPr>
            <p:ph type="title"/>
          </p:nvPr>
        </p:nvSpPr>
        <p:spPr/>
        <p:txBody>
          <a:bodyPr/>
          <a:lstStyle/>
          <a:p>
            <a:r>
              <a:rPr lang="en-US" dirty="0"/>
              <a:t>Meet Evan Keel, your CFO</a:t>
            </a:r>
          </a:p>
        </p:txBody>
      </p:sp>
      <p:sp>
        <p:nvSpPr>
          <p:cNvPr id="16" name="Text Placeholder 15">
            <a:extLst>
              <a:ext uri="{FF2B5EF4-FFF2-40B4-BE49-F238E27FC236}">
                <a16:creationId xmlns:a16="http://schemas.microsoft.com/office/drawing/2014/main" id="{805492A3-E03E-4B87-AED2-7B9B22F7BA54}"/>
              </a:ext>
            </a:extLst>
          </p:cNvPr>
          <p:cNvSpPr>
            <a:spLocks noGrp="1"/>
          </p:cNvSpPr>
          <p:nvPr>
            <p:ph type="body" sz="quarter" idx="16"/>
          </p:nvPr>
        </p:nvSpPr>
        <p:spPr/>
        <p:txBody>
          <a:bodyPr>
            <a:normAutofit/>
          </a:bodyPr>
          <a:lstStyle/>
          <a:p>
            <a:r>
              <a:rPr lang="en-US" dirty="0"/>
              <a:t>Evan is evaluating your financial justification to move your OnPrem data warehouse to the cloud.</a:t>
            </a:r>
          </a:p>
        </p:txBody>
      </p:sp>
      <p:pic>
        <p:nvPicPr>
          <p:cNvPr id="19" name="Picture Placeholder 18" descr="A picture containing text, vector graphics&#10;&#10;Description automatically generated">
            <a:extLst>
              <a:ext uri="{FF2B5EF4-FFF2-40B4-BE49-F238E27FC236}">
                <a16:creationId xmlns:a16="http://schemas.microsoft.com/office/drawing/2014/main" id="{B8AD8BEF-2328-443D-8E69-3025986E3DC0}"/>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4444" r="14444"/>
          <a:stretch>
            <a:fillRect/>
          </a:stretch>
        </p:blipFill>
        <p:spPr/>
      </p:pic>
    </p:spTree>
    <p:extLst>
      <p:ext uri="{BB962C8B-B14F-4D97-AF65-F5344CB8AC3E}">
        <p14:creationId xmlns:p14="http://schemas.microsoft.com/office/powerpoint/2010/main" val="425739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16" y="372912"/>
            <a:ext cx="4088133" cy="1127709"/>
          </a:xfrm>
        </p:spPr>
        <p:txBody>
          <a:bodyPr/>
          <a:lstStyle/>
          <a:p>
            <a:r>
              <a:rPr lang="en-US" dirty="0"/>
              <a:t>Your cloud strategy is multilingual</a:t>
            </a:r>
          </a:p>
        </p:txBody>
      </p:sp>
      <p:graphicFrame>
        <p:nvGraphicFramePr>
          <p:cNvPr id="3" name="Diagram 2"/>
          <p:cNvGraphicFramePr/>
          <p:nvPr>
            <p:extLst>
              <p:ext uri="{D42A27DB-BD31-4B8C-83A1-F6EECF244321}">
                <p14:modId xmlns:p14="http://schemas.microsoft.com/office/powerpoint/2010/main" val="1398281222"/>
              </p:ext>
            </p:extLst>
          </p:nvPr>
        </p:nvGraphicFramePr>
        <p:xfrm>
          <a:off x="1832375" y="635008"/>
          <a:ext cx="6850530" cy="5691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6" name="Straight Connector 15"/>
          <p:cNvCxnSpPr/>
          <p:nvPr/>
        </p:nvCxnSpPr>
        <p:spPr>
          <a:xfrm>
            <a:off x="6436843" y="2532128"/>
            <a:ext cx="4854849"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596651" y="4412981"/>
            <a:ext cx="3709147"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870778" y="1447712"/>
            <a:ext cx="3405099" cy="499689"/>
          </a:xfrm>
          <a:prstGeom prst="rect">
            <a:avLst/>
          </a:prstGeom>
          <a:noFill/>
        </p:spPr>
        <p:txBody>
          <a:bodyPr wrap="none" rtlCol="0">
            <a:spAutoFit/>
          </a:bodyPr>
          <a:lstStyle/>
          <a:p>
            <a:pPr algn="ctr"/>
            <a:r>
              <a:rPr lang="en-US" sz="2647" b="1" dirty="0"/>
              <a:t>Language of Money</a:t>
            </a:r>
          </a:p>
        </p:txBody>
      </p:sp>
      <p:sp>
        <p:nvSpPr>
          <p:cNvPr id="30" name="TextBox 29"/>
          <p:cNvSpPr txBox="1"/>
          <p:nvPr/>
        </p:nvSpPr>
        <p:spPr>
          <a:xfrm>
            <a:off x="6847109" y="4709626"/>
            <a:ext cx="3532890" cy="499689"/>
          </a:xfrm>
          <a:prstGeom prst="rect">
            <a:avLst/>
          </a:prstGeom>
          <a:noFill/>
        </p:spPr>
        <p:txBody>
          <a:bodyPr wrap="none" rtlCol="0">
            <a:spAutoFit/>
          </a:bodyPr>
          <a:lstStyle/>
          <a:p>
            <a:pPr algn="ctr"/>
            <a:r>
              <a:rPr lang="en-US" sz="2647" b="1" dirty="0"/>
              <a:t>Language of Process</a:t>
            </a:r>
          </a:p>
        </p:txBody>
      </p:sp>
      <p:sp>
        <p:nvSpPr>
          <p:cNvPr id="31" name="Down Arrow 30"/>
          <p:cNvSpPr/>
          <p:nvPr/>
        </p:nvSpPr>
        <p:spPr>
          <a:xfrm>
            <a:off x="7664560" y="2018006"/>
            <a:ext cx="655544" cy="2691621"/>
          </a:xfrm>
          <a:prstGeom prst="downArrow">
            <a:avLst/>
          </a:prstGeom>
          <a:gradFill>
            <a:gsLst>
              <a:gs pos="99000">
                <a:srgbClr val="C00000"/>
              </a:gs>
              <a:gs pos="0">
                <a:srgbClr val="00763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76"/>
          </a:p>
        </p:txBody>
      </p:sp>
      <p:sp>
        <p:nvSpPr>
          <p:cNvPr id="32" name="Down Arrow 31"/>
          <p:cNvSpPr/>
          <p:nvPr/>
        </p:nvSpPr>
        <p:spPr>
          <a:xfrm flipV="1">
            <a:off x="8810673" y="2018003"/>
            <a:ext cx="655544" cy="2691621"/>
          </a:xfrm>
          <a:prstGeom prst="downArrow">
            <a:avLst/>
          </a:prstGeom>
          <a:gradFill>
            <a:gsLst>
              <a:gs pos="0">
                <a:srgbClr val="C00000"/>
              </a:gs>
              <a:gs pos="100000">
                <a:srgbClr val="00763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76"/>
          </a:p>
        </p:txBody>
      </p:sp>
      <p:sp>
        <p:nvSpPr>
          <p:cNvPr id="33" name="TextBox 32"/>
          <p:cNvSpPr txBox="1"/>
          <p:nvPr/>
        </p:nvSpPr>
        <p:spPr>
          <a:xfrm>
            <a:off x="7234997" y="3010890"/>
            <a:ext cx="2617823" cy="526939"/>
          </a:xfrm>
          <a:prstGeom prst="rect">
            <a:avLst/>
          </a:prstGeom>
          <a:solidFill>
            <a:schemeClr val="bg1"/>
          </a:solidFill>
          <a:ln>
            <a:solidFill>
              <a:schemeClr val="tx2"/>
            </a:solidFill>
          </a:ln>
        </p:spPr>
        <p:txBody>
          <a:bodyPr wrap="square" rtlCol="0">
            <a:spAutoFit/>
          </a:bodyPr>
          <a:lstStyle/>
          <a:p>
            <a:pPr algn="ctr"/>
            <a:r>
              <a:rPr lang="en-US" sz="2824" b="1" dirty="0"/>
              <a:t>Translator</a:t>
            </a:r>
          </a:p>
        </p:txBody>
      </p:sp>
      <p:sp>
        <p:nvSpPr>
          <p:cNvPr id="6" name="Arrow: Right 5">
            <a:extLst>
              <a:ext uri="{FF2B5EF4-FFF2-40B4-BE49-F238E27FC236}">
                <a16:creationId xmlns:a16="http://schemas.microsoft.com/office/drawing/2014/main" id="{288E09D9-9773-46D1-8467-E36B198B8C8D}"/>
              </a:ext>
            </a:extLst>
          </p:cNvPr>
          <p:cNvSpPr/>
          <p:nvPr/>
        </p:nvSpPr>
        <p:spPr>
          <a:xfrm>
            <a:off x="983468" y="2585835"/>
            <a:ext cx="2617823" cy="1638297"/>
          </a:xfrm>
          <a:prstGeom prst="rightArrow">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YOU ARE HERE</a:t>
            </a:r>
          </a:p>
        </p:txBody>
      </p:sp>
      <p:sp>
        <p:nvSpPr>
          <p:cNvPr id="13" name="TextBox 12">
            <a:extLst>
              <a:ext uri="{FF2B5EF4-FFF2-40B4-BE49-F238E27FC236}">
                <a16:creationId xmlns:a16="http://schemas.microsoft.com/office/drawing/2014/main" id="{8C05AF38-402E-4745-A47F-291C76B1DBF9}"/>
              </a:ext>
            </a:extLst>
          </p:cNvPr>
          <p:cNvSpPr txBox="1"/>
          <p:nvPr/>
        </p:nvSpPr>
        <p:spPr>
          <a:xfrm>
            <a:off x="7107169" y="222172"/>
            <a:ext cx="3012770" cy="107721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1600" dirty="0"/>
              <a:t>Customer Acquisition Cost</a:t>
            </a:r>
          </a:p>
          <a:p>
            <a:r>
              <a:rPr lang="en-US" sz="1600" dirty="0"/>
              <a:t>Customer Retention Cost</a:t>
            </a:r>
          </a:p>
          <a:p>
            <a:r>
              <a:rPr lang="en-US" sz="1600" dirty="0"/>
              <a:t>Customer Lifetime Value</a:t>
            </a:r>
          </a:p>
          <a:p>
            <a:r>
              <a:rPr lang="en-US" sz="1600" dirty="0"/>
              <a:t>Annual Recurring Cost</a:t>
            </a:r>
          </a:p>
        </p:txBody>
      </p:sp>
      <p:grpSp>
        <p:nvGrpSpPr>
          <p:cNvPr id="7" name="Group 6">
            <a:extLst>
              <a:ext uri="{FF2B5EF4-FFF2-40B4-BE49-F238E27FC236}">
                <a16:creationId xmlns:a16="http://schemas.microsoft.com/office/drawing/2014/main" id="{D28AF0D1-F8F6-4094-B83D-B7C0596FBB30}"/>
              </a:ext>
            </a:extLst>
          </p:cNvPr>
          <p:cNvGrpSpPr/>
          <p:nvPr/>
        </p:nvGrpSpPr>
        <p:grpSpPr>
          <a:xfrm>
            <a:off x="6870778" y="5209315"/>
            <a:ext cx="3709147" cy="1529871"/>
            <a:chOff x="6870778" y="5209315"/>
            <a:chExt cx="3709147" cy="1529871"/>
          </a:xfrm>
        </p:grpSpPr>
        <p:sp>
          <p:nvSpPr>
            <p:cNvPr id="4" name="Rectangle 3">
              <a:extLst>
                <a:ext uri="{FF2B5EF4-FFF2-40B4-BE49-F238E27FC236}">
                  <a16:creationId xmlns:a16="http://schemas.microsoft.com/office/drawing/2014/main" id="{3CA717DB-549A-4CF4-9048-6F72D167F08B}"/>
                </a:ext>
              </a:extLst>
            </p:cNvPr>
            <p:cNvSpPr/>
            <p:nvPr/>
          </p:nvSpPr>
          <p:spPr>
            <a:xfrm>
              <a:off x="6870778" y="5209315"/>
              <a:ext cx="3709147" cy="1529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A4BD7DA-37CC-4DB4-B972-F9BC2B9ED54D}"/>
                </a:ext>
              </a:extLst>
            </p:cNvPr>
            <p:cNvSpPr txBox="1"/>
            <p:nvPr/>
          </p:nvSpPr>
          <p:spPr>
            <a:xfrm>
              <a:off x="6916460" y="5299557"/>
              <a:ext cx="3532890" cy="132343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1600" dirty="0"/>
                <a:t>MTTR improvement (how much?)</a:t>
              </a:r>
            </a:p>
            <a:p>
              <a:r>
                <a:rPr lang="en-US" sz="1600" dirty="0"/>
                <a:t>Efficiency - Less resources needed</a:t>
              </a:r>
            </a:p>
            <a:p>
              <a:r>
                <a:rPr lang="en-US" sz="1600" dirty="0"/>
                <a:t>“XX% reduction in resolution time”.  “YY% First Contact Resolution Rate”.</a:t>
              </a:r>
            </a:p>
            <a:p>
              <a:r>
                <a:rPr lang="en-US" sz="1600" dirty="0"/>
                <a:t>Net Retention Rate (Churn)</a:t>
              </a:r>
            </a:p>
          </p:txBody>
        </p:sp>
      </p:grpSp>
      <p:sp>
        <p:nvSpPr>
          <p:cNvPr id="9" name="TextBox 8">
            <a:extLst>
              <a:ext uri="{FF2B5EF4-FFF2-40B4-BE49-F238E27FC236}">
                <a16:creationId xmlns:a16="http://schemas.microsoft.com/office/drawing/2014/main" id="{C5D1AF5D-3105-41DD-8356-72306483461D}"/>
              </a:ext>
            </a:extLst>
          </p:cNvPr>
          <p:cNvSpPr txBox="1"/>
          <p:nvPr/>
        </p:nvSpPr>
        <p:spPr>
          <a:xfrm>
            <a:off x="12140" y="6465349"/>
            <a:ext cx="6582298" cy="307777"/>
          </a:xfrm>
          <a:prstGeom prst="rect">
            <a:avLst/>
          </a:prstGeom>
          <a:noFill/>
        </p:spPr>
        <p:txBody>
          <a:bodyPr wrap="square" rtlCol="0">
            <a:spAutoFit/>
          </a:bodyPr>
          <a:lstStyle/>
          <a:p>
            <a:r>
              <a:rPr lang="en-US" sz="1400" dirty="0"/>
              <a:t>“Leading Operational Excellence” – MIT Sloan School of Management, 2021</a:t>
            </a:r>
          </a:p>
        </p:txBody>
      </p:sp>
    </p:spTree>
    <p:custDataLst>
      <p:tags r:id="rId1"/>
    </p:custDataLst>
    <p:extLst>
      <p:ext uri="{BB962C8B-B14F-4D97-AF65-F5344CB8AC3E}">
        <p14:creationId xmlns:p14="http://schemas.microsoft.com/office/powerpoint/2010/main" val="1440269699"/>
      </p:ext>
    </p:extLst>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7B3A1C-732F-410D-A972-22202D469020}"/>
              </a:ext>
            </a:extLst>
          </p:cNvPr>
          <p:cNvPicPr>
            <a:picLocks noChangeAspect="1"/>
          </p:cNvPicPr>
          <p:nvPr/>
        </p:nvPicPr>
        <p:blipFill>
          <a:blip r:embed="rId3">
            <a:alphaModFix amt="15000"/>
          </a:blip>
          <a:stretch>
            <a:fillRect/>
          </a:stretch>
        </p:blipFill>
        <p:spPr>
          <a:xfrm>
            <a:off x="-137160" y="-744220"/>
            <a:ext cx="12492990" cy="8328660"/>
          </a:xfrm>
          <a:prstGeom prst="rect">
            <a:avLst/>
          </a:prstGeom>
        </p:spPr>
      </p:pic>
      <p:sp>
        <p:nvSpPr>
          <p:cNvPr id="2" name="Content Placeholder 1">
            <a:extLst>
              <a:ext uri="{FF2B5EF4-FFF2-40B4-BE49-F238E27FC236}">
                <a16:creationId xmlns:a16="http://schemas.microsoft.com/office/drawing/2014/main" id="{03101AB8-DB7A-4DB7-BA3E-52AFF0514963}"/>
              </a:ext>
            </a:extLst>
          </p:cNvPr>
          <p:cNvSpPr>
            <a:spLocks noGrp="1"/>
          </p:cNvSpPr>
          <p:nvPr>
            <p:ph sz="quarter" idx="14"/>
          </p:nvPr>
        </p:nvSpPr>
        <p:spPr/>
        <p:txBody>
          <a:bodyPr/>
          <a:lstStyle/>
          <a:p>
            <a:pPr marL="285750" indent="-285750">
              <a:spcAft>
                <a:spcPts val="600"/>
              </a:spcAft>
              <a:buBlip>
                <a:blip r:embed="rId4">
                  <a:extLst>
                    <a:ext uri="{96DAC541-7B7A-43D3-8B79-37D633B846F1}">
                      <asvg:svgBlip xmlns:asvg="http://schemas.microsoft.com/office/drawing/2016/SVG/main" r:embed="rId5"/>
                    </a:ext>
                  </a:extLst>
                </a:blip>
              </a:buBlip>
            </a:pPr>
            <a:r>
              <a:rPr lang="en-US" dirty="0"/>
              <a:t>“Will this </a:t>
            </a:r>
            <a:r>
              <a:rPr lang="en-US" dirty="0" err="1"/>
              <a:t>Opex</a:t>
            </a:r>
            <a:r>
              <a:rPr lang="en-US" dirty="0"/>
              <a:t> increase be offset by increased efficiency?  How?”</a:t>
            </a:r>
          </a:p>
          <a:p>
            <a:pPr marL="285750" indent="-285750">
              <a:spcAft>
                <a:spcPts val="600"/>
              </a:spcAft>
              <a:buBlip>
                <a:blip r:embed="rId4">
                  <a:extLst>
                    <a:ext uri="{96DAC541-7B7A-43D3-8B79-37D633B846F1}">
                      <asvg:svgBlip xmlns:asvg="http://schemas.microsoft.com/office/drawing/2016/SVG/main" r:embed="rId5"/>
                    </a:ext>
                  </a:extLst>
                </a:blip>
              </a:buBlip>
            </a:pPr>
            <a:r>
              <a:rPr lang="en-US" dirty="0"/>
              <a:t>“Do the cloud providers have experience working with the Telco industry?”</a:t>
            </a:r>
          </a:p>
          <a:p>
            <a:pPr marL="285750" indent="-285750">
              <a:spcAft>
                <a:spcPts val="600"/>
              </a:spcAft>
              <a:buBlip>
                <a:blip r:embed="rId4">
                  <a:extLst>
                    <a:ext uri="{96DAC541-7B7A-43D3-8B79-37D633B846F1}">
                      <asvg:svgBlip xmlns:asvg="http://schemas.microsoft.com/office/drawing/2016/SVG/main" r:embed="rId5"/>
                    </a:ext>
                  </a:extLst>
                </a:blip>
              </a:buBlip>
            </a:pPr>
            <a:r>
              <a:rPr lang="en-US" dirty="0"/>
              <a:t>“Can we leverage our existing OnPrem investment, or do we lose that moving to Cloud?</a:t>
            </a:r>
          </a:p>
          <a:p>
            <a:pPr marL="285750" indent="-285750">
              <a:spcAft>
                <a:spcPts val="600"/>
              </a:spcAft>
              <a:buBlip>
                <a:blip r:embed="rId4">
                  <a:extLst>
                    <a:ext uri="{96DAC541-7B7A-43D3-8B79-37D633B846F1}">
                      <asvg:svgBlip xmlns:asvg="http://schemas.microsoft.com/office/drawing/2016/SVG/main" r:embed="rId5"/>
                    </a:ext>
                  </a:extLst>
                </a:blip>
              </a:buBlip>
            </a:pPr>
            <a:r>
              <a:rPr lang="en-US" dirty="0"/>
              <a:t>“Will we have the same features in the Cloud as we do OnPrem, or will there be extra cost?”</a:t>
            </a:r>
          </a:p>
          <a:p>
            <a:pPr marL="285750" indent="-285750">
              <a:spcAft>
                <a:spcPts val="600"/>
              </a:spcAft>
              <a:buBlip>
                <a:blip r:embed="rId4">
                  <a:extLst>
                    <a:ext uri="{96DAC541-7B7A-43D3-8B79-37D633B846F1}">
                      <asvg:svgBlip xmlns:asvg="http://schemas.microsoft.com/office/drawing/2016/SVG/main" r:embed="rId5"/>
                    </a:ext>
                  </a:extLst>
                </a:blip>
              </a:buBlip>
            </a:pPr>
            <a:r>
              <a:rPr lang="en-US" dirty="0"/>
              <a:t>“Do we want to have only one cloud solution?”</a:t>
            </a:r>
          </a:p>
          <a:p>
            <a:pPr marL="285750" indent="-285750">
              <a:buBlip>
                <a:blip r:embed="rId4">
                  <a:extLst>
                    <a:ext uri="{96DAC541-7B7A-43D3-8B79-37D633B846F1}">
                      <asvg:svgBlip xmlns:asvg="http://schemas.microsoft.com/office/drawing/2016/SVG/main" r:embed="rId5"/>
                    </a:ext>
                  </a:extLst>
                </a:blip>
              </a:buBlip>
            </a:pPr>
            <a:endParaRPr lang="en-US" dirty="0"/>
          </a:p>
          <a:p>
            <a:pPr marL="285750" indent="-285750">
              <a:buBlip>
                <a:blip r:embed="rId4">
                  <a:extLst>
                    <a:ext uri="{96DAC541-7B7A-43D3-8B79-37D633B846F1}">
                      <asvg:svgBlip xmlns:asvg="http://schemas.microsoft.com/office/drawing/2016/SVG/main" r:embed="rId5"/>
                    </a:ext>
                  </a:extLst>
                </a:blip>
              </a:buBlip>
            </a:pPr>
            <a:endParaRPr lang="en-US" dirty="0"/>
          </a:p>
          <a:p>
            <a:pPr marL="285750" indent="-285750">
              <a:buBlip>
                <a:blip r:embed="rId4">
                  <a:extLst>
                    <a:ext uri="{96DAC541-7B7A-43D3-8B79-37D633B846F1}">
                      <asvg:svgBlip xmlns:asvg="http://schemas.microsoft.com/office/drawing/2016/SVG/main" r:embed="rId5"/>
                    </a:ext>
                  </a:extLst>
                </a:blip>
              </a:buBlip>
            </a:pPr>
            <a:endParaRPr lang="en-US" dirty="0"/>
          </a:p>
          <a:p>
            <a:pPr marL="285750" indent="-285750">
              <a:buBlip>
                <a:blip r:embed="rId4">
                  <a:extLst>
                    <a:ext uri="{96DAC541-7B7A-43D3-8B79-37D633B846F1}">
                      <asvg:svgBlip xmlns:asvg="http://schemas.microsoft.com/office/drawing/2016/SVG/main" r:embed="rId5"/>
                    </a:ext>
                  </a:extLst>
                </a:blip>
              </a:buBlip>
            </a:pPr>
            <a:endParaRPr lang="en-US" dirty="0"/>
          </a:p>
        </p:txBody>
      </p:sp>
      <p:sp>
        <p:nvSpPr>
          <p:cNvPr id="4" name="Title 3">
            <a:extLst>
              <a:ext uri="{FF2B5EF4-FFF2-40B4-BE49-F238E27FC236}">
                <a16:creationId xmlns:a16="http://schemas.microsoft.com/office/drawing/2014/main" id="{84BAC845-2527-4E70-9549-AD06AB00C70E}"/>
              </a:ext>
            </a:extLst>
          </p:cNvPr>
          <p:cNvSpPr>
            <a:spLocks noGrp="1"/>
          </p:cNvSpPr>
          <p:nvPr>
            <p:ph type="title"/>
          </p:nvPr>
        </p:nvSpPr>
        <p:spPr/>
        <p:txBody>
          <a:bodyPr/>
          <a:lstStyle/>
          <a:p>
            <a:r>
              <a:rPr lang="en-US" dirty="0"/>
              <a:t>Evan is a skeptic when it comes to spending based on the promise of future savings</a:t>
            </a:r>
          </a:p>
        </p:txBody>
      </p:sp>
      <p:sp>
        <p:nvSpPr>
          <p:cNvPr id="7" name="Content Placeholder 6">
            <a:extLst>
              <a:ext uri="{FF2B5EF4-FFF2-40B4-BE49-F238E27FC236}">
                <a16:creationId xmlns:a16="http://schemas.microsoft.com/office/drawing/2014/main" id="{C62B670F-F84C-47E1-87AF-21FFB700571B}"/>
              </a:ext>
            </a:extLst>
          </p:cNvPr>
          <p:cNvSpPr>
            <a:spLocks noGrp="1"/>
          </p:cNvSpPr>
          <p:nvPr>
            <p:ph sz="quarter" idx="15"/>
          </p:nvPr>
        </p:nvSpPr>
        <p:spPr>
          <a:xfrm>
            <a:off x="6377645" y="1608575"/>
            <a:ext cx="5084064" cy="4507992"/>
          </a:xfrm>
        </p:spPr>
        <p:txBody>
          <a:bodyPr>
            <a:normAutofit/>
          </a:bodyPr>
          <a:lstStyle/>
          <a:p>
            <a:pPr marL="285750" indent="-285750">
              <a:spcAft>
                <a:spcPts val="600"/>
              </a:spcAft>
              <a:buBlip>
                <a:blip r:embed="rId6">
                  <a:extLst>
                    <a:ext uri="{96DAC541-7B7A-43D3-8B79-37D633B846F1}">
                      <asvg:svgBlip xmlns:asvg="http://schemas.microsoft.com/office/drawing/2016/SVG/main" r:embed="rId7"/>
                    </a:ext>
                  </a:extLst>
                </a:blip>
              </a:buBlip>
            </a:pPr>
            <a:r>
              <a:rPr lang="en-US" dirty="0"/>
              <a:t>“What additional revenue can we expect from this investment?”</a:t>
            </a:r>
          </a:p>
          <a:p>
            <a:pPr marL="285750" indent="-285750">
              <a:spcAft>
                <a:spcPts val="600"/>
              </a:spcAft>
              <a:buBlip>
                <a:blip r:embed="rId6">
                  <a:extLst>
                    <a:ext uri="{96DAC541-7B7A-43D3-8B79-37D633B846F1}">
                      <asvg:svgBlip xmlns:asvg="http://schemas.microsoft.com/office/drawing/2016/SVG/main" r:embed="rId7"/>
                    </a:ext>
                  </a:extLst>
                </a:blip>
              </a:buBlip>
            </a:pPr>
            <a:r>
              <a:rPr lang="en-US" dirty="0"/>
              <a:t>“Exactly what new strategic capabilities will this cloud investment deliver?”</a:t>
            </a:r>
          </a:p>
          <a:p>
            <a:pPr marL="285750" indent="-285750">
              <a:spcAft>
                <a:spcPts val="600"/>
              </a:spcAft>
              <a:buBlip>
                <a:blip r:embed="rId6">
                  <a:extLst>
                    <a:ext uri="{96DAC541-7B7A-43D3-8B79-37D633B846F1}">
                      <asvg:svgBlip xmlns:asvg="http://schemas.microsoft.com/office/drawing/2016/SVG/main" r:embed="rId7"/>
                    </a:ext>
                  </a:extLst>
                </a:blip>
              </a:buBlip>
            </a:pPr>
            <a:r>
              <a:rPr lang="en-US" dirty="0"/>
              <a:t>“What marketplace advantages will new capabilities create?”</a:t>
            </a:r>
          </a:p>
          <a:p>
            <a:pPr marL="285750" indent="-285750">
              <a:spcAft>
                <a:spcPts val="600"/>
              </a:spcAft>
              <a:buBlip>
                <a:blip r:embed="rId6">
                  <a:extLst>
                    <a:ext uri="{96DAC541-7B7A-43D3-8B79-37D633B846F1}">
                      <asvg:svgBlip xmlns:asvg="http://schemas.microsoft.com/office/drawing/2016/SVG/main" r:embed="rId7"/>
                    </a:ext>
                  </a:extLst>
                </a:blip>
              </a:buBlip>
            </a:pPr>
            <a:r>
              <a:rPr lang="en-US" dirty="0"/>
              <a:t>“What else does the cloud provider bring along such as AI/ML, Automation, etc.?”</a:t>
            </a:r>
          </a:p>
          <a:p>
            <a:pPr>
              <a:spcAft>
                <a:spcPts val="600"/>
              </a:spcAft>
            </a:pPr>
            <a:endParaRPr lang="en-US" dirty="0"/>
          </a:p>
        </p:txBody>
      </p:sp>
      <p:sp>
        <p:nvSpPr>
          <p:cNvPr id="6" name="TextBox 5">
            <a:extLst>
              <a:ext uri="{FF2B5EF4-FFF2-40B4-BE49-F238E27FC236}">
                <a16:creationId xmlns:a16="http://schemas.microsoft.com/office/drawing/2014/main" id="{C564CC6A-BA8D-42EF-B1FD-B6C72BFF3657}"/>
              </a:ext>
            </a:extLst>
          </p:cNvPr>
          <p:cNvSpPr txBox="1"/>
          <p:nvPr/>
        </p:nvSpPr>
        <p:spPr>
          <a:xfrm>
            <a:off x="165220" y="6401791"/>
            <a:ext cx="3605474" cy="307777"/>
          </a:xfrm>
          <a:prstGeom prst="rect">
            <a:avLst/>
          </a:prstGeom>
          <a:noFill/>
        </p:spPr>
        <p:txBody>
          <a:bodyPr wrap="none" rtlCol="0">
            <a:spAutoFit/>
          </a:bodyPr>
          <a:lstStyle/>
          <a:p>
            <a:r>
              <a:rPr lang="en-US" sz="1400" dirty="0"/>
              <a:t>“The CFO Guide to Cloud” – Deloitte, 2019</a:t>
            </a:r>
          </a:p>
        </p:txBody>
      </p:sp>
      <p:pic>
        <p:nvPicPr>
          <p:cNvPr id="9" name="Picture 8" descr="A picture containing text, measuring stick&#10;&#10;Description automatically generated">
            <a:extLst>
              <a:ext uri="{FF2B5EF4-FFF2-40B4-BE49-F238E27FC236}">
                <a16:creationId xmlns:a16="http://schemas.microsoft.com/office/drawing/2014/main" id="{483AD871-C9E8-4ED5-93E5-253178B4F1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7957" y="5172630"/>
            <a:ext cx="2277901" cy="937959"/>
          </a:xfrm>
          <a:prstGeom prst="rect">
            <a:avLst/>
          </a:prstGeom>
        </p:spPr>
      </p:pic>
      <p:pic>
        <p:nvPicPr>
          <p:cNvPr id="12" name="Picture 11" descr="A group of plants in pots&#10;&#10;Description automatically generated with low confidence">
            <a:extLst>
              <a:ext uri="{FF2B5EF4-FFF2-40B4-BE49-F238E27FC236}">
                <a16:creationId xmlns:a16="http://schemas.microsoft.com/office/drawing/2014/main" id="{3DB21AB5-D98B-4885-A04D-85B6D329A6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06890" y="4843600"/>
            <a:ext cx="2117153" cy="1606728"/>
          </a:xfrm>
          <a:prstGeom prst="rect">
            <a:avLst/>
          </a:prstGeom>
        </p:spPr>
      </p:pic>
    </p:spTree>
    <p:extLst>
      <p:ext uri="{BB962C8B-B14F-4D97-AF65-F5344CB8AC3E}">
        <p14:creationId xmlns:p14="http://schemas.microsoft.com/office/powerpoint/2010/main" val="292474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childTnLst>
                                </p:cTn>
                              </p:par>
                            </p:childTnLst>
                          </p:cTn>
                        </p:par>
                        <p:par>
                          <p:cTn id="16" fill="hold">
                            <p:stCondLst>
                              <p:cond delay="5000"/>
                            </p:stCondLst>
                            <p:childTnLst>
                              <p:par>
                                <p:cTn id="17" presetID="10" presetClass="entr" presetSubtype="0" fill="hold" grpId="0" nodeType="afterEffect">
                                  <p:stCondLst>
                                    <p:cond delay="100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childTnLst>
                                </p:cTn>
                              </p:par>
                            </p:childTnLst>
                          </p:cTn>
                        </p:par>
                        <p:par>
                          <p:cTn id="20" fill="hold">
                            <p:stCondLst>
                              <p:cond delay="7000"/>
                            </p:stCondLst>
                            <p:childTnLst>
                              <p:par>
                                <p:cTn id="21" presetID="10" presetClass="entr" presetSubtype="0" fill="hold" grpId="0" nodeType="afterEffect">
                                  <p:stCondLst>
                                    <p:cond delay="100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100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childTnLst>
                          </p:cTn>
                        </p:par>
                        <p:par>
                          <p:cTn id="34" fill="hold">
                            <p:stCondLst>
                              <p:cond delay="1000"/>
                            </p:stCondLst>
                            <p:childTnLst>
                              <p:par>
                                <p:cTn id="35" presetID="10" presetClass="entr" presetSubtype="0" fill="hold" grpId="0" nodeType="afterEffect">
                                  <p:stCondLst>
                                    <p:cond delay="100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1000"/>
                                        <p:tgtEl>
                                          <p:spTgt spid="7">
                                            <p:txEl>
                                              <p:pRg st="0" end="0"/>
                                            </p:txEl>
                                          </p:spTgt>
                                        </p:tgtEl>
                                      </p:cBhvr>
                                    </p:animEffect>
                                  </p:childTnLst>
                                </p:cTn>
                              </p:par>
                            </p:childTnLst>
                          </p:cTn>
                        </p:par>
                        <p:par>
                          <p:cTn id="38" fill="hold">
                            <p:stCondLst>
                              <p:cond delay="3000"/>
                            </p:stCondLst>
                            <p:childTnLst>
                              <p:par>
                                <p:cTn id="39" presetID="10" presetClass="entr" presetSubtype="0" fill="hold" grpId="0" nodeType="afterEffect">
                                  <p:stCondLst>
                                    <p:cond delay="100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fade">
                                      <p:cBhvr>
                                        <p:cTn id="41" dur="1000"/>
                                        <p:tgtEl>
                                          <p:spTgt spid="7">
                                            <p:txEl>
                                              <p:pRg st="1" end="1"/>
                                            </p:txEl>
                                          </p:spTgt>
                                        </p:tgtEl>
                                      </p:cBhvr>
                                    </p:animEffect>
                                  </p:childTnLst>
                                </p:cTn>
                              </p:par>
                            </p:childTnLst>
                          </p:cTn>
                        </p:par>
                        <p:par>
                          <p:cTn id="42" fill="hold">
                            <p:stCondLst>
                              <p:cond delay="5000"/>
                            </p:stCondLst>
                            <p:childTnLst>
                              <p:par>
                                <p:cTn id="43" presetID="10" presetClass="entr" presetSubtype="0" fill="hold" grpId="0" nodeType="afterEffect">
                                  <p:stCondLst>
                                    <p:cond delay="100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fade">
                                      <p:cBhvr>
                                        <p:cTn id="45" dur="1000"/>
                                        <p:tgtEl>
                                          <p:spTgt spid="7">
                                            <p:txEl>
                                              <p:pRg st="2" end="2"/>
                                            </p:txEl>
                                          </p:spTgt>
                                        </p:tgtEl>
                                      </p:cBhvr>
                                    </p:animEffect>
                                  </p:childTnLst>
                                </p:cTn>
                              </p:par>
                            </p:childTnLst>
                          </p:cTn>
                        </p:par>
                        <p:par>
                          <p:cTn id="46" fill="hold">
                            <p:stCondLst>
                              <p:cond delay="7000"/>
                            </p:stCondLst>
                            <p:childTnLst>
                              <p:par>
                                <p:cTn id="47" presetID="10" presetClass="entr" presetSubtype="0" fill="hold" grpId="0" nodeType="afterEffect">
                                  <p:stCondLst>
                                    <p:cond delay="100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timeline&#10;&#10;Description automatically generated">
            <a:extLst>
              <a:ext uri="{FF2B5EF4-FFF2-40B4-BE49-F238E27FC236}">
                <a16:creationId xmlns:a16="http://schemas.microsoft.com/office/drawing/2014/main" id="{43829E11-34C1-4674-A275-8B5357978CD0}"/>
              </a:ext>
            </a:extLst>
          </p:cNvPr>
          <p:cNvPicPr>
            <a:picLocks noChangeAspect="1"/>
          </p:cNvPicPr>
          <p:nvPr/>
        </p:nvPicPr>
        <p:blipFill rotWithShape="1">
          <a:blip r:embed="rId3">
            <a:extLst>
              <a:ext uri="{28A0092B-C50C-407E-A947-70E740481C1C}">
                <a14:useLocalDpi xmlns:a14="http://schemas.microsoft.com/office/drawing/2010/main" val="0"/>
              </a:ext>
            </a:extLst>
          </a:blip>
          <a:srcRect t="13174" r="18386" b="11471"/>
          <a:stretch/>
        </p:blipFill>
        <p:spPr>
          <a:xfrm>
            <a:off x="674403" y="1638300"/>
            <a:ext cx="9822147" cy="4781550"/>
          </a:xfrm>
          <a:prstGeom prst="rect">
            <a:avLst/>
          </a:prstGeom>
        </p:spPr>
      </p:pic>
      <p:sp>
        <p:nvSpPr>
          <p:cNvPr id="9" name="Title 8">
            <a:extLst>
              <a:ext uri="{FF2B5EF4-FFF2-40B4-BE49-F238E27FC236}">
                <a16:creationId xmlns:a16="http://schemas.microsoft.com/office/drawing/2014/main" id="{97B0D323-24BD-41B2-95CD-D594BAF11B8C}"/>
              </a:ext>
            </a:extLst>
          </p:cNvPr>
          <p:cNvSpPr>
            <a:spLocks noGrp="1"/>
          </p:cNvSpPr>
          <p:nvPr>
            <p:ph type="title"/>
          </p:nvPr>
        </p:nvSpPr>
        <p:spPr/>
        <p:txBody>
          <a:bodyPr/>
          <a:lstStyle/>
          <a:p>
            <a:r>
              <a:rPr lang="en-US" dirty="0"/>
              <a:t>Your Cloud Strategy is successful because…</a:t>
            </a:r>
          </a:p>
        </p:txBody>
      </p:sp>
    </p:spTree>
    <p:extLst>
      <p:ext uri="{BB962C8B-B14F-4D97-AF65-F5344CB8AC3E}">
        <p14:creationId xmlns:p14="http://schemas.microsoft.com/office/powerpoint/2010/main" val="422195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3DF329-98C9-471B-9257-992B75EA9F0C}"/>
              </a:ext>
            </a:extLst>
          </p:cNvPr>
          <p:cNvSpPr>
            <a:spLocks noGrp="1"/>
          </p:cNvSpPr>
          <p:nvPr>
            <p:ph sz="quarter" idx="14"/>
          </p:nvPr>
        </p:nvSpPr>
        <p:spPr>
          <a:xfrm>
            <a:off x="768875" y="1608575"/>
            <a:ext cx="5084064" cy="4507992"/>
          </a:xfrm>
        </p:spPr>
        <p:txBody>
          <a:bodyPr/>
          <a:lstStyle/>
          <a:p>
            <a:pPr marL="342900" indent="-342900">
              <a:lnSpc>
                <a:spcPct val="100000"/>
              </a:lnSpc>
              <a:spcBef>
                <a:spcPts val="0"/>
              </a:spcBef>
              <a:spcAft>
                <a:spcPts val="600"/>
              </a:spcAft>
              <a:buBlip>
                <a:blip r:embed="rId3">
                  <a:extLst>
                    <a:ext uri="{96DAC541-7B7A-43D3-8B79-37D633B846F1}">
                      <asvg:svgBlip xmlns:asvg="http://schemas.microsoft.com/office/drawing/2016/SVG/main" r:embed="rId4"/>
                    </a:ext>
                  </a:extLst>
                </a:blip>
              </a:buBlip>
            </a:pPr>
            <a:r>
              <a:rPr lang="en-US" sz="2000" dirty="0"/>
              <a:t>Oracle Workloads to OCI and offset </a:t>
            </a:r>
            <a:r>
              <a:rPr lang="en-US" sz="2000" dirty="0" err="1"/>
              <a:t>Opex</a:t>
            </a:r>
            <a:r>
              <a:rPr lang="en-US" sz="2000" dirty="0"/>
              <a:t> with Support Rewards</a:t>
            </a:r>
          </a:p>
          <a:p>
            <a:pPr marL="342900" indent="-342900">
              <a:lnSpc>
                <a:spcPct val="100000"/>
              </a:lnSpc>
              <a:spcBef>
                <a:spcPts val="0"/>
              </a:spcBef>
              <a:spcAft>
                <a:spcPts val="600"/>
              </a:spcAft>
              <a:buBlip>
                <a:blip r:embed="rId3">
                  <a:extLst>
                    <a:ext uri="{96DAC541-7B7A-43D3-8B79-37D633B846F1}">
                      <asvg:svgBlip xmlns:asvg="http://schemas.microsoft.com/office/drawing/2016/SVG/main" r:embed="rId4"/>
                    </a:ext>
                  </a:extLst>
                </a:blip>
              </a:buBlip>
            </a:pPr>
            <a:r>
              <a:rPr lang="en-US" sz="2000" dirty="0"/>
              <a:t>Lift and Shift Oracle applications and customizations. “Oracle runs best on Oracle”.</a:t>
            </a:r>
          </a:p>
          <a:p>
            <a:pPr marL="342900" indent="-342900">
              <a:lnSpc>
                <a:spcPct val="100000"/>
              </a:lnSpc>
              <a:spcBef>
                <a:spcPts val="0"/>
              </a:spcBef>
              <a:spcAft>
                <a:spcPts val="600"/>
              </a:spcAft>
              <a:buBlip>
                <a:blip r:embed="rId3">
                  <a:extLst>
                    <a:ext uri="{96DAC541-7B7A-43D3-8B79-37D633B846F1}">
                      <asvg:svgBlip xmlns:asvg="http://schemas.microsoft.com/office/drawing/2016/SVG/main" r:embed="rId4"/>
                    </a:ext>
                  </a:extLst>
                </a:blip>
              </a:buBlip>
            </a:pPr>
            <a:r>
              <a:rPr lang="en-US" sz="2000" dirty="0"/>
              <a:t>Bring your own license (BYOL), PaaS, IaaS, Bare metal consumption models</a:t>
            </a:r>
          </a:p>
          <a:p>
            <a:pPr marL="342900" indent="-342900">
              <a:lnSpc>
                <a:spcPct val="100000"/>
              </a:lnSpc>
              <a:spcBef>
                <a:spcPts val="0"/>
              </a:spcBef>
              <a:spcAft>
                <a:spcPts val="600"/>
              </a:spcAft>
              <a:buBlip>
                <a:blip r:embed="rId3">
                  <a:extLst>
                    <a:ext uri="{96DAC541-7B7A-43D3-8B79-37D633B846F1}">
                      <asvg:svgBlip xmlns:asvg="http://schemas.microsoft.com/office/drawing/2016/SVG/main" r:embed="rId4"/>
                    </a:ext>
                  </a:extLst>
                </a:blip>
              </a:buBlip>
            </a:pPr>
            <a:r>
              <a:rPr lang="en-US" sz="2000" dirty="0"/>
              <a:t>Multi Cloud strategy – Oracle Cloud and Microsoft Azure Interconnect</a:t>
            </a:r>
          </a:p>
          <a:p>
            <a:pPr marL="342900" indent="-342900">
              <a:lnSpc>
                <a:spcPct val="100000"/>
              </a:lnSpc>
              <a:spcBef>
                <a:spcPts val="0"/>
              </a:spcBef>
              <a:spcAft>
                <a:spcPts val="600"/>
              </a:spcAft>
              <a:buBlip>
                <a:blip r:embed="rId3">
                  <a:extLst>
                    <a:ext uri="{96DAC541-7B7A-43D3-8B79-37D633B846F1}">
                      <asvg:svgBlip xmlns:asvg="http://schemas.microsoft.com/office/drawing/2016/SVG/main" r:embed="rId4"/>
                    </a:ext>
                  </a:extLst>
                </a:blip>
              </a:buBlip>
            </a:pPr>
            <a:endParaRPr lang="en-US" sz="2000" dirty="0"/>
          </a:p>
          <a:p>
            <a:pPr marL="342900" indent="-342900">
              <a:lnSpc>
                <a:spcPct val="100000"/>
              </a:lnSpc>
              <a:spcBef>
                <a:spcPts val="0"/>
              </a:spcBef>
              <a:spcAft>
                <a:spcPts val="600"/>
              </a:spcAft>
              <a:buBlip>
                <a:blip r:embed="rId3">
                  <a:extLst>
                    <a:ext uri="{96DAC541-7B7A-43D3-8B79-37D633B846F1}">
                      <asvg:svgBlip xmlns:asvg="http://schemas.microsoft.com/office/drawing/2016/SVG/main" r:embed="rId4"/>
                    </a:ext>
                  </a:extLst>
                </a:blip>
              </a:buBlip>
            </a:pPr>
            <a:endParaRPr lang="en-US" sz="2000" dirty="0"/>
          </a:p>
          <a:p>
            <a:pPr marL="342900" indent="-342900">
              <a:lnSpc>
                <a:spcPct val="100000"/>
              </a:lnSpc>
              <a:spcBef>
                <a:spcPts val="0"/>
              </a:spcBef>
              <a:spcAft>
                <a:spcPts val="600"/>
              </a:spcAft>
              <a:buBlip>
                <a:blip r:embed="rId3">
                  <a:extLst>
                    <a:ext uri="{96DAC541-7B7A-43D3-8B79-37D633B846F1}">
                      <asvg:svgBlip xmlns:asvg="http://schemas.microsoft.com/office/drawing/2016/SVG/main" r:embed="rId4"/>
                    </a:ext>
                  </a:extLst>
                </a:blip>
              </a:buBlip>
            </a:pPr>
            <a:endParaRPr lang="en-US" sz="2000" dirty="0"/>
          </a:p>
          <a:p>
            <a:pPr marL="342900" indent="-342900">
              <a:lnSpc>
                <a:spcPct val="100000"/>
              </a:lnSpc>
              <a:spcBef>
                <a:spcPts val="0"/>
              </a:spcBef>
              <a:spcAft>
                <a:spcPts val="600"/>
              </a:spcAft>
              <a:buBlip>
                <a:blip r:embed="rId3">
                  <a:extLst>
                    <a:ext uri="{96DAC541-7B7A-43D3-8B79-37D633B846F1}">
                      <asvg:svgBlip xmlns:asvg="http://schemas.microsoft.com/office/drawing/2016/SVG/main" r:embed="rId4"/>
                    </a:ext>
                  </a:extLst>
                </a:blip>
              </a:buBlip>
            </a:pPr>
            <a:endParaRPr lang="en-US" sz="2000" dirty="0"/>
          </a:p>
        </p:txBody>
      </p:sp>
      <p:sp>
        <p:nvSpPr>
          <p:cNvPr id="3" name="Content Placeholder 2">
            <a:extLst>
              <a:ext uri="{FF2B5EF4-FFF2-40B4-BE49-F238E27FC236}">
                <a16:creationId xmlns:a16="http://schemas.microsoft.com/office/drawing/2014/main" id="{73DBFE24-8706-418C-9CBA-6B00BA4B67A5}"/>
              </a:ext>
            </a:extLst>
          </p:cNvPr>
          <p:cNvSpPr>
            <a:spLocks noGrp="1"/>
          </p:cNvSpPr>
          <p:nvPr>
            <p:ph sz="quarter" idx="15"/>
          </p:nvPr>
        </p:nvSpPr>
        <p:spPr>
          <a:xfrm>
            <a:off x="6366215" y="1608575"/>
            <a:ext cx="5084064" cy="4507992"/>
          </a:xfrm>
        </p:spPr>
        <p:txBody>
          <a:bodyPr/>
          <a:lstStyle/>
          <a:p>
            <a:pPr marL="342900" indent="-342900">
              <a:lnSpc>
                <a:spcPct val="100000"/>
              </a:lnSpc>
              <a:spcBef>
                <a:spcPts val="0"/>
              </a:spcBef>
              <a:spcAft>
                <a:spcPts val="600"/>
              </a:spcAft>
              <a:buBlip>
                <a:blip r:embed="rId3">
                  <a:extLst>
                    <a:ext uri="{96DAC541-7B7A-43D3-8B79-37D633B846F1}">
                      <asvg:svgBlip xmlns:asvg="http://schemas.microsoft.com/office/drawing/2016/SVG/main" r:embed="rId4"/>
                    </a:ext>
                  </a:extLst>
                </a:blip>
              </a:buBlip>
            </a:pPr>
            <a:r>
              <a:rPr lang="en-US" sz="2000" dirty="0"/>
              <a:t>Got customers running Oracle?  Move them into your datacenter with Oracle </a:t>
            </a:r>
            <a:r>
              <a:rPr lang="en-US" sz="2000" dirty="0" err="1"/>
              <a:t>Cloud@Customer</a:t>
            </a:r>
            <a:r>
              <a:rPr lang="en-US" sz="2000" dirty="0"/>
              <a:t> multitenant solutions</a:t>
            </a:r>
          </a:p>
          <a:p>
            <a:pPr marL="342900" indent="-342900">
              <a:lnSpc>
                <a:spcPct val="100000"/>
              </a:lnSpc>
              <a:spcBef>
                <a:spcPts val="0"/>
              </a:spcBef>
              <a:spcAft>
                <a:spcPts val="600"/>
              </a:spcAft>
              <a:buBlip>
                <a:blip r:embed="rId3">
                  <a:extLst>
                    <a:ext uri="{96DAC541-7B7A-43D3-8B79-37D633B846F1}">
                      <asvg:svgBlip xmlns:asvg="http://schemas.microsoft.com/office/drawing/2016/SVG/main" r:embed="rId4"/>
                    </a:ext>
                  </a:extLst>
                </a:blip>
              </a:buBlip>
            </a:pPr>
            <a:r>
              <a:rPr lang="en-US" sz="2000" dirty="0"/>
              <a:t>Leverage Oracle Analytics, Digital Assistant, AI/ML, all built into Oracle Cloud</a:t>
            </a:r>
          </a:p>
          <a:p>
            <a:pPr marL="342900" indent="-342900">
              <a:lnSpc>
                <a:spcPct val="100000"/>
              </a:lnSpc>
              <a:spcBef>
                <a:spcPts val="0"/>
              </a:spcBef>
              <a:spcAft>
                <a:spcPts val="600"/>
              </a:spcAft>
              <a:buBlip>
                <a:blip r:embed="rId3">
                  <a:extLst>
                    <a:ext uri="{96DAC541-7B7A-43D3-8B79-37D633B846F1}">
                      <asvg:svgBlip xmlns:asvg="http://schemas.microsoft.com/office/drawing/2016/SVG/main" r:embed="rId4"/>
                    </a:ext>
                  </a:extLst>
                </a:blip>
              </a:buBlip>
            </a:pPr>
            <a:r>
              <a:rPr lang="en-US" sz="2000" dirty="0"/>
              <a:t>Share your Data across all applications and multiple clouds and onprem.</a:t>
            </a:r>
          </a:p>
          <a:p>
            <a:pPr marL="342900" indent="-342900">
              <a:lnSpc>
                <a:spcPct val="100000"/>
              </a:lnSpc>
              <a:spcBef>
                <a:spcPts val="0"/>
              </a:spcBef>
              <a:spcAft>
                <a:spcPts val="600"/>
              </a:spcAft>
              <a:buBlip>
                <a:blip r:embed="rId3">
                  <a:extLst>
                    <a:ext uri="{96DAC541-7B7A-43D3-8B79-37D633B846F1}">
                      <asvg:svgBlip xmlns:asvg="http://schemas.microsoft.com/office/drawing/2016/SVG/main" r:embed="rId4"/>
                    </a:ext>
                  </a:extLst>
                </a:blip>
              </a:buBlip>
            </a:pPr>
            <a:r>
              <a:rPr lang="en-US" sz="2000" dirty="0"/>
              <a:t>Flex</a:t>
            </a:r>
          </a:p>
        </p:txBody>
      </p:sp>
      <p:sp>
        <p:nvSpPr>
          <p:cNvPr id="4" name="Title 3">
            <a:extLst>
              <a:ext uri="{FF2B5EF4-FFF2-40B4-BE49-F238E27FC236}">
                <a16:creationId xmlns:a16="http://schemas.microsoft.com/office/drawing/2014/main" id="{1139E761-4E2E-4DE0-AC00-2C61A7450D73}"/>
              </a:ext>
            </a:extLst>
          </p:cNvPr>
          <p:cNvSpPr>
            <a:spLocks noGrp="1"/>
          </p:cNvSpPr>
          <p:nvPr>
            <p:ph type="title"/>
          </p:nvPr>
        </p:nvSpPr>
        <p:spPr>
          <a:xfrm>
            <a:off x="768875" y="182403"/>
            <a:ext cx="10671048" cy="822960"/>
          </a:xfrm>
        </p:spPr>
        <p:txBody>
          <a:bodyPr/>
          <a:lstStyle/>
          <a:p>
            <a:r>
              <a:rPr lang="en-US" dirty="0"/>
              <a:t>If you recognize this strategy, then you are probably an Oracle Customer</a:t>
            </a:r>
          </a:p>
        </p:txBody>
      </p:sp>
    </p:spTree>
    <p:extLst>
      <p:ext uri="{BB962C8B-B14F-4D97-AF65-F5344CB8AC3E}">
        <p14:creationId xmlns:p14="http://schemas.microsoft.com/office/powerpoint/2010/main" val="4278537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8230360A-DFE5-4A3A-8591-60788D566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425" y="1179741"/>
            <a:ext cx="4600575" cy="4524375"/>
          </a:xfrm>
          <a:prstGeom prst="rect">
            <a:avLst/>
          </a:prstGeom>
        </p:spPr>
      </p:pic>
      <p:pic>
        <p:nvPicPr>
          <p:cNvPr id="7" name="Picture Placeholder 18" descr="A picture containing text, vector graphics&#10;&#10;Description automatically generated">
            <a:extLst>
              <a:ext uri="{FF2B5EF4-FFF2-40B4-BE49-F238E27FC236}">
                <a16:creationId xmlns:a16="http://schemas.microsoft.com/office/drawing/2014/main" id="{1655EE25-26C0-4DD1-BD97-A1B060F7D26D}"/>
              </a:ext>
            </a:extLst>
          </p:cNvPr>
          <p:cNvPicPr>
            <a:picLocks noChangeAspect="1"/>
          </p:cNvPicPr>
          <p:nvPr/>
        </p:nvPicPr>
        <p:blipFill>
          <a:blip r:embed="rId4">
            <a:extLst>
              <a:ext uri="{28A0092B-C50C-407E-A947-70E740481C1C}">
                <a14:useLocalDpi xmlns:a14="http://schemas.microsoft.com/office/drawing/2010/main" val="0"/>
              </a:ext>
            </a:extLst>
          </a:blip>
          <a:srcRect l="14444" r="14444"/>
          <a:stretch>
            <a:fillRect/>
          </a:stretch>
        </p:blipFill>
        <p:spPr>
          <a:xfrm>
            <a:off x="7335707" y="1192672"/>
            <a:ext cx="3198944" cy="4498515"/>
          </a:xfrm>
          <a:prstGeom prst="rect">
            <a:avLst/>
          </a:prstGeom>
        </p:spPr>
      </p:pic>
      <p:sp>
        <p:nvSpPr>
          <p:cNvPr id="8" name="Title 7">
            <a:extLst>
              <a:ext uri="{FF2B5EF4-FFF2-40B4-BE49-F238E27FC236}">
                <a16:creationId xmlns:a16="http://schemas.microsoft.com/office/drawing/2014/main" id="{0009C458-B992-4389-9910-F36DCEFE78B6}"/>
              </a:ext>
            </a:extLst>
          </p:cNvPr>
          <p:cNvSpPr>
            <a:spLocks noGrp="1"/>
          </p:cNvSpPr>
          <p:nvPr>
            <p:ph type="title"/>
          </p:nvPr>
        </p:nvSpPr>
        <p:spPr/>
        <p:txBody>
          <a:bodyPr/>
          <a:lstStyle/>
          <a:p>
            <a:r>
              <a:rPr lang="en-US" dirty="0"/>
              <a:t>The key to a successful cloud strategy – Sync with your CFO</a:t>
            </a:r>
          </a:p>
        </p:txBody>
      </p:sp>
    </p:spTree>
    <p:extLst>
      <p:ext uri="{BB962C8B-B14F-4D97-AF65-F5344CB8AC3E}">
        <p14:creationId xmlns:p14="http://schemas.microsoft.com/office/powerpoint/2010/main" val="252863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arent Master Pillars">
  <a:themeElements>
    <a:clrScheme name="Oracle Redwood 08-26-2020">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00688C"/>
      </a:hlink>
      <a:folHlink>
        <a:srgbClr val="00688C"/>
      </a:folHlink>
    </a:clrScheme>
    <a:fontScheme name="Oracle Sans Tabular">
      <a:majorFont>
        <a:latin typeface="Georgia"/>
        <a:ea typeface=""/>
        <a:cs typeface=""/>
      </a:majorFont>
      <a:minorFont>
        <a:latin typeface="Oracle Sans Tab"/>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cean">
      <a:srgbClr val="2C5967"/>
    </a:custClr>
    <a:custClr name="Surf">
      <a:srgbClr val="41817E"/>
    </a:custClr>
    <a:custClr name="Sand">
      <a:srgbClr val="E5DBBE"/>
    </a:custClr>
    <a:custClr name="Pebble">
      <a:srgbClr val="8B8580"/>
    </a:custClr>
    <a:custClr name="Granite">
      <a:srgbClr val="67605B"/>
    </a:custClr>
    <a:custClr name="Position 6">
      <a:srgbClr val="FFFFFF"/>
    </a:custClr>
    <a:custClr name="Highlight/hyperlink dark theme">
      <a:srgbClr val="F0CC71"/>
    </a:custClr>
    <a:custClr name="Highlight/numbered list light theme">
      <a:srgbClr val="AE562C"/>
    </a:custClr>
    <a:custClr name="Hyperlink light theme (default)">
      <a:srgbClr val="00688C"/>
    </a:custClr>
    <a:custClr name="Numbered list dark theme">
      <a:srgbClr val="759C6C"/>
    </a:custClr>
    <a:custClr name="Brand: Neutral 30">
      <a:srgbClr val="F1EFED"/>
    </a:custClr>
    <a:custClr name="Developer: Pebble 30">
      <a:srgbClr val="E7F0FD"/>
    </a:custClr>
    <a:custClr name="Database: Slate 30">
      <a:srgbClr val="E7F2F2"/>
    </a:custClr>
    <a:custClr name="Cloud Platform: Pine 30">
      <a:srgbClr val="E0F5E7"/>
    </a:custClr>
    <a:custClr name="Finance / Operations: Teal 30">
      <a:srgbClr val="E8F1F0"/>
    </a:custClr>
    <a:custClr name="NetSuite: Ocean 30">
      <a:srgbClr val="E7F2F5"/>
    </a:custClr>
    <a:custClr name="GBU: Lilac 30">
      <a:srgbClr val="EBEFFE"/>
    </a:custClr>
    <a:custClr name="CX/Marketing: Plum 30">
      <a:srgbClr val="F5ECFB"/>
    </a:custClr>
    <a:custClr name="HCM/HR: Rose 30">
      <a:srgbClr val="FBECEF"/>
    </a:custClr>
    <a:custClr name="SCM: Sienna 30">
      <a:srgbClr val="FCEDD9"/>
    </a:custClr>
    <a:custClr name="Brand: Neutral 70">
      <a:srgbClr val="AEA8A2"/>
    </a:custClr>
    <a:custClr name="Developer: Pebble 70">
      <a:srgbClr val="A2AAB6"/>
    </a:custClr>
    <a:custClr name="Database: Slate 70">
      <a:srgbClr val="99ADAE"/>
    </a:custClr>
    <a:custClr name="Cloud Platform: Pine 70">
      <a:srgbClr val="86B596"/>
    </a:custClr>
    <a:custClr name="Finance / Operations: Teal 70">
      <a:srgbClr val="89B2B0"/>
    </a:custClr>
    <a:custClr name="NetSuite: Ocean 70">
      <a:srgbClr val="81B2C3"/>
    </a:custClr>
    <a:custClr name="GBU: Lilac 70">
      <a:srgbClr val="A0A9C5"/>
    </a:custClr>
    <a:custClr name="CX/Marketing: Plum 70">
      <a:srgbClr val="B7A1C4"/>
    </a:custClr>
    <a:custClr name="HCM/HR: Rose 70">
      <a:srgbClr val="CE9BA7"/>
    </a:custClr>
    <a:custClr name="SCM: Sienna 70">
      <a:srgbClr val="D39F5D"/>
    </a:custClr>
    <a:custClr name="Brand: Neutral 140">
      <a:srgbClr val="514C47"/>
    </a:custClr>
    <a:custClr name="Developer: Pebble 140">
      <a:srgbClr val="494D53"/>
    </a:custClr>
    <a:custClr name="Database: Slate 140">
      <a:srgbClr val="464F4F"/>
    </a:custClr>
    <a:custClr name="Cloud Platform: Pine 140">
      <a:srgbClr val="33553C"/>
    </a:custClr>
    <a:custClr name="Finance / Operations: Teal 140">
      <a:srgbClr val="315357"/>
    </a:custClr>
    <a:custClr name="NetSuite: Ocean 140">
      <a:srgbClr val="2C5266"/>
    </a:custClr>
    <a:custClr name="GBU: Lilac 140">
      <a:srgbClr val="464C68"/>
    </a:custClr>
    <a:custClr name="CX/Marketing: Plum 140">
      <a:srgbClr val="594564"/>
    </a:custClr>
    <a:custClr name="HCM/HR: Rose 140">
      <a:srgbClr val="6C3F49"/>
    </a:custClr>
    <a:custClr name="SCM: Sienna 140">
      <a:srgbClr val="713F25"/>
    </a:custClr>
    <a:custClr name="Brand: Neutral 170">
      <a:srgbClr val="312D2A"/>
    </a:custClr>
    <a:custClr name="Developer: Pebble 170">
      <a:srgbClr val="2B2E32"/>
    </a:custClr>
    <a:custClr name="Database: Slate 170">
      <a:srgbClr val="2A2F2F"/>
    </a:custClr>
    <a:custClr name="Cloud Platform: Pine 170">
      <a:srgbClr val="1E3224"/>
    </a:custClr>
    <a:custClr name="Finance / Operations: Teal 170">
      <a:srgbClr val="1E3133"/>
    </a:custClr>
    <a:custClr name="NetSuite: Ocean 170">
      <a:srgbClr val="1A2F3F"/>
    </a:custClr>
    <a:custClr name="GBU: Lilac 170">
      <a:srgbClr val="2A2D3F"/>
    </a:custClr>
    <a:custClr name="CX/Marketing: Plum 170">
      <a:srgbClr val="36293C"/>
    </a:custClr>
    <a:custClr name="HCM/HR: Rose 170">
      <a:srgbClr val="41242B"/>
    </a:custClr>
    <a:custClr name="SCM: Sienna 170">
      <a:srgbClr val="442616"/>
    </a:custClr>
  </a:custClrLst>
  <a:extLst>
    <a:ext uri="{05A4C25C-085E-4340-85A3-A5531E510DB2}">
      <thm15:themeFamily xmlns:thm15="http://schemas.microsoft.com/office/thememl/2012/main" name="Oracle Redwood Modern v1.2" id="{91D5594C-572C-3D46-8656-1C1959C7DC0F}" vid="{79831EF4-9A9E-1944-869B-2008F807A5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acle Redwood 06-2020">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themeOverride>
</file>

<file path=docProps/app.xml><?xml version="1.0" encoding="utf-8"?>
<Properties xmlns="http://schemas.openxmlformats.org/officeDocument/2006/extended-properties" xmlns:vt="http://schemas.openxmlformats.org/officeDocument/2006/docPropsVTypes">
  <Template>Oracle Redwood Modern v1.1</Template>
  <TotalTime>15273</TotalTime>
  <Words>2605</Words>
  <Application>Microsoft Office PowerPoint</Application>
  <PresentationFormat>Widescreen</PresentationFormat>
  <Paragraphs>164</Paragraphs>
  <Slides>10</Slides>
  <Notes>10</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Calibri</vt:lpstr>
      <vt:lpstr>Georgia</vt:lpstr>
      <vt:lpstr>Myriad Pro</vt:lpstr>
      <vt:lpstr>OpenSans-Light</vt:lpstr>
      <vt:lpstr>Oracle Sans</vt:lpstr>
      <vt:lpstr>Oracle Sans Light</vt:lpstr>
      <vt:lpstr>Oracle Sans Tab</vt:lpstr>
      <vt:lpstr>Oracle Sans Tab Light</vt:lpstr>
      <vt:lpstr>System Font Regular</vt:lpstr>
      <vt:lpstr>Parent Master Pillars</vt:lpstr>
      <vt:lpstr>Cloud strategies for Telcos</vt:lpstr>
      <vt:lpstr>"Despite providing indispensable services during the pandemic, many telecommunications companies created less value for shareholders than nearly every other sector."</vt:lpstr>
      <vt:lpstr>"We believe the most feasible capex funding source over the next decade will be reductions in operating costs." </vt:lpstr>
      <vt:lpstr>Meet Evan Keel, your CFO</vt:lpstr>
      <vt:lpstr>Your cloud strategy is multilingual</vt:lpstr>
      <vt:lpstr>Evan is a skeptic when it comes to spending based on the promise of future savings</vt:lpstr>
      <vt:lpstr>Your Cloud Strategy is successful because…</vt:lpstr>
      <vt:lpstr>If you recognize this strategy, then you are probably an Oracle Customer</vt:lpstr>
      <vt:lpstr>The key to a successful cloud strategy – Sync with your CFO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Traynor</dc:creator>
  <cp:lastModifiedBy>straynor</cp:lastModifiedBy>
  <cp:revision>172</cp:revision>
  <dcterms:created xsi:type="dcterms:W3CDTF">2021-10-11T14:36:05Z</dcterms:created>
  <dcterms:modified xsi:type="dcterms:W3CDTF">2022-07-19T12:39:53Z</dcterms:modified>
</cp:coreProperties>
</file>