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0" r:id="rId2"/>
  </p:sldMasterIdLst>
  <p:notesMasterIdLst>
    <p:notesMasterId r:id="rId18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73" r:id="rId15"/>
    <p:sldId id="279" r:id="rId16"/>
    <p:sldId id="280" r:id="rId17"/>
  </p:sldIdLst>
  <p:sldSz cx="12188825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ark Offc For MC" panose="020B0504020101010102" pitchFamily="34" charset="77"/>
      <p:regular r:id="rId23"/>
      <p:bold r:id="rId24"/>
      <p:italic r:id="rId25"/>
      <p:boldItalic r:id="rId26"/>
    </p:embeddedFont>
    <p:embeddedFont>
      <p:font typeface="Poppins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529">
          <p15:clr>
            <a:srgbClr val="A4A3A4"/>
          </p15:clr>
        </p15:guide>
        <p15:guide id="3" pos="6180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3884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orient="horz" pos="1361">
          <p15:clr>
            <a:srgbClr val="9AA0A6"/>
          </p15:clr>
        </p15:guide>
        <p15:guide id="8" orient="horz" pos="490">
          <p15:clr>
            <a:srgbClr val="9AA0A6"/>
          </p15:clr>
        </p15:guide>
        <p15:guide id="9" pos="70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>
      <p:cViewPr varScale="1">
        <p:scale>
          <a:sx n="97" d="100"/>
          <a:sy n="97" d="100"/>
        </p:scale>
        <p:origin x="1064" y="200"/>
      </p:cViewPr>
      <p:guideLst>
        <p:guide orient="horz" pos="346"/>
        <p:guide pos="529"/>
        <p:guide pos="6180"/>
        <p:guide pos="3839"/>
        <p:guide orient="horz" pos="3884"/>
        <p:guide orient="horz" pos="2160"/>
        <p:guide orient="horz" pos="1361"/>
        <p:guide orient="horz" pos="490"/>
        <p:guide pos="70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4092" y="685800"/>
            <a:ext cx="4570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34" name="Google Shape;434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4:notes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200"/>
              <a:buFont typeface="Arial"/>
              <a:buNone/>
            </a:pPr>
            <a:r>
              <a:rPr lang="es-AR" sz="12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July 8, 2020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0" name="Google Shape;4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9" name="Google Shape;4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5" name="Google Shape;4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9" name="Google Shape;5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0" name="Google Shape;5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9" name="Google Shape;3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0" name="Google Shape;3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9" name="Google Shape;3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8" name="Google Shape;3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6" name="Google Shape;3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7" name="Google Shape;4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5" name="Google Shape;4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219399" y="4621908"/>
            <a:ext cx="4164515" cy="34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200" b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219399" y="4222608"/>
            <a:ext cx="41636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219397" y="3623882"/>
            <a:ext cx="8934409" cy="66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6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19397" y="1907275"/>
            <a:ext cx="8934409" cy="169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398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17" name="Google Shape;17;p2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9579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>
            <a:spLocks noGrp="1"/>
          </p:cNvSpPr>
          <p:nvPr>
            <p:ph type="pic" idx="2"/>
          </p:nvPr>
        </p:nvSpPr>
        <p:spPr>
          <a:xfrm>
            <a:off x="5181897" y="987426"/>
            <a:ext cx="61707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839579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837991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037594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608455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7991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 rot="5400000">
            <a:off x="3918922" y="-1255225"/>
            <a:ext cx="4351200" cy="10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837991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4037594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608455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 rot="5400000">
            <a:off x="7130872" y="1956925"/>
            <a:ext cx="5811900" cy="26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 rot="5400000">
            <a:off x="1798164" y="-595175"/>
            <a:ext cx="5811900" cy="7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837991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4037594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608455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long), Subtitle and Content">
  <p:cSld name="Title (long), Subtitle and Content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158168" y="970076"/>
            <a:ext cx="7275450" cy="478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2"/>
          </p:nvPr>
        </p:nvSpPr>
        <p:spPr>
          <a:xfrm>
            <a:off x="219399" y="970075"/>
            <a:ext cx="3633582" cy="95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 sz="1866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219401" y="256033"/>
            <a:ext cx="11214218" cy="38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">
  <p:cSld name="Section Divi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219401" y="390144"/>
            <a:ext cx="5595877" cy="42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801"/>
              <a:buNone/>
              <a:defRPr sz="1801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219402" y="966985"/>
            <a:ext cx="5595877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2"/>
              <a:buFont typeface="Arial"/>
              <a:buNone/>
              <a:defRPr sz="4532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" name="Google Shape;124;p18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125" name="Google Shape;125;p18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803719" y="1309322"/>
              <a:ext cx="561975" cy="695323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219399" y="4621908"/>
            <a:ext cx="4164515" cy="21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219399" y="4222608"/>
            <a:ext cx="41636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2"/>
          </p:nvPr>
        </p:nvSpPr>
        <p:spPr>
          <a:xfrm>
            <a:off x="219397" y="3623882"/>
            <a:ext cx="8934409" cy="66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 sz="186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ctrTitle"/>
          </p:nvPr>
        </p:nvSpPr>
        <p:spPr>
          <a:xfrm>
            <a:off x="219397" y="1907275"/>
            <a:ext cx="8934409" cy="169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8"/>
              <a:buFont typeface="Arial"/>
              <a:buNone/>
              <a:defRPr sz="6398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9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134" name="Google Shape;134;p19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Graphic - Dark">
  <p:cSld name="Title Slide Graphic - Dark">
    <p:bg>
      <p:bgPr>
        <a:solidFill>
          <a:srgbClr val="242423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219399" y="4621908"/>
            <a:ext cx="4164515" cy="21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dt" idx="10"/>
          </p:nvPr>
        </p:nvSpPr>
        <p:spPr>
          <a:xfrm>
            <a:off x="219399" y="4222608"/>
            <a:ext cx="41636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2"/>
          </p:nvPr>
        </p:nvSpPr>
        <p:spPr>
          <a:xfrm>
            <a:off x="219397" y="3623882"/>
            <a:ext cx="8934409" cy="66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66"/>
              <a:buNone/>
              <a:defRPr sz="18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ctrTitle"/>
          </p:nvPr>
        </p:nvSpPr>
        <p:spPr>
          <a:xfrm>
            <a:off x="219397" y="1907275"/>
            <a:ext cx="8934409" cy="169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98"/>
              <a:buFont typeface="Arial"/>
              <a:buNone/>
              <a:defRPr sz="6398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2" name="Google Shape;142;p20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143" name="Google Shape;143;p20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Graphic - Light">
  <p:cSld name="Title Slide Graphic - Light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219399" y="4621908"/>
            <a:ext cx="4164515" cy="21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dt" idx="10"/>
          </p:nvPr>
        </p:nvSpPr>
        <p:spPr>
          <a:xfrm>
            <a:off x="219399" y="4222608"/>
            <a:ext cx="41636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2"/>
          </p:nvPr>
        </p:nvSpPr>
        <p:spPr>
          <a:xfrm>
            <a:off x="219397" y="3623882"/>
            <a:ext cx="8934409" cy="66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 sz="186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ctrTitle"/>
          </p:nvPr>
        </p:nvSpPr>
        <p:spPr>
          <a:xfrm>
            <a:off x="219397" y="1907275"/>
            <a:ext cx="8934409" cy="169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8"/>
              <a:buFont typeface="Arial"/>
              <a:buNone/>
              <a:defRPr sz="6398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21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152" name="Google Shape;152;p21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ustom Image - Dark">
  <p:cSld name="Title Slide Custom Image - Dark">
    <p:bg>
      <p:bgPr>
        <a:solidFill>
          <a:srgbClr val="24242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>
            <a:spLocks noGrp="1"/>
          </p:cNvSpPr>
          <p:nvPr>
            <p:ph type="pic" idx="2"/>
          </p:nvPr>
        </p:nvSpPr>
        <p:spPr>
          <a:xfrm>
            <a:off x="0" y="0"/>
            <a:ext cx="609441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6313811" y="4621908"/>
            <a:ext cx="4164515" cy="21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dt" idx="10"/>
          </p:nvPr>
        </p:nvSpPr>
        <p:spPr>
          <a:xfrm>
            <a:off x="6313812" y="4222608"/>
            <a:ext cx="41636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3"/>
          </p:nvPr>
        </p:nvSpPr>
        <p:spPr>
          <a:xfrm>
            <a:off x="6313812" y="3623882"/>
            <a:ext cx="5819317" cy="66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66"/>
              <a:buNone/>
              <a:defRPr sz="18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ctrTitle"/>
          </p:nvPr>
        </p:nvSpPr>
        <p:spPr>
          <a:xfrm>
            <a:off x="6313812" y="2169909"/>
            <a:ext cx="5819317" cy="143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32"/>
              <a:buFont typeface="Arial"/>
              <a:buNone/>
              <a:defRPr sz="5332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22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162" name="Google Shape;162;p22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Custom Image - Light">
  <p:cSld name="Title Slide Custom Image - Light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>
            <a:spLocks noGrp="1"/>
          </p:cNvSpPr>
          <p:nvPr>
            <p:ph type="pic" idx="2"/>
          </p:nvPr>
        </p:nvSpPr>
        <p:spPr>
          <a:xfrm>
            <a:off x="0" y="0"/>
            <a:ext cx="609441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6313811" y="4621908"/>
            <a:ext cx="4164515" cy="21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dt" idx="10"/>
          </p:nvPr>
        </p:nvSpPr>
        <p:spPr>
          <a:xfrm>
            <a:off x="6313812" y="4222608"/>
            <a:ext cx="41636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3"/>
          </p:nvPr>
        </p:nvSpPr>
        <p:spPr>
          <a:xfrm>
            <a:off x="6313812" y="3623882"/>
            <a:ext cx="5819317" cy="66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 sz="186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ctrTitle"/>
          </p:nvPr>
        </p:nvSpPr>
        <p:spPr>
          <a:xfrm>
            <a:off x="6313812" y="2169909"/>
            <a:ext cx="5819317" cy="143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2"/>
              <a:buFont typeface="Arial"/>
              <a:buNone/>
              <a:defRPr sz="5332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1" name="Google Shape;171;p23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172" name="Google Shape;172;p23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523621" y="1122363"/>
            <a:ext cx="9141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  <a:defRPr sz="60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523621" y="3602038"/>
            <a:ext cx="9141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7991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7594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08455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4158168" y="970075"/>
            <a:ext cx="7275450" cy="478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21722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AutoNum type="arabicPeriod"/>
              <a:defRPr sz="2933"/>
            </a:lvl1pPr>
            <a:lvl2pPr marL="914400" lvl="1" indent="-347091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66"/>
              <a:buNone/>
              <a:defRPr/>
            </a:lvl3pPr>
            <a:lvl4pPr marL="1828800" lvl="3" indent="-32169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66"/>
              <a:buChar char="–"/>
              <a:defRPr/>
            </a:lvl4pPr>
            <a:lvl5pPr marL="2286000" lvl="4" indent="-31756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1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2"/>
          </p:nvPr>
        </p:nvSpPr>
        <p:spPr>
          <a:xfrm>
            <a:off x="219399" y="970075"/>
            <a:ext cx="3633582" cy="95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 sz="1866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219401" y="256033"/>
            <a:ext cx="11214218" cy="38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4158168" y="256118"/>
            <a:ext cx="7275450" cy="5500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219401" y="256034"/>
            <a:ext cx="3633583" cy="6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long) and Content">
  <p:cSld name="Title (long) and Content"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219401" y="970075"/>
            <a:ext cx="11214218" cy="479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219401" y="256033"/>
            <a:ext cx="11214218" cy="38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long), Subtitle and Content (no bullets)">
  <p:cSld name="Title (long), Subtitle and Content (no bullets)"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4158168" y="970075"/>
            <a:ext cx="7275450" cy="479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66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66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2"/>
          </p:nvPr>
        </p:nvSpPr>
        <p:spPr>
          <a:xfrm>
            <a:off x="219399" y="970075"/>
            <a:ext cx="3633582" cy="95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 sz="1866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219401" y="256033"/>
            <a:ext cx="11214218" cy="38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Content">
  <p:cSld name="Title, Subtitle and Content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"/>
          </p:nvPr>
        </p:nvSpPr>
        <p:spPr>
          <a:xfrm>
            <a:off x="4158168" y="256118"/>
            <a:ext cx="7275450" cy="5500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2"/>
          </p:nvPr>
        </p:nvSpPr>
        <p:spPr>
          <a:xfrm>
            <a:off x="219399" y="1389888"/>
            <a:ext cx="363358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 sz="1866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219401" y="256034"/>
            <a:ext cx="3633583" cy="6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Content (no bullets)">
  <p:cSld name="Title, Subtitle and Content (no bullets)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4158168" y="256118"/>
            <a:ext cx="7275450" cy="5500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66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66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2"/>
          </p:nvPr>
        </p:nvSpPr>
        <p:spPr>
          <a:xfrm>
            <a:off x="219399" y="1389888"/>
            <a:ext cx="363358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 sz="1866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219401" y="256034"/>
            <a:ext cx="3633583" cy="6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(long title)">
  <p:cSld name="Comparison (long title)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219400" y="970018"/>
            <a:ext cx="5195476" cy="479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219401" y="256033"/>
            <a:ext cx="11214218" cy="38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2"/>
          </p:nvPr>
        </p:nvSpPr>
        <p:spPr>
          <a:xfrm>
            <a:off x="6238141" y="970074"/>
            <a:ext cx="5195477" cy="479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4158167" y="256032"/>
            <a:ext cx="3521843" cy="550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219401" y="256034"/>
            <a:ext cx="3633583" cy="6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2"/>
          </p:nvPr>
        </p:nvSpPr>
        <p:spPr>
          <a:xfrm>
            <a:off x="7911775" y="256032"/>
            <a:ext cx="3521843" cy="550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(long title) with Subtitle">
  <p:cSld name="Comparison (long title) with Subtitle"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1"/>
          </p:nvPr>
        </p:nvSpPr>
        <p:spPr>
          <a:xfrm>
            <a:off x="4158168" y="970074"/>
            <a:ext cx="3522570" cy="479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2"/>
          </p:nvPr>
        </p:nvSpPr>
        <p:spPr>
          <a:xfrm>
            <a:off x="219399" y="970075"/>
            <a:ext cx="363358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 sz="1866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219401" y="256033"/>
            <a:ext cx="11214218" cy="38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3"/>
          </p:nvPr>
        </p:nvSpPr>
        <p:spPr>
          <a:xfrm>
            <a:off x="7911048" y="970074"/>
            <a:ext cx="3522570" cy="479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Subtitle">
  <p:cSld name="Comparison with Subtitle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body" idx="1"/>
          </p:nvPr>
        </p:nvSpPr>
        <p:spPr>
          <a:xfrm>
            <a:off x="4158168" y="256117"/>
            <a:ext cx="3522570" cy="550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2"/>
          </p:nvPr>
        </p:nvSpPr>
        <p:spPr>
          <a:xfrm>
            <a:off x="219399" y="1389888"/>
            <a:ext cx="363358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 sz="1866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219401" y="256034"/>
            <a:ext cx="3633583" cy="6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3"/>
          </p:nvPr>
        </p:nvSpPr>
        <p:spPr>
          <a:xfrm>
            <a:off x="7911048" y="256117"/>
            <a:ext cx="3522570" cy="550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7991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7991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7991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7594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08455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Subtitle (no bullets)">
  <p:cSld name="Comparison with Subtitle (no bullets)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body" idx="1"/>
          </p:nvPr>
        </p:nvSpPr>
        <p:spPr>
          <a:xfrm>
            <a:off x="4158168" y="256117"/>
            <a:ext cx="3522570" cy="550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66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66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body" idx="2"/>
          </p:nvPr>
        </p:nvSpPr>
        <p:spPr>
          <a:xfrm>
            <a:off x="219399" y="1389888"/>
            <a:ext cx="363358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 sz="1866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219401" y="256034"/>
            <a:ext cx="3633583" cy="6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body" idx="3"/>
          </p:nvPr>
        </p:nvSpPr>
        <p:spPr>
          <a:xfrm>
            <a:off x="7911048" y="256117"/>
            <a:ext cx="3522570" cy="550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66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66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1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long)">
  <p:cSld name="Title Only (long)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219399" y="256033"/>
            <a:ext cx="11214219" cy="38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260" name="Google Shape;260;p36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Full Image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7"/>
          <p:cNvSpPr>
            <a:spLocks noGrp="1"/>
          </p:cNvSpPr>
          <p:nvPr>
            <p:ph type="pic" idx="2"/>
          </p:nvPr>
        </p:nvSpPr>
        <p:spPr>
          <a:xfrm>
            <a:off x="0" y="2"/>
            <a:ext cx="12188825" cy="6085213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219401" y="256034"/>
            <a:ext cx="11214218" cy="38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Graphic - Dark">
  <p:cSld name="Section Divider Graphic - Dark">
    <p:bg>
      <p:bgPr>
        <a:solidFill>
          <a:srgbClr val="242423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>
            <a:spLocks noGrp="1"/>
          </p:cNvSpPr>
          <p:nvPr>
            <p:ph type="body" idx="1"/>
          </p:nvPr>
        </p:nvSpPr>
        <p:spPr>
          <a:xfrm>
            <a:off x="219401" y="390144"/>
            <a:ext cx="5595877" cy="42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33"/>
              <a:buNone/>
              <a:defRPr sz="21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801"/>
              <a:buNone/>
              <a:defRPr sz="1801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219402" y="964929"/>
            <a:ext cx="5595877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32"/>
              <a:buFont typeface="Arial"/>
              <a:buNone/>
              <a:defRPr sz="4532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38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272" name="Google Shape;272;p38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Graphic - Light">
  <p:cSld name="Section Divider Graphic -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219401" y="390144"/>
            <a:ext cx="5595877" cy="42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801"/>
              <a:buNone/>
              <a:defRPr sz="1801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39"/>
          <p:cNvSpPr txBox="1">
            <a:spLocks noGrp="1"/>
          </p:cNvSpPr>
          <p:nvPr>
            <p:ph type="title"/>
          </p:nvPr>
        </p:nvSpPr>
        <p:spPr>
          <a:xfrm>
            <a:off x="219402" y="968895"/>
            <a:ext cx="5595877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2"/>
              <a:buFont typeface="Arial"/>
              <a:buNone/>
              <a:defRPr sz="4532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8" name="Google Shape;278;p39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279" name="Google Shape;279;p39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9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9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Custom Image - Dark">
  <p:cSld name="Section Divider Custom Image - Dark">
    <p:bg>
      <p:bgPr>
        <a:solidFill>
          <a:srgbClr val="242423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>
            <a:spLocks noGrp="1"/>
          </p:cNvSpPr>
          <p:nvPr>
            <p:ph type="pic" idx="2"/>
          </p:nvPr>
        </p:nvSpPr>
        <p:spPr>
          <a:xfrm>
            <a:off x="0" y="0"/>
            <a:ext cx="609441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40"/>
          <p:cNvSpPr txBox="1">
            <a:spLocks noGrp="1"/>
          </p:cNvSpPr>
          <p:nvPr>
            <p:ph type="title"/>
          </p:nvPr>
        </p:nvSpPr>
        <p:spPr>
          <a:xfrm>
            <a:off x="6312092" y="2170177"/>
            <a:ext cx="5595877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32"/>
              <a:buFont typeface="Arial"/>
              <a:buNone/>
              <a:defRPr sz="4532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0"/>
          <p:cNvSpPr txBox="1">
            <a:spLocks noGrp="1"/>
          </p:cNvSpPr>
          <p:nvPr>
            <p:ph type="body" idx="1"/>
          </p:nvPr>
        </p:nvSpPr>
        <p:spPr>
          <a:xfrm>
            <a:off x="6313813" y="390144"/>
            <a:ext cx="3412871" cy="42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33"/>
              <a:buNone/>
              <a:defRPr sz="21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801"/>
              <a:buNone/>
              <a:defRPr sz="1801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grpSp>
        <p:nvGrpSpPr>
          <p:cNvPr id="286" name="Google Shape;286;p40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287" name="Google Shape;287;p40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Custom Image - Light">
  <p:cSld name="Section Divider Custom Image - Light"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>
            <a:spLocks noGrp="1"/>
          </p:cNvSpPr>
          <p:nvPr>
            <p:ph type="pic" idx="2"/>
          </p:nvPr>
        </p:nvSpPr>
        <p:spPr>
          <a:xfrm>
            <a:off x="0" y="0"/>
            <a:ext cx="609441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1"/>
          <p:cNvSpPr txBox="1">
            <a:spLocks noGrp="1"/>
          </p:cNvSpPr>
          <p:nvPr>
            <p:ph type="body" idx="1"/>
          </p:nvPr>
        </p:nvSpPr>
        <p:spPr>
          <a:xfrm>
            <a:off x="6313813" y="390144"/>
            <a:ext cx="3412871" cy="42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801"/>
              <a:buNone/>
              <a:defRPr sz="1801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6313815" y="2170177"/>
            <a:ext cx="5595877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2"/>
              <a:buFont typeface="Arial"/>
              <a:buNone/>
              <a:defRPr sz="4532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41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295" name="Google Shape;295;p41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LG Custom Image - Dark">
  <p:cSld name="Section Divider LG Custom Image - Dark">
    <p:bg>
      <p:bgPr>
        <a:solidFill>
          <a:srgbClr val="242423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>
            <a:spLocks noGrp="1"/>
          </p:cNvSpPr>
          <p:nvPr>
            <p:ph type="pic" idx="2"/>
          </p:nvPr>
        </p:nvSpPr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42"/>
          <p:cNvSpPr txBox="1">
            <a:spLocks noGrp="1"/>
          </p:cNvSpPr>
          <p:nvPr>
            <p:ph type="body" idx="1"/>
          </p:nvPr>
        </p:nvSpPr>
        <p:spPr>
          <a:xfrm>
            <a:off x="219401" y="390144"/>
            <a:ext cx="5595877" cy="42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33"/>
              <a:buNone/>
              <a:defRPr sz="21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801"/>
              <a:buNone/>
              <a:defRPr sz="1801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42"/>
          <p:cNvSpPr txBox="1">
            <a:spLocks noGrp="1"/>
          </p:cNvSpPr>
          <p:nvPr>
            <p:ph type="title"/>
          </p:nvPr>
        </p:nvSpPr>
        <p:spPr>
          <a:xfrm>
            <a:off x="219402" y="964929"/>
            <a:ext cx="5595877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32"/>
              <a:buFont typeface="Arial"/>
              <a:buNone/>
              <a:defRPr sz="4532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2" name="Google Shape;302;p42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303" name="Google Shape;303;p42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2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2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LG Custom Image - Light">
  <p:cSld name="Section Divider LG Custom Image - Light"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>
            <a:spLocks noGrp="1"/>
          </p:cNvSpPr>
          <p:nvPr>
            <p:ph type="pic" idx="2"/>
          </p:nvPr>
        </p:nvSpPr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43"/>
          <p:cNvSpPr txBox="1">
            <a:spLocks noGrp="1"/>
          </p:cNvSpPr>
          <p:nvPr>
            <p:ph type="body" idx="1"/>
          </p:nvPr>
        </p:nvSpPr>
        <p:spPr>
          <a:xfrm>
            <a:off x="219401" y="390144"/>
            <a:ext cx="5595877" cy="42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801"/>
              <a:buNone/>
              <a:defRPr sz="1801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43"/>
          <p:cNvSpPr txBox="1">
            <a:spLocks noGrp="1"/>
          </p:cNvSpPr>
          <p:nvPr>
            <p:ph type="title"/>
          </p:nvPr>
        </p:nvSpPr>
        <p:spPr>
          <a:xfrm>
            <a:off x="219402" y="968895"/>
            <a:ext cx="5595877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32"/>
              <a:buFont typeface="Arial"/>
              <a:buNone/>
              <a:defRPr sz="4532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0" name="Google Shape;310;p43"/>
          <p:cNvGrpSpPr/>
          <p:nvPr/>
        </p:nvGrpSpPr>
        <p:grpSpPr>
          <a:xfrm>
            <a:off x="11048987" y="344425"/>
            <a:ext cx="793713" cy="494343"/>
            <a:chOff x="248864" y="1309239"/>
            <a:chExt cx="1116830" cy="695406"/>
          </a:xfrm>
        </p:grpSpPr>
        <p:sp>
          <p:nvSpPr>
            <p:cNvPr id="311" name="Google Shape;311;p43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3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3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1642" y="1709739"/>
            <a:ext cx="10512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831642" y="4589464"/>
            <a:ext cx="10512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7991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7594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08455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7991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7991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6170662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7991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7594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08455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578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839579" y="1681163"/>
            <a:ext cx="5156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39579" y="2505075"/>
            <a:ext cx="5156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3"/>
          </p:nvPr>
        </p:nvSpPr>
        <p:spPr>
          <a:xfrm>
            <a:off x="6170662" y="1681163"/>
            <a:ext cx="5181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4"/>
          </p:nvPr>
        </p:nvSpPr>
        <p:spPr>
          <a:xfrm>
            <a:off x="6170662" y="2505075"/>
            <a:ext cx="5181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7991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7594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08455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7991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7991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7594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08455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7991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7594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08455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9579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5181897" y="987426"/>
            <a:ext cx="61707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2"/>
          </p:nvPr>
        </p:nvSpPr>
        <p:spPr>
          <a:xfrm>
            <a:off x="839579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7991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7594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08455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7991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  <a:defRPr sz="4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7991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Char char="•"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7991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7594" y="6356351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08455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 rot="-5400000">
            <a:off x="11043995" y="5101216"/>
            <a:ext cx="1974707" cy="121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33" b="0" i="0" u="none" strike="noStrike" cap="none">
                <a:solidFill>
                  <a:srgbClr val="A2A2A2"/>
                </a:solidFill>
                <a:latin typeface="Arial"/>
                <a:ea typeface="Arial"/>
                <a:cs typeface="Arial"/>
                <a:sym typeface="Arial"/>
              </a:rPr>
              <a:t>©2020 Mastercard. Proprietary and Confidential</a:t>
            </a:r>
            <a:endParaRPr sz="533" b="0" i="0" u="none" strike="noStrike" cap="none">
              <a:solidFill>
                <a:srgbClr val="A2A2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209935" y="6414416"/>
            <a:ext cx="304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586623" y="6414416"/>
            <a:ext cx="4424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8835875" y="6414416"/>
            <a:ext cx="19367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157704" y="256032"/>
            <a:ext cx="7275915" cy="550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marR="0" lvl="0" indent="-3640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7091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66"/>
              <a:buFont typeface="Arial"/>
              <a:buChar char="–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169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66"/>
              <a:buFont typeface="Arial"/>
              <a:buChar char="•"/>
              <a:defRPr sz="14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169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66"/>
              <a:buFont typeface="Arial"/>
              <a:buChar char="–"/>
              <a:defRPr sz="14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6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1"/>
              <a:buFont typeface="Arial"/>
              <a:buChar char="•"/>
              <a:defRPr sz="14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219401" y="256034"/>
            <a:ext cx="3633583" cy="68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10" name="Google Shape;110;p16"/>
          <p:cNvGrpSpPr/>
          <p:nvPr/>
        </p:nvGrpSpPr>
        <p:grpSpPr>
          <a:xfrm>
            <a:off x="11199732" y="300717"/>
            <a:ext cx="642969" cy="400456"/>
            <a:chOff x="248864" y="1309239"/>
            <a:chExt cx="1116830" cy="695406"/>
          </a:xfrm>
        </p:grpSpPr>
        <p:sp>
          <p:nvSpPr>
            <p:cNvPr id="111" name="Google Shape;111;p16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19">
          <p15:clr>
            <a:srgbClr val="F26B43"/>
          </p15:clr>
        </p15:guide>
        <p15:guide id="4" pos="3843">
          <p15:clr>
            <a:srgbClr val="F26B43"/>
          </p15:clr>
        </p15:guide>
        <p15:guide id="5" orient="horz" pos="2903">
          <p15:clr>
            <a:srgbClr val="F26B43"/>
          </p15:clr>
        </p15:guide>
        <p15:guide id="6" orient="horz" pos="30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00" y="0"/>
            <a:ext cx="11250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4"/>
          <p:cNvSpPr/>
          <p:nvPr/>
        </p:nvSpPr>
        <p:spPr>
          <a:xfrm>
            <a:off x="0" y="-9980"/>
            <a:ext cx="7633252" cy="6867979"/>
          </a:xfrm>
          <a:prstGeom prst="rect">
            <a:avLst/>
          </a:prstGeom>
          <a:solidFill>
            <a:srgbClr val="1414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ctrTitle"/>
          </p:nvPr>
        </p:nvSpPr>
        <p:spPr>
          <a:xfrm>
            <a:off x="625860" y="4917555"/>
            <a:ext cx="5862622" cy="131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AR" sz="2400" dirty="0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  <a:t>SVP, </a:t>
            </a:r>
            <a:r>
              <a:rPr lang="es-AR" sz="2400" dirty="0" err="1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  <a:t>Government</a:t>
            </a:r>
            <a:r>
              <a:rPr lang="es-AR" sz="2400" dirty="0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  <a:t> </a:t>
            </a:r>
            <a:r>
              <a:rPr lang="es-AR" sz="2400" dirty="0" err="1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  <a:t>Engagement</a:t>
            </a:r>
            <a:r>
              <a:rPr lang="es-AR" sz="2400" dirty="0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  <a:t> </a:t>
            </a:r>
            <a:br>
              <a:rPr lang="es-AR" sz="2400" dirty="0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</a:br>
            <a:r>
              <a:rPr lang="es-AR" sz="2400" dirty="0" err="1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  <a:t>Latin</a:t>
            </a:r>
            <a:r>
              <a:rPr lang="es-AR" sz="2400" dirty="0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  <a:t> </a:t>
            </a:r>
            <a:r>
              <a:rPr lang="es-AR" sz="2400" dirty="0" err="1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  <a:t>America</a:t>
            </a:r>
            <a:r>
              <a:rPr lang="es-AR" sz="2400" dirty="0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  <a:t> &amp; </a:t>
            </a:r>
            <a:r>
              <a:rPr lang="es-AR" sz="2400" dirty="0" err="1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  <a:t>Caribbean</a:t>
            </a:r>
            <a:endParaRPr sz="2400" dirty="0">
              <a:solidFill>
                <a:srgbClr val="FFFFFF"/>
              </a:solidFill>
              <a:latin typeface="Mark Offc For MC" panose="020B0504020101010102" pitchFamily="34" charset="77"/>
              <a:cs typeface="Poppins"/>
            </a:endParaRPr>
          </a:p>
        </p:txBody>
      </p:sp>
      <p:grpSp>
        <p:nvGrpSpPr>
          <p:cNvPr id="321" name="Google Shape;321;p44"/>
          <p:cNvGrpSpPr/>
          <p:nvPr/>
        </p:nvGrpSpPr>
        <p:grpSpPr>
          <a:xfrm>
            <a:off x="744363" y="628403"/>
            <a:ext cx="793713" cy="494214"/>
            <a:chOff x="248864" y="1309239"/>
            <a:chExt cx="1116830" cy="695406"/>
          </a:xfrm>
        </p:grpSpPr>
        <p:sp>
          <p:nvSpPr>
            <p:cNvPr id="322" name="Google Shape;322;p44"/>
            <p:cNvSpPr/>
            <p:nvPr/>
          </p:nvSpPr>
          <p:spPr>
            <a:xfrm>
              <a:off x="653702" y="1382595"/>
              <a:ext cx="314326" cy="552451"/>
            </a:xfrm>
            <a:custGeom>
              <a:avLst/>
              <a:gdLst/>
              <a:ahLst/>
              <a:cxnLst/>
              <a:rect l="l" t="t" r="r" b="b"/>
              <a:pathLst>
                <a:path w="314325" h="552450" extrusionOk="0">
                  <a:moveTo>
                    <a:pt x="7144" y="7144"/>
                  </a:moveTo>
                  <a:lnTo>
                    <a:pt x="307181" y="7144"/>
                  </a:lnTo>
                  <a:lnTo>
                    <a:pt x="307181" y="546354"/>
                  </a:lnTo>
                  <a:lnTo>
                    <a:pt x="7144" y="546354"/>
                  </a:lnTo>
                  <a:close/>
                </a:path>
              </a:pathLst>
            </a:custGeom>
            <a:solidFill>
              <a:srgbClr val="FF5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248864" y="1309239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431031" y="350058"/>
                  </a:moveTo>
                  <a:cubicBezTo>
                    <a:pt x="430905" y="244845"/>
                    <a:pt x="479209" y="145428"/>
                    <a:pt x="562000" y="80501"/>
                  </a:cubicBezTo>
                  <a:cubicBezTo>
                    <a:pt x="413127" y="-36551"/>
                    <a:pt x="197553" y="-10756"/>
                    <a:pt x="80501" y="138117"/>
                  </a:cubicBezTo>
                  <a:cubicBezTo>
                    <a:pt x="-36551" y="286989"/>
                    <a:pt x="-10756" y="502564"/>
                    <a:pt x="138117" y="619616"/>
                  </a:cubicBezTo>
                  <a:cubicBezTo>
                    <a:pt x="262491" y="717406"/>
                    <a:pt x="437626" y="717406"/>
                    <a:pt x="562000" y="619616"/>
                  </a:cubicBezTo>
                  <a:cubicBezTo>
                    <a:pt x="479209" y="554688"/>
                    <a:pt x="430905" y="455272"/>
                    <a:pt x="431031" y="350058"/>
                  </a:cubicBezTo>
                  <a:close/>
                </a:path>
              </a:pathLst>
            </a:custGeom>
            <a:solidFill>
              <a:srgbClr val="EB00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803719" y="1309321"/>
              <a:ext cx="561975" cy="695324"/>
            </a:xfrm>
            <a:custGeom>
              <a:avLst/>
              <a:gdLst/>
              <a:ahLst/>
              <a:cxnLst/>
              <a:rect l="l" t="t" r="r" b="b"/>
              <a:pathLst>
                <a:path w="561975" h="695325" extrusionOk="0">
                  <a:moveTo>
                    <a:pt x="561880" y="349975"/>
                  </a:moveTo>
                  <a:cubicBezTo>
                    <a:pt x="561834" y="539354"/>
                    <a:pt x="408276" y="692838"/>
                    <a:pt x="218897" y="692793"/>
                  </a:cubicBezTo>
                  <a:cubicBezTo>
                    <a:pt x="142100" y="692774"/>
                    <a:pt x="67533" y="666976"/>
                    <a:pt x="7144" y="619533"/>
                  </a:cubicBezTo>
                  <a:cubicBezTo>
                    <a:pt x="156016" y="502481"/>
                    <a:pt x="181812" y="286906"/>
                    <a:pt x="64760" y="138034"/>
                  </a:cubicBezTo>
                  <a:cubicBezTo>
                    <a:pt x="47913" y="116607"/>
                    <a:pt x="28571" y="97265"/>
                    <a:pt x="7144" y="80418"/>
                  </a:cubicBezTo>
                  <a:cubicBezTo>
                    <a:pt x="156062" y="-36576"/>
                    <a:pt x="371626" y="-10696"/>
                    <a:pt x="488620" y="138222"/>
                  </a:cubicBezTo>
                  <a:cubicBezTo>
                    <a:pt x="536063" y="198612"/>
                    <a:pt x="561861" y="273179"/>
                    <a:pt x="561880" y="349975"/>
                  </a:cubicBezTo>
                  <a:close/>
                  <a:moveTo>
                    <a:pt x="529209" y="562478"/>
                  </a:moveTo>
                  <a:lnTo>
                    <a:pt x="529209" y="551429"/>
                  </a:lnTo>
                  <a:lnTo>
                    <a:pt x="533686" y="551429"/>
                  </a:lnTo>
                  <a:lnTo>
                    <a:pt x="533686" y="549143"/>
                  </a:lnTo>
                  <a:lnTo>
                    <a:pt x="522446" y="549143"/>
                  </a:lnTo>
                  <a:lnTo>
                    <a:pt x="522446" y="551429"/>
                  </a:lnTo>
                  <a:lnTo>
                    <a:pt x="526828" y="551429"/>
                  </a:lnTo>
                  <a:lnTo>
                    <a:pt x="526828" y="562478"/>
                  </a:lnTo>
                  <a:close/>
                  <a:moveTo>
                    <a:pt x="551212" y="562478"/>
                  </a:moveTo>
                  <a:lnTo>
                    <a:pt x="551212" y="549143"/>
                  </a:lnTo>
                  <a:lnTo>
                    <a:pt x="547687" y="549143"/>
                  </a:lnTo>
                  <a:lnTo>
                    <a:pt x="543687" y="558668"/>
                  </a:lnTo>
                  <a:lnTo>
                    <a:pt x="539686" y="549143"/>
                  </a:lnTo>
                  <a:lnTo>
                    <a:pt x="536258" y="549143"/>
                  </a:lnTo>
                  <a:lnTo>
                    <a:pt x="536258" y="562478"/>
                  </a:lnTo>
                  <a:lnTo>
                    <a:pt x="538734" y="562478"/>
                  </a:lnTo>
                  <a:lnTo>
                    <a:pt x="538734" y="552382"/>
                  </a:lnTo>
                  <a:lnTo>
                    <a:pt x="542449" y="561049"/>
                  </a:lnTo>
                  <a:lnTo>
                    <a:pt x="545020" y="561049"/>
                  </a:lnTo>
                  <a:lnTo>
                    <a:pt x="548735" y="552382"/>
                  </a:lnTo>
                  <a:lnTo>
                    <a:pt x="548735" y="562478"/>
                  </a:lnTo>
                  <a:close/>
                </a:path>
              </a:pathLst>
            </a:custGeom>
            <a:solidFill>
              <a:srgbClr val="F79E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44"/>
          <p:cNvSpPr txBox="1"/>
          <p:nvPr/>
        </p:nvSpPr>
        <p:spPr>
          <a:xfrm>
            <a:off x="563230" y="4091761"/>
            <a:ext cx="6802074" cy="131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es-AR" sz="3200" dirty="0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  <a:t>Darren</a:t>
            </a:r>
            <a:r>
              <a:rPr lang="es-AR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3200" dirty="0" err="1">
                <a:solidFill>
                  <a:srgbClr val="FFFFFF"/>
                </a:solidFill>
                <a:latin typeface="Mark Offc For MC" panose="020B0504020101010102" pitchFamily="34" charset="77"/>
                <a:cs typeface="Poppins"/>
              </a:rPr>
              <a:t>Ware</a:t>
            </a:r>
            <a:endParaRPr sz="3200" dirty="0">
              <a:solidFill>
                <a:srgbClr val="FFFFFF"/>
              </a:solidFill>
              <a:latin typeface="Mark Offc For MC" panose="020B0504020101010102" pitchFamily="34" charset="77"/>
              <a:cs typeface="Poppins"/>
            </a:endParaRPr>
          </a:p>
        </p:txBody>
      </p:sp>
      <p:sp>
        <p:nvSpPr>
          <p:cNvPr id="326" name="Google Shape;326;p44"/>
          <p:cNvSpPr txBox="1"/>
          <p:nvPr/>
        </p:nvSpPr>
        <p:spPr>
          <a:xfrm>
            <a:off x="448721" y="1424321"/>
            <a:ext cx="62169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AR" sz="3600" dirty="0" err="1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Opportunities</a:t>
            </a:r>
            <a:r>
              <a:rPr lang="es-AR" sz="3600" dirty="0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 </a:t>
            </a:r>
            <a:r>
              <a:rPr lang="es-AR" sz="3600" dirty="0" err="1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for</a:t>
            </a:r>
            <a:r>
              <a:rPr lang="es-AR" sz="3600" dirty="0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 </a:t>
            </a:r>
            <a:r>
              <a:rPr lang="es-AR" sz="3600" dirty="0" err="1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Governments</a:t>
            </a:r>
            <a:r>
              <a:rPr lang="es-AR" sz="3600" dirty="0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 </a:t>
            </a:r>
            <a:r>
              <a:rPr lang="es-AR" sz="3600" dirty="0" err="1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to</a:t>
            </a:r>
            <a:r>
              <a:rPr lang="es-AR" sz="3600" dirty="0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 Combine Digital </a:t>
            </a:r>
            <a:r>
              <a:rPr lang="es-AR" sz="3600" dirty="0" err="1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Transformation</a:t>
            </a:r>
            <a:r>
              <a:rPr lang="es-AR" sz="3600" dirty="0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 &amp; </a:t>
            </a:r>
            <a:r>
              <a:rPr lang="es-AR" sz="3600" dirty="0" err="1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Sustainable</a:t>
            </a:r>
            <a:r>
              <a:rPr lang="es-AR" sz="3600" dirty="0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 </a:t>
            </a:r>
            <a:r>
              <a:rPr lang="es-AR" sz="3600" dirty="0" err="1">
                <a:solidFill>
                  <a:srgbClr val="FFFFFF"/>
                </a:solidFill>
                <a:latin typeface="Mark Offc For MC" panose="020B0504020101010102" pitchFamily="34" charset="77"/>
                <a:ea typeface="Poppins"/>
                <a:cs typeface="Poppins"/>
                <a:sym typeface="Poppins"/>
              </a:rPr>
              <a:t>Inclusion</a:t>
            </a:r>
            <a:endParaRPr sz="3600" dirty="0">
              <a:solidFill>
                <a:srgbClr val="FFFFFF"/>
              </a:solidFill>
              <a:latin typeface="Mark Offc For MC" panose="020B0504020101010102" pitchFamily="34" charset="77"/>
              <a:ea typeface="Poppins"/>
              <a:cs typeface="Poppins"/>
              <a:sym typeface="Poppins"/>
            </a:endParaRPr>
          </a:p>
        </p:txBody>
      </p:sp>
      <p:pic>
        <p:nvPicPr>
          <p:cNvPr id="1028" name="Picture 4" descr="diagram">
            <a:extLst>
              <a:ext uri="{FF2B5EF4-FFF2-40B4-BE49-F238E27FC236}">
                <a16:creationId xmlns:a16="http://schemas.microsoft.com/office/drawing/2014/main" id="{4E119EF9-8E1D-BDF1-58C2-4036AE175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2283" y="3988904"/>
            <a:ext cx="4656541" cy="28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6"/>
          <p:cNvSpPr txBox="1"/>
          <p:nvPr/>
        </p:nvSpPr>
        <p:spPr>
          <a:xfrm>
            <a:off x="121886" y="895613"/>
            <a:ext cx="6639802" cy="9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0" bIns="609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423"/>
              </a:buClr>
              <a:buSzPts val="4500"/>
              <a:buFont typeface="Arial"/>
              <a:buNone/>
            </a:pPr>
            <a:r>
              <a:rPr lang="es-AR" sz="4500" b="0" i="0" u="none" strike="noStrike" cap="none">
                <a:solidFill>
                  <a:srgbClr val="242423"/>
                </a:solidFill>
                <a:latin typeface="Arial"/>
                <a:ea typeface="Arial"/>
                <a:cs typeface="Arial"/>
                <a:sym typeface="Arial"/>
              </a:rPr>
              <a:t>Cases</a:t>
            </a:r>
            <a:endParaRPr/>
          </a:p>
        </p:txBody>
      </p:sp>
      <p:pic>
        <p:nvPicPr>
          <p:cNvPr id="438" name="Google Shape;438;p5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020" y="4424887"/>
            <a:ext cx="1932524" cy="63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" t="25338" r="10386" b="16235"/>
          <a:stretch/>
        </p:blipFill>
        <p:spPr>
          <a:xfrm>
            <a:off x="8358033" y="1768266"/>
            <a:ext cx="3274008" cy="21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198" y="2295839"/>
            <a:ext cx="2570316" cy="163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357" y="2099569"/>
            <a:ext cx="3274008" cy="207737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6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rgbClr val="FF6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AEA1FA-079E-EF6A-A530-70C2EEF30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322" y="4237124"/>
            <a:ext cx="2235836" cy="66306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FAAF9D9-1079-9052-7C20-A32F79A9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4282" y="3708701"/>
            <a:ext cx="2342758" cy="16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709" y="0"/>
            <a:ext cx="1027445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8"/>
          <p:cNvPicPr preferRelativeResize="0"/>
          <p:nvPr/>
        </p:nvPicPr>
        <p:blipFill rotWithShape="1"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225" y="863"/>
            <a:ext cx="12188948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8"/>
          <p:cNvSpPr txBox="1"/>
          <p:nvPr/>
        </p:nvSpPr>
        <p:spPr>
          <a:xfrm>
            <a:off x="1280550" y="2655600"/>
            <a:ext cx="64854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4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Governments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4500" dirty="0" err="1">
                <a:solidFill>
                  <a:schemeClr val="lt1"/>
                </a:solidFill>
              </a:rPr>
              <a:t>n</a:t>
            </a:r>
            <a:r>
              <a:rPr lang="es-AR" sz="4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eed</a:t>
            </a:r>
            <a:r>
              <a:rPr lang="es-AR" sz="4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citizens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4500" dirty="0" err="1">
                <a:solidFill>
                  <a:schemeClr val="lt1"/>
                </a:solidFill>
              </a:rPr>
              <a:t>t</a:t>
            </a:r>
            <a:r>
              <a:rPr lang="es-AR" sz="4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AR" sz="4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trust </a:t>
            </a:r>
            <a:r>
              <a:rPr lang="es-AR" sz="45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</a:t>
            </a:r>
            <a:endParaRPr dirty="0"/>
          </a:p>
        </p:txBody>
      </p:sp>
      <p:sp>
        <p:nvSpPr>
          <p:cNvPr id="465" name="Google Shape;465;p58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8"/>
          <p:cNvSpPr/>
          <p:nvPr/>
        </p:nvSpPr>
        <p:spPr>
          <a:xfrm>
            <a:off x="8723192" y="251741"/>
            <a:ext cx="6354600" cy="6354600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54;p57">
            <a:extLst>
              <a:ext uri="{FF2B5EF4-FFF2-40B4-BE49-F238E27FC236}">
                <a16:creationId xmlns:a16="http://schemas.microsoft.com/office/drawing/2014/main" id="{BD164089-BB07-3DFF-05E8-9BFD92D2F314}"/>
              </a:ext>
            </a:extLst>
          </p:cNvPr>
          <p:cNvSpPr txBox="1">
            <a:spLocks/>
          </p:cNvSpPr>
          <p:nvPr/>
        </p:nvSpPr>
        <p:spPr>
          <a:xfrm>
            <a:off x="173777" y="958201"/>
            <a:ext cx="5595877" cy="200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>
              <a:buSzPts val="4400"/>
            </a:pPr>
            <a:r>
              <a:rPr lang="es-AR" sz="4800" dirty="0" err="1">
                <a:solidFill>
                  <a:schemeClr val="bg1"/>
                </a:solidFill>
              </a:rPr>
              <a:t>What</a:t>
            </a:r>
            <a:r>
              <a:rPr lang="es-AR" sz="4800" dirty="0">
                <a:solidFill>
                  <a:schemeClr val="bg1"/>
                </a:solidFill>
              </a:rPr>
              <a:t> </a:t>
            </a:r>
            <a:r>
              <a:rPr lang="es-AR" sz="4800" dirty="0" err="1">
                <a:solidFill>
                  <a:schemeClr val="bg1"/>
                </a:solidFill>
              </a:rPr>
              <a:t>happened</a:t>
            </a:r>
            <a:r>
              <a:rPr lang="es-AR" sz="480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3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9"/>
          <p:cNvSpPr txBox="1"/>
          <p:nvPr/>
        </p:nvSpPr>
        <p:spPr>
          <a:xfrm>
            <a:off x="378910" y="926926"/>
            <a:ext cx="52539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Governments</a:t>
            </a:r>
            <a:endParaRPr/>
          </a:p>
        </p:txBody>
      </p:sp>
      <p:sp>
        <p:nvSpPr>
          <p:cNvPr id="472" name="Google Shape;472;p59"/>
          <p:cNvSpPr txBox="1"/>
          <p:nvPr/>
        </p:nvSpPr>
        <p:spPr>
          <a:xfrm>
            <a:off x="476220" y="1637696"/>
            <a:ext cx="7089502" cy="385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 assistance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provide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assistance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 txBox="1"/>
          <p:nvPr/>
        </p:nvSpPr>
        <p:spPr>
          <a:xfrm>
            <a:off x="2016690" y="-501041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p5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675" y="0"/>
            <a:ext cx="7551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56;p57">
            <a:extLst>
              <a:ext uri="{FF2B5EF4-FFF2-40B4-BE49-F238E27FC236}">
                <a16:creationId xmlns:a16="http://schemas.microsoft.com/office/drawing/2014/main" id="{2A928FC0-2257-4CD7-86E7-493E798C9A76}"/>
              </a:ext>
            </a:extLst>
          </p:cNvPr>
          <p:cNvSpPr txBox="1"/>
          <p:nvPr/>
        </p:nvSpPr>
        <p:spPr>
          <a:xfrm>
            <a:off x="2288871" y="5187863"/>
            <a:ext cx="3895398" cy="67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es-AR" sz="4000" b="1" i="1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Trust Transfer</a:t>
            </a:r>
            <a:endParaRPr sz="1800" i="1" dirty="0">
              <a:solidFill>
                <a:schemeClr val="accent2"/>
              </a:solidFill>
            </a:endParaRPr>
          </a:p>
        </p:txBody>
      </p:sp>
      <p:pic>
        <p:nvPicPr>
          <p:cNvPr id="8" name="Google Shape;457;p57" descr="Icon&#10;&#10;Description automatically generated">
            <a:extLst>
              <a:ext uri="{FF2B5EF4-FFF2-40B4-BE49-F238E27FC236}">
                <a16:creationId xmlns:a16="http://schemas.microsoft.com/office/drawing/2014/main" id="{F1C46358-7424-1A2A-1673-A591C57FB50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7206" y="5120116"/>
            <a:ext cx="899112" cy="8991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3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1"/>
          <p:cNvSpPr/>
          <p:nvPr/>
        </p:nvSpPr>
        <p:spPr>
          <a:xfrm>
            <a:off x="378910" y="2838335"/>
            <a:ext cx="1358900" cy="1358900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61"/>
          <p:cNvSpPr txBox="1"/>
          <p:nvPr/>
        </p:nvSpPr>
        <p:spPr>
          <a:xfrm>
            <a:off x="378910" y="1523826"/>
            <a:ext cx="682199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lang="es-AR" sz="45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Post-</a:t>
            </a:r>
            <a:r>
              <a:rPr lang="es-AR" sz="45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pandemic</a:t>
            </a:r>
            <a:br>
              <a:rPr lang="es-AR" sz="45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AR" sz="45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lang="es-AR" sz="45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5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solving</a:t>
            </a:r>
            <a:endParaRPr dirty="0"/>
          </a:p>
        </p:txBody>
      </p:sp>
      <p:sp>
        <p:nvSpPr>
          <p:cNvPr id="489" name="Google Shape;489;p61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rgbClr val="FF6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61"/>
          <p:cNvSpPr txBox="1"/>
          <p:nvPr/>
        </p:nvSpPr>
        <p:spPr>
          <a:xfrm>
            <a:off x="2016690" y="-501041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61"/>
          <p:cNvSpPr txBox="1"/>
          <p:nvPr/>
        </p:nvSpPr>
        <p:spPr>
          <a:xfrm>
            <a:off x="378910" y="4529591"/>
            <a:ext cx="3405690" cy="38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Sustain</a:t>
            </a:r>
            <a:endParaRPr sz="35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inclusion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payments modernization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61" descr="Logo, 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525" y="2918164"/>
            <a:ext cx="1021669" cy="1021669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1"/>
          <p:cNvSpPr/>
          <p:nvPr/>
        </p:nvSpPr>
        <p:spPr>
          <a:xfrm>
            <a:off x="4176210" y="2838335"/>
            <a:ext cx="1358900" cy="1358900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61" descr="Ic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65" y="2996224"/>
            <a:ext cx="979990" cy="979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22;p54">
            <a:extLst>
              <a:ext uri="{FF2B5EF4-FFF2-40B4-BE49-F238E27FC236}">
                <a16:creationId xmlns:a16="http://schemas.microsoft.com/office/drawing/2014/main" id="{C64BCF1E-5C7C-91F6-BFDD-D5AAAAE3FA8A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2128" y="10913"/>
            <a:ext cx="46873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61"/>
          <p:cNvSpPr txBox="1"/>
          <p:nvPr/>
        </p:nvSpPr>
        <p:spPr>
          <a:xfrm>
            <a:off x="4227010" y="4529591"/>
            <a:ext cx="3621590" cy="38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500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Move</a:t>
            </a:r>
            <a:r>
              <a:rPr lang="es-AR" sz="35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3500" b="0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Away</a:t>
            </a:r>
            <a:endParaRPr sz="35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cash 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secure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simplify</a:t>
            </a: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67"/>
          <p:cNvPicPr preferRelativeResize="0"/>
          <p:nvPr/>
        </p:nvPicPr>
        <p:blipFill rotWithShape="1">
          <a:blip r:embed="rId3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75" y="0"/>
            <a:ext cx="115003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4850" y="863"/>
            <a:ext cx="93433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6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685" y="274050"/>
            <a:ext cx="9534090" cy="635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67"/>
          <p:cNvPicPr preferRelativeResize="0"/>
          <p:nvPr/>
        </p:nvPicPr>
        <p:blipFill rotWithShape="1">
          <a:blip r:embed="rId6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" y="1716"/>
            <a:ext cx="12188948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67"/>
          <p:cNvSpPr txBox="1"/>
          <p:nvPr/>
        </p:nvSpPr>
        <p:spPr>
          <a:xfrm>
            <a:off x="1130292" y="2749111"/>
            <a:ext cx="5870178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Poppins"/>
              <a:buNone/>
            </a:pPr>
            <a:r>
              <a:rPr lang="es-AR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es-AR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Poppins"/>
              <a:buNone/>
            </a:pPr>
            <a:r>
              <a:rPr lang="es-AR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Poppins"/>
              <a:buNone/>
            </a:pPr>
            <a:r>
              <a:rPr lang="es-AR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emerging</a:t>
            </a:r>
            <a:r>
              <a:rPr lang="es-AR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Poppins"/>
              <a:buNone/>
            </a:pPr>
            <a:r>
              <a:rPr lang="es-AR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AR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pandemic</a:t>
            </a:r>
            <a:br>
              <a:rPr lang="es-AR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AR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AR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accelerated</a:t>
            </a:r>
            <a:r>
              <a:rPr lang="es-AR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4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digitization</a:t>
            </a:r>
            <a:endParaRPr sz="1100" dirty="0"/>
          </a:p>
        </p:txBody>
      </p:sp>
      <p:sp>
        <p:nvSpPr>
          <p:cNvPr id="556" name="Google Shape;556;p67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rgbClr val="FF6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7"/>
          <p:cNvSpPr/>
          <p:nvPr/>
        </p:nvSpPr>
        <p:spPr>
          <a:xfrm>
            <a:off x="8706667" y="250891"/>
            <a:ext cx="6354501" cy="6354501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07;p62">
            <a:extLst>
              <a:ext uri="{FF2B5EF4-FFF2-40B4-BE49-F238E27FC236}">
                <a16:creationId xmlns:a16="http://schemas.microsoft.com/office/drawing/2014/main" id="{624FF4F8-D059-97C6-7743-8C0E6CD17674}"/>
              </a:ext>
            </a:extLst>
          </p:cNvPr>
          <p:cNvSpPr txBox="1">
            <a:spLocks/>
          </p:cNvSpPr>
          <p:nvPr/>
        </p:nvSpPr>
        <p:spPr>
          <a:xfrm>
            <a:off x="371596" y="414376"/>
            <a:ext cx="9257696" cy="200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  <a:defRPr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>
              <a:buSzPts val="4400"/>
            </a:pPr>
            <a:r>
              <a:rPr lang="es-AR" sz="4530" dirty="0" err="1">
                <a:solidFill>
                  <a:schemeClr val="accent2"/>
                </a:solidFill>
              </a:rPr>
              <a:t>Governments</a:t>
            </a:r>
            <a:br>
              <a:rPr lang="es-AR" sz="4530" dirty="0">
                <a:solidFill>
                  <a:schemeClr val="accent2"/>
                </a:solidFill>
              </a:rPr>
            </a:br>
            <a:r>
              <a:rPr lang="es-AR" sz="4530" dirty="0" err="1">
                <a:solidFill>
                  <a:schemeClr val="accent2"/>
                </a:solidFill>
              </a:rPr>
              <a:t>will</a:t>
            </a:r>
            <a:r>
              <a:rPr lang="es-AR" sz="4530" dirty="0">
                <a:solidFill>
                  <a:schemeClr val="accent2"/>
                </a:solidFill>
              </a:rPr>
              <a:t> continue </a:t>
            </a:r>
            <a:r>
              <a:rPr lang="es-AR" sz="4530" dirty="0" err="1">
                <a:solidFill>
                  <a:schemeClr val="accent2"/>
                </a:solidFill>
              </a:rPr>
              <a:t>to</a:t>
            </a:r>
            <a:br>
              <a:rPr lang="es-AR" sz="4530" dirty="0">
                <a:solidFill>
                  <a:schemeClr val="accent2"/>
                </a:solidFill>
              </a:rPr>
            </a:br>
            <a:r>
              <a:rPr lang="es-AR" sz="4530" dirty="0" err="1">
                <a:solidFill>
                  <a:schemeClr val="accent2"/>
                </a:solidFill>
              </a:rPr>
              <a:t>digitize</a:t>
            </a:r>
            <a:endParaRPr lang="es-A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8"/>
          <p:cNvSpPr txBox="1">
            <a:spLocks noGrp="1"/>
          </p:cNvSpPr>
          <p:nvPr>
            <p:ph type="title"/>
          </p:nvPr>
        </p:nvSpPr>
        <p:spPr>
          <a:xfrm>
            <a:off x="-2557669" y="2095763"/>
            <a:ext cx="12188700" cy="1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0000"/>
              <a:buFont typeface="Arial"/>
              <a:buNone/>
            </a:pPr>
            <a:r>
              <a:rPr lang="es-AR" sz="10000" dirty="0" err="1">
                <a:solidFill>
                  <a:srgbClr val="7B7B7B"/>
                </a:solidFill>
              </a:rPr>
              <a:t>Thank</a:t>
            </a:r>
            <a:r>
              <a:rPr lang="es-AR" sz="10000" dirty="0">
                <a:solidFill>
                  <a:srgbClr val="7B7B7B"/>
                </a:solidFill>
              </a:rPr>
              <a:t> </a:t>
            </a:r>
            <a:r>
              <a:rPr lang="es-AR" sz="10000" dirty="0" err="1">
                <a:solidFill>
                  <a:srgbClr val="7B7B7B"/>
                </a:solidFill>
              </a:rPr>
              <a:t>You</a:t>
            </a:r>
            <a:endParaRPr sz="10000" dirty="0">
              <a:solidFill>
                <a:srgbClr val="7B7B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68"/>
          <p:cNvSpPr/>
          <p:nvPr/>
        </p:nvSpPr>
        <p:spPr>
          <a:xfrm>
            <a:off x="0" y="769886"/>
            <a:ext cx="53100" cy="10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6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68"/>
          <p:cNvSpPr txBox="1"/>
          <p:nvPr/>
        </p:nvSpPr>
        <p:spPr>
          <a:xfrm>
            <a:off x="1646301" y="3896461"/>
            <a:ext cx="6444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rgbClr val="7B7B7B"/>
                </a:solidFill>
              </a:rPr>
              <a:t>darren.ware@mastercard.com</a:t>
            </a:r>
            <a:endParaRPr sz="3000">
              <a:solidFill>
                <a:srgbClr val="7B7B7B"/>
              </a:solidFill>
            </a:endParaRPr>
          </a:p>
        </p:txBody>
      </p:sp>
      <p:pic>
        <p:nvPicPr>
          <p:cNvPr id="565" name="Google Shape;565;p68"/>
          <p:cNvPicPr preferRelativeResize="0"/>
          <p:nvPr/>
        </p:nvPicPr>
        <p:blipFill>
          <a:blip r:embed="rId3" cstate="screen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26" y="3791111"/>
            <a:ext cx="880625" cy="7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diagram">
            <a:extLst>
              <a:ext uri="{FF2B5EF4-FFF2-40B4-BE49-F238E27FC236}">
                <a16:creationId xmlns:a16="http://schemas.microsoft.com/office/drawing/2014/main" id="{9A3E4B9D-5B92-CA21-60B0-B998771D2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2284" y="1673865"/>
            <a:ext cx="4656541" cy="28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>
            <a:spLocks noGrp="1"/>
          </p:cNvSpPr>
          <p:nvPr>
            <p:ph type="ctrTitle"/>
          </p:nvPr>
        </p:nvSpPr>
        <p:spPr>
          <a:xfrm>
            <a:off x="403962" y="896247"/>
            <a:ext cx="52539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Synopsis</a:t>
            </a:r>
            <a:endParaRPr sz="4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5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132C65-06D7-D440-9776-21624704F3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583" y="-1"/>
            <a:ext cx="7113242" cy="6811359"/>
          </a:xfrm>
          <a:prstGeom prst="rect">
            <a:avLst/>
          </a:prstGeom>
        </p:spPr>
      </p:pic>
      <p:sp>
        <p:nvSpPr>
          <p:cNvPr id="333" name="Google Shape;333;p45"/>
          <p:cNvSpPr/>
          <p:nvPr/>
        </p:nvSpPr>
        <p:spPr>
          <a:xfrm>
            <a:off x="5062327" y="46642"/>
            <a:ext cx="7235438" cy="6764717"/>
          </a:xfrm>
          <a:prstGeom prst="ellipse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8"/>
              <a:buFont typeface="Arial"/>
              <a:buNone/>
            </a:pPr>
            <a:endParaRPr sz="44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5"/>
          <p:cNvSpPr txBox="1"/>
          <p:nvPr/>
        </p:nvSpPr>
        <p:spPr>
          <a:xfrm>
            <a:off x="501272" y="1981783"/>
            <a:ext cx="4431460" cy="30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Governments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responded</a:t>
            </a: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recent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historic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accelerating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digitization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3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8"/>
          <p:cNvSpPr txBox="1"/>
          <p:nvPr/>
        </p:nvSpPr>
        <p:spPr>
          <a:xfrm>
            <a:off x="403961" y="957469"/>
            <a:ext cx="64854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 at 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Crossroads…</a:t>
            </a:r>
            <a:endParaRPr/>
          </a:p>
        </p:txBody>
      </p:sp>
      <p:sp>
        <p:nvSpPr>
          <p:cNvPr id="363" name="Google Shape;363;p48"/>
          <p:cNvSpPr txBox="1"/>
          <p:nvPr/>
        </p:nvSpPr>
        <p:spPr>
          <a:xfrm>
            <a:off x="403950" y="2611425"/>
            <a:ext cx="5486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s-AR" sz="2800">
                <a:solidFill>
                  <a:schemeClr val="lt1"/>
                </a:solidFill>
              </a:rPr>
              <a:t>G</a:t>
            </a:r>
            <a:r>
              <a:rPr lang="es-A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AR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vernments in</a:t>
            </a:r>
            <a:br>
              <a:rPr lang="es-AR" sz="2600">
                <a:solidFill>
                  <a:schemeClr val="lt1"/>
                </a:solidFill>
              </a:rPr>
            </a:br>
            <a:r>
              <a:rPr lang="es-AR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transition</a:t>
            </a:r>
            <a:endParaRPr sz="2600"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s-AR" sz="2600">
                <a:solidFill>
                  <a:schemeClr val="lt1"/>
                </a:solidFill>
              </a:rPr>
              <a:t>P</a:t>
            </a:r>
            <a:r>
              <a:rPr lang="es-AR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ossible lost</a:t>
            </a:r>
            <a:r>
              <a:rPr lang="es-AR" sz="2600">
                <a:solidFill>
                  <a:schemeClr val="lt1"/>
                </a:solidFill>
              </a:rPr>
              <a:t> </a:t>
            </a:r>
            <a:r>
              <a:rPr lang="es-AR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decade</a:t>
            </a:r>
            <a:endParaRPr sz="2600"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s-AR" sz="2600">
                <a:solidFill>
                  <a:schemeClr val="lt1"/>
                </a:solidFill>
              </a:rPr>
              <a:t>E</a:t>
            </a:r>
            <a:r>
              <a:rPr lang="es-AR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conomic issues</a:t>
            </a:r>
            <a:endParaRPr sz="1000"/>
          </a:p>
        </p:txBody>
      </p:sp>
      <p:sp>
        <p:nvSpPr>
          <p:cNvPr id="364" name="Google Shape;364;p48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8"/>
          <p:cNvSpPr txBox="1"/>
          <p:nvPr/>
        </p:nvSpPr>
        <p:spPr>
          <a:xfrm>
            <a:off x="10935222" y="-363255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275" y="0"/>
            <a:ext cx="711555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3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"/>
          <p:cNvSpPr txBox="1"/>
          <p:nvPr/>
        </p:nvSpPr>
        <p:spPr>
          <a:xfrm>
            <a:off x="403961" y="966244"/>
            <a:ext cx="6485353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Poppins"/>
              <a:buNone/>
            </a:pPr>
            <a:r>
              <a:rPr lang="es-AR"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Poppins"/>
              <a:buNone/>
            </a:pPr>
            <a:r>
              <a:rPr lang="es-AR"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trust</a:t>
            </a:r>
            <a:br>
              <a:rPr lang="es-AR"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AR"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declined</a:t>
            </a:r>
            <a:endParaRPr/>
          </a:p>
        </p:txBody>
      </p:sp>
      <p:sp>
        <p:nvSpPr>
          <p:cNvPr id="372" name="Google Shape;372;p49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9"/>
          <p:cNvSpPr txBox="1"/>
          <p:nvPr/>
        </p:nvSpPr>
        <p:spPr>
          <a:xfrm>
            <a:off x="10935222" y="-363255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9"/>
          <p:cNvSpPr txBox="1"/>
          <p:nvPr/>
        </p:nvSpPr>
        <p:spPr>
          <a:xfrm>
            <a:off x="403950" y="3187850"/>
            <a:ext cx="5486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s-AR" sz="2800">
                <a:solidFill>
                  <a:schemeClr val="lt1"/>
                </a:solidFill>
              </a:rPr>
              <a:t>GDP pc</a:t>
            </a:r>
            <a:endParaRPr sz="2600"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s-AR" sz="2600">
                <a:solidFill>
                  <a:schemeClr val="lt1"/>
                </a:solidFill>
              </a:rPr>
              <a:t>Democracy</a:t>
            </a:r>
            <a:endParaRPr sz="2600">
              <a:solidFill>
                <a:schemeClr val="lt1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s-AR" sz="2600">
                <a:solidFill>
                  <a:schemeClr val="lt1"/>
                </a:solidFill>
              </a:rPr>
              <a:t>Left or right</a:t>
            </a:r>
            <a:endParaRPr sz="1000"/>
          </a:p>
        </p:txBody>
      </p:sp>
      <p:pic>
        <p:nvPicPr>
          <p:cNvPr id="375" name="Google Shape;375;p4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475" y="0"/>
            <a:ext cx="795834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50"/>
          <p:cNvPicPr preferRelativeResize="0"/>
          <p:nvPr/>
        </p:nvPicPr>
        <p:blipFill rotWithShape="1">
          <a:blip r:embed="rId3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433" y="3429000"/>
            <a:ext cx="1811800" cy="21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0"/>
          <p:cNvSpPr txBox="1"/>
          <p:nvPr/>
        </p:nvSpPr>
        <p:spPr>
          <a:xfrm>
            <a:off x="1465285" y="2274869"/>
            <a:ext cx="270209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000" dirty="0" err="1">
                <a:solidFill>
                  <a:schemeClr val="lt1"/>
                </a:solidFill>
              </a:rPr>
              <a:t>o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more 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0"/>
          <p:cNvSpPr txBox="1"/>
          <p:nvPr/>
        </p:nvSpPr>
        <p:spPr>
          <a:xfrm>
            <a:off x="403961" y="914400"/>
            <a:ext cx="45504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Government Controls</a:t>
            </a:r>
            <a:endParaRPr/>
          </a:p>
        </p:txBody>
      </p:sp>
      <p:sp>
        <p:nvSpPr>
          <p:cNvPr id="383" name="Google Shape;383;p50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0"/>
          <p:cNvSpPr txBox="1"/>
          <p:nvPr/>
        </p:nvSpPr>
        <p:spPr>
          <a:xfrm>
            <a:off x="516696" y="2136369"/>
            <a:ext cx="1088637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⅓</a:t>
            </a:r>
            <a:endParaRPr sz="80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5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275" y="0"/>
            <a:ext cx="71155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3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1"/>
          <p:cNvSpPr txBox="1"/>
          <p:nvPr/>
        </p:nvSpPr>
        <p:spPr>
          <a:xfrm>
            <a:off x="10935222" y="-363255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1"/>
          <p:cNvSpPr txBox="1"/>
          <p:nvPr/>
        </p:nvSpPr>
        <p:spPr>
          <a:xfrm>
            <a:off x="403961" y="939452"/>
            <a:ext cx="6485353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4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br>
              <a:rPr lang="es-AR" sz="8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AR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s-AR" sz="3000">
                <a:solidFill>
                  <a:schemeClr val="lt1"/>
                </a:solidFill>
              </a:rPr>
              <a:t>b</a:t>
            </a:r>
            <a:r>
              <a:rPr lang="es-AR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rick and</a:t>
            </a:r>
            <a:r>
              <a:rPr lang="es-AR"/>
              <a:t> </a:t>
            </a:r>
            <a:r>
              <a:rPr lang="es-AR" sz="3000">
                <a:solidFill>
                  <a:schemeClr val="lt1"/>
                </a:solidFill>
              </a:rPr>
              <a:t>m</a:t>
            </a:r>
            <a:r>
              <a:rPr lang="es-AR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ortar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transactions in cash</a:t>
            </a:r>
            <a:endParaRPr/>
          </a:p>
        </p:txBody>
      </p:sp>
      <p:sp>
        <p:nvSpPr>
          <p:cNvPr id="392" name="Google Shape;392;p51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8BCECD12-1190-19E7-D4C9-76ECD11A31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4412" y="-1"/>
            <a:ext cx="6097585" cy="6859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2"/>
          <p:cNvSpPr txBox="1"/>
          <p:nvPr/>
        </p:nvSpPr>
        <p:spPr>
          <a:xfrm>
            <a:off x="403961" y="839244"/>
            <a:ext cx="6485353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</a:pPr>
            <a:r>
              <a:rPr lang="es-AR"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Pandemic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</a:pPr>
            <a:r>
              <a:rPr lang="es-AR" sz="4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hits LAC hard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None/>
            </a:pPr>
            <a:endParaRPr sz="4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2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rgbClr val="FF6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2"/>
          <p:cNvSpPr/>
          <p:nvPr/>
        </p:nvSpPr>
        <p:spPr>
          <a:xfrm>
            <a:off x="8706667" y="250891"/>
            <a:ext cx="6354501" cy="6354501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3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4"/>
          <p:cNvSpPr txBox="1"/>
          <p:nvPr/>
        </p:nvSpPr>
        <p:spPr>
          <a:xfrm>
            <a:off x="10935222" y="-363255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4"/>
          <p:cNvSpPr txBox="1"/>
          <p:nvPr/>
        </p:nvSpPr>
        <p:spPr>
          <a:xfrm>
            <a:off x="329473" y="4147123"/>
            <a:ext cx="3774886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45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40M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4500" b="0" i="0" u="none" strike="noStrike" cap="none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Bankarized</a:t>
            </a:r>
            <a:br>
              <a:rPr lang="es-AR" sz="80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during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AR" sz="3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3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pandemic</a:t>
            </a:r>
            <a:endParaRPr dirty="0"/>
          </a:p>
        </p:txBody>
      </p:sp>
      <p:sp>
        <p:nvSpPr>
          <p:cNvPr id="421" name="Google Shape;421;p54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150" y="0"/>
            <a:ext cx="784267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12;p53">
            <a:extLst>
              <a:ext uri="{FF2B5EF4-FFF2-40B4-BE49-F238E27FC236}">
                <a16:creationId xmlns:a16="http://schemas.microsoft.com/office/drawing/2014/main" id="{185EC37C-8ABB-5EE8-71A7-DC937AA5D6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473" y="672184"/>
            <a:ext cx="5595877" cy="200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AR" dirty="0" err="1">
                <a:solidFill>
                  <a:schemeClr val="bg1"/>
                </a:solidFill>
              </a:rPr>
              <a:t>Governments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dirty="0" err="1">
                <a:solidFill>
                  <a:schemeClr val="bg1"/>
                </a:solidFill>
              </a:rPr>
              <a:t>accelerated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dirty="0" err="1">
                <a:solidFill>
                  <a:schemeClr val="bg1"/>
                </a:solidFill>
              </a:rPr>
              <a:t>digitization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3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5"/>
          <p:cNvSpPr txBox="1"/>
          <p:nvPr/>
        </p:nvSpPr>
        <p:spPr>
          <a:xfrm>
            <a:off x="10935222" y="-363255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5"/>
          <p:cNvSpPr txBox="1"/>
          <p:nvPr/>
        </p:nvSpPr>
        <p:spPr>
          <a:xfrm>
            <a:off x="403961" y="939452"/>
            <a:ext cx="3202839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s-AR" sz="4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200%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Poppins"/>
              <a:buNone/>
            </a:pPr>
            <a:r>
              <a:rPr lang="es-AR" sz="4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br>
              <a:rPr lang="es-AR" sz="8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AR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number of businesses going online for the first time</a:t>
            </a:r>
            <a:endParaRPr/>
          </a:p>
        </p:txBody>
      </p:sp>
      <p:sp>
        <p:nvSpPr>
          <p:cNvPr id="429" name="Google Shape;429;p55"/>
          <p:cNvSpPr/>
          <p:nvPr/>
        </p:nvSpPr>
        <p:spPr>
          <a:xfrm>
            <a:off x="0" y="901874"/>
            <a:ext cx="87682" cy="77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5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877" y="5900"/>
            <a:ext cx="835494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c_template_20190705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14506</TotalTime>
  <Words>172</Words>
  <Application>Microsoft Macintosh PowerPoint</Application>
  <PresentationFormat>Custom</PresentationFormat>
  <Paragraphs>56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Mark Offc For MC</vt:lpstr>
      <vt:lpstr>Calibri</vt:lpstr>
      <vt:lpstr>Arial</vt:lpstr>
      <vt:lpstr>Poppins</vt:lpstr>
      <vt:lpstr>Tema de Office</vt:lpstr>
      <vt:lpstr>mc_template_20190705</vt:lpstr>
      <vt:lpstr>SVP, Government Engagement  Latin America &amp; Caribbean</vt:lpstr>
      <vt:lpstr>Synopsis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Governments accelerated digitization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VP, Government Engagement Latin America &amp; Caribbean</dc:title>
  <cp:lastModifiedBy>Ware, Darren</cp:lastModifiedBy>
  <cp:revision>6</cp:revision>
  <dcterms:modified xsi:type="dcterms:W3CDTF">2022-07-17T22:58:11Z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ccd100a-077b-4351-b7ea-99b99562cb12_Enabled">
    <vt:lpwstr>true</vt:lpwstr>
  </property>
  <property fmtid="{D5CDD505-2E9C-101B-9397-08002B2CF9AE}" pid="3" name="MSIP_Label_cccd100a-077b-4351-b7ea-99b99562cb12_SetDate">
    <vt:lpwstr>2022-03-03T17:32:44Z</vt:lpwstr>
  </property>
  <property fmtid="{D5CDD505-2E9C-101B-9397-08002B2CF9AE}" pid="4" name="MSIP_Label_cccd100a-077b-4351-b7ea-99b99562cb12_Method">
    <vt:lpwstr>Privileged</vt:lpwstr>
  </property>
  <property fmtid="{D5CDD505-2E9C-101B-9397-08002B2CF9AE}" pid="5" name="MSIP_Label_cccd100a-077b-4351-b7ea-99b99562cb12_Name">
    <vt:lpwstr>cccd100a-077b-4351-b7ea-99b99562cb12</vt:lpwstr>
  </property>
  <property fmtid="{D5CDD505-2E9C-101B-9397-08002B2CF9AE}" pid="6" name="MSIP_Label_cccd100a-077b-4351-b7ea-99b99562cb12_SiteId">
    <vt:lpwstr>f06fa858-824b-4a85-aacb-f372cfdc282e</vt:lpwstr>
  </property>
  <property fmtid="{D5CDD505-2E9C-101B-9397-08002B2CF9AE}" pid="7" name="MSIP_Label_cccd100a-077b-4351-b7ea-99b99562cb12_ActionId">
    <vt:lpwstr>baf338e8-4f82-4218-8faa-60b396e86046</vt:lpwstr>
  </property>
  <property fmtid="{D5CDD505-2E9C-101B-9397-08002B2CF9AE}" pid="8" name="MSIP_Label_cccd100a-077b-4351-b7ea-99b99562cb12_ContentBits">
    <vt:lpwstr>0</vt:lpwstr>
  </property>
</Properties>
</file>