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8" r:id="rId3"/>
  </p:sldMasterIdLst>
  <p:notesMasterIdLst>
    <p:notesMasterId r:id="rId24"/>
  </p:notesMasterIdLst>
  <p:sldIdLst>
    <p:sldId id="348" r:id="rId4"/>
    <p:sldId id="258" r:id="rId5"/>
    <p:sldId id="356" r:id="rId6"/>
    <p:sldId id="272" r:id="rId7"/>
    <p:sldId id="268" r:id="rId8"/>
    <p:sldId id="265" r:id="rId9"/>
    <p:sldId id="357" r:id="rId10"/>
    <p:sldId id="270" r:id="rId11"/>
    <p:sldId id="289" r:id="rId12"/>
    <p:sldId id="261" r:id="rId13"/>
    <p:sldId id="262" r:id="rId14"/>
    <p:sldId id="354" r:id="rId15"/>
    <p:sldId id="267" r:id="rId16"/>
    <p:sldId id="260" r:id="rId17"/>
    <p:sldId id="349" r:id="rId18"/>
    <p:sldId id="351" r:id="rId19"/>
    <p:sldId id="352" r:id="rId20"/>
    <p:sldId id="358" r:id="rId21"/>
    <p:sldId id="269" r:id="rId22"/>
    <p:sldId id="280"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Open Sans" panose="020B0606030504020204" pitchFamily="34" charset="0"/>
      <p:regular r:id="rId31"/>
      <p:bold r:id="rId32"/>
      <p:italic r:id="rId33"/>
      <p:boldItalic r:id="rId34"/>
    </p:embeddedFont>
    <p:embeddedFont>
      <p:font typeface="Poppins" panose="00000500000000000000" pitchFamily="2" charset="0"/>
      <p:regular r:id="rId35"/>
      <p:bold r:id="rId36"/>
      <p:italic r:id="rId37"/>
      <p:boldItalic r:id="rId38"/>
    </p:embeddedFont>
    <p:embeddedFont>
      <p:font typeface="Poppins Bold" panose="00000800000000000000" pitchFamily="2" charset="0"/>
      <p:regular r:id="rId39"/>
      <p:bold r:id="rId40"/>
    </p:embeddedFont>
    <p:embeddedFont>
      <p:font typeface="Poppins Medium Bold" panose="020B0604020202020204" charset="0"/>
      <p:regular r:id="rId41"/>
    </p:embeddedFont>
    <p:embeddedFont>
      <p:font typeface="Roboto" panose="02000000000000000000" pitchFamily="2" charset="0"/>
      <p:regular r:id="rId42"/>
      <p:bold r:id="rId43"/>
      <p:italic r:id="rId44"/>
      <p:boldItalic r:id="rId45"/>
    </p:embeddedFont>
    <p:embeddedFont>
      <p:font typeface="Roboto Bold" panose="02000000000000000000" pitchFamily="2" charset="0"/>
      <p:regular r:id="rId46"/>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E7095E-106C-4E7E-A4A9-7A902B5C9B95}" v="19" dt="2022-07-17T18:04:40.248"/>
    <p1510:client id="{537F783A-3085-F0E1-803C-2910B1106548}" v="164" dt="2022-07-18T04:58:49.551"/>
    <p1510:client id="{FF83D673-01E4-C7DF-0F5D-C192657EB272}" v="72" dt="2022-07-18T15:10:09.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6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5.fntdata"/><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font" Target="fonts/font20.fntdata"/><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5DFF1E-6FA7-46A8-B8A0-8F149EB47D1E}" type="datetimeFigureOut">
              <a:rPr lang="en-US" smtClean="0"/>
              <a:t>7/18/2022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C5839A-84FE-42D0-8AB9-C6FA67DEF17A}" type="slidenum">
              <a:rPr lang="en-US" smtClean="0"/>
              <a:t>‹#›</a:t>
            </a:fld>
            <a:endParaRPr lang="en-US"/>
          </a:p>
        </p:txBody>
      </p:sp>
    </p:spTree>
    <p:extLst>
      <p:ext uri="{BB962C8B-B14F-4D97-AF65-F5344CB8AC3E}">
        <p14:creationId xmlns:p14="http://schemas.microsoft.com/office/powerpoint/2010/main" val="34848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3225" cy="2370137"/>
          </a:xfrm>
          <a:prstGeom prst="rect">
            <a:avLst/>
          </a:prstGeom>
          <a:noFill/>
          <a:ln w="12700">
            <a:solidFill>
              <a:prstClr val="black"/>
            </a:solidFill>
          </a:ln>
        </p:spPr>
      </p:sp>
      <p:sp>
        <p:nvSpPr>
          <p:cNvPr id="3" name="Notes Placeholder 2"/>
          <p:cNvSpPr>
            <a:spLocks noGrp="1"/>
          </p:cNvSpPr>
          <p:nvPr>
            <p:ph type="body" idx="1"/>
          </p:nvPr>
        </p:nvSpPr>
        <p:spPr>
          <a:xfrm>
            <a:off x="930275" y="3379788"/>
            <a:ext cx="7448550" cy="2765425"/>
          </a:xfrm>
          <a:prstGeom prst="rect">
            <a:avLst/>
          </a:prstGeom>
        </p:spPr>
        <p:txBody>
          <a:bodyPr/>
          <a:lstStyle/>
          <a:p>
            <a:endParaRPr lang="en-US" dirty="0"/>
          </a:p>
        </p:txBody>
      </p:sp>
    </p:spTree>
    <p:extLst>
      <p:ext uri="{BB962C8B-B14F-4D97-AF65-F5344CB8AC3E}">
        <p14:creationId xmlns:p14="http://schemas.microsoft.com/office/powerpoint/2010/main" val="4244831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C5839A-84FE-42D0-8AB9-C6FA67DEF17A}" type="slidenum">
              <a:rPr lang="en-US" smtClean="0"/>
              <a:t>17</a:t>
            </a:fld>
            <a:endParaRPr lang="en-US"/>
          </a:p>
        </p:txBody>
      </p:sp>
    </p:spTree>
    <p:extLst>
      <p:ext uri="{BB962C8B-B14F-4D97-AF65-F5344CB8AC3E}">
        <p14:creationId xmlns:p14="http://schemas.microsoft.com/office/powerpoint/2010/main" val="3048245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Vulnerable Populations</a:t>
            </a:r>
          </a:p>
          <a:p>
            <a:r>
              <a:rPr lang="en-US" dirty="0"/>
              <a:t>Gender</a:t>
            </a:r>
          </a:p>
          <a:p>
            <a:r>
              <a:rPr lang="en-US" dirty="0"/>
              <a:t>Education</a:t>
            </a:r>
          </a:p>
          <a:p>
            <a:r>
              <a:rPr lang="en-US" dirty="0"/>
              <a:t>Agriculture and Rural Development</a:t>
            </a:r>
          </a:p>
        </p:txBody>
      </p:sp>
      <p:sp>
        <p:nvSpPr>
          <p:cNvPr id="4" name="Slide Number Placeholder 3"/>
          <p:cNvSpPr>
            <a:spLocks noGrp="1"/>
          </p:cNvSpPr>
          <p:nvPr>
            <p:ph type="sldNum" sz="quarter" idx="5"/>
          </p:nvPr>
        </p:nvSpPr>
        <p:spPr/>
        <p:txBody>
          <a:bodyPr/>
          <a:lstStyle/>
          <a:p>
            <a:fld id="{51C5839A-84FE-42D0-8AB9-C6FA67DEF17A}" type="slidenum">
              <a:rPr lang="en-US" smtClean="0"/>
              <a:t>4</a:t>
            </a:fld>
            <a:endParaRPr lang="en-US"/>
          </a:p>
        </p:txBody>
      </p:sp>
    </p:spTree>
    <p:extLst>
      <p:ext uri="{BB962C8B-B14F-4D97-AF65-F5344CB8AC3E}">
        <p14:creationId xmlns:p14="http://schemas.microsoft.com/office/powerpoint/2010/main" val="161210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Countries in the region lag in providing digitalized social protection services, which has a severe impact on society’s most vulnerable citizens. </a:t>
            </a:r>
          </a:p>
        </p:txBody>
      </p:sp>
      <p:sp>
        <p:nvSpPr>
          <p:cNvPr id="4" name="Slide Number Placeholder 3"/>
          <p:cNvSpPr>
            <a:spLocks noGrp="1"/>
          </p:cNvSpPr>
          <p:nvPr>
            <p:ph type="sldNum" sz="quarter" idx="5"/>
          </p:nvPr>
        </p:nvSpPr>
        <p:spPr/>
        <p:txBody>
          <a:bodyPr/>
          <a:lstStyle/>
          <a:p>
            <a:fld id="{51C5839A-84FE-42D0-8AB9-C6FA67DEF17A}" type="slidenum">
              <a:rPr lang="en-US" smtClean="0"/>
              <a:t>5</a:t>
            </a:fld>
            <a:endParaRPr lang="en-US"/>
          </a:p>
        </p:txBody>
      </p:sp>
    </p:spTree>
    <p:extLst>
      <p:ext uri="{BB962C8B-B14F-4D97-AF65-F5344CB8AC3E}">
        <p14:creationId xmlns:p14="http://schemas.microsoft.com/office/powerpoint/2010/main" val="2035869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these vulnerable groups include ……..</a:t>
            </a:r>
          </a:p>
        </p:txBody>
      </p:sp>
      <p:sp>
        <p:nvSpPr>
          <p:cNvPr id="4" name="Slide Number Placeholder 3"/>
          <p:cNvSpPr>
            <a:spLocks noGrp="1"/>
          </p:cNvSpPr>
          <p:nvPr>
            <p:ph type="sldNum" sz="quarter" idx="5"/>
          </p:nvPr>
        </p:nvSpPr>
        <p:spPr/>
        <p:txBody>
          <a:bodyPr/>
          <a:lstStyle/>
          <a:p>
            <a:fld id="{51C5839A-84FE-42D0-8AB9-C6FA67DEF17A}" type="slidenum">
              <a:rPr lang="en-US" smtClean="0"/>
              <a:t>6</a:t>
            </a:fld>
            <a:endParaRPr lang="en-US"/>
          </a:p>
        </p:txBody>
      </p:sp>
    </p:spTree>
    <p:extLst>
      <p:ext uri="{BB962C8B-B14F-4D97-AF65-F5344CB8AC3E}">
        <p14:creationId xmlns:p14="http://schemas.microsoft.com/office/powerpoint/2010/main" val="2977361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C5839A-84FE-42D0-8AB9-C6FA67DEF17A}" type="slidenum">
              <a:rPr lang="en-US" smtClean="0"/>
              <a:t>9</a:t>
            </a:fld>
            <a:endParaRPr lang="en-US"/>
          </a:p>
        </p:txBody>
      </p:sp>
    </p:spTree>
    <p:extLst>
      <p:ext uri="{BB962C8B-B14F-4D97-AF65-F5344CB8AC3E}">
        <p14:creationId xmlns:p14="http://schemas.microsoft.com/office/powerpoint/2010/main" val="3697889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internet penetration is high in most Caribbean Countries (excluding Haiti. Quality and affordability of internet access and infrastructure varies greatly and many SIDS and rural areas in larger states lack the population six to incentivize public and private investment in infrastructure.</a:t>
            </a:r>
          </a:p>
          <a:p>
            <a:endParaRPr lang="en-US" dirty="0"/>
          </a:p>
          <a:p>
            <a:r>
              <a:rPr lang="en-US" dirty="0"/>
              <a:t>Beyond access, inadequate digital competencies present a major barrier to effective use of digital technologies for learning. </a:t>
            </a:r>
          </a:p>
        </p:txBody>
      </p:sp>
      <p:sp>
        <p:nvSpPr>
          <p:cNvPr id="4" name="Slide Number Placeholder 3"/>
          <p:cNvSpPr>
            <a:spLocks noGrp="1"/>
          </p:cNvSpPr>
          <p:nvPr>
            <p:ph type="sldNum" sz="quarter" idx="5"/>
          </p:nvPr>
        </p:nvSpPr>
        <p:spPr/>
        <p:txBody>
          <a:bodyPr/>
          <a:lstStyle/>
          <a:p>
            <a:fld id="{51C5839A-84FE-42D0-8AB9-C6FA67DEF17A}" type="slidenum">
              <a:rPr lang="en-US" smtClean="0"/>
              <a:t>11</a:t>
            </a:fld>
            <a:endParaRPr lang="en-US"/>
          </a:p>
        </p:txBody>
      </p:sp>
    </p:spTree>
    <p:extLst>
      <p:ext uri="{BB962C8B-B14F-4D97-AF65-F5344CB8AC3E}">
        <p14:creationId xmlns:p14="http://schemas.microsoft.com/office/powerpoint/2010/main" val="15885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C5839A-84FE-42D0-8AB9-C6FA67DEF17A}" type="slidenum">
              <a:rPr lang="en-US" smtClean="0"/>
              <a:t>12</a:t>
            </a:fld>
            <a:endParaRPr lang="en-US"/>
          </a:p>
        </p:txBody>
      </p:sp>
    </p:spTree>
    <p:extLst>
      <p:ext uri="{BB962C8B-B14F-4D97-AF65-F5344CB8AC3E}">
        <p14:creationId xmlns:p14="http://schemas.microsoft.com/office/powerpoint/2010/main" val="2703061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C5839A-84FE-42D0-8AB9-C6FA67DEF17A}" type="slidenum">
              <a:rPr lang="en-US" smtClean="0"/>
              <a:t>15</a:t>
            </a:fld>
            <a:endParaRPr lang="en-US"/>
          </a:p>
        </p:txBody>
      </p:sp>
    </p:spTree>
    <p:extLst>
      <p:ext uri="{BB962C8B-B14F-4D97-AF65-F5344CB8AC3E}">
        <p14:creationId xmlns:p14="http://schemas.microsoft.com/office/powerpoint/2010/main" val="32570386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C5839A-84FE-42D0-8AB9-C6FA67DEF17A}" type="slidenum">
              <a:rPr lang="en-US" smtClean="0"/>
              <a:t>16</a:t>
            </a:fld>
            <a:endParaRPr lang="en-US"/>
          </a:p>
        </p:txBody>
      </p:sp>
    </p:spTree>
    <p:extLst>
      <p:ext uri="{BB962C8B-B14F-4D97-AF65-F5344CB8AC3E}">
        <p14:creationId xmlns:p14="http://schemas.microsoft.com/office/powerpoint/2010/main" val="3888972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pic>
        <p:nvPicPr>
          <p:cNvPr id="8" name="Content Placeholder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29" y="-38100"/>
            <a:ext cx="18281375" cy="10325100"/>
          </a:xfrm>
          <a:prstGeom prst="rect">
            <a:avLst/>
          </a:prstGeom>
          <a:scene3d>
            <a:camera prst="orthographicFront">
              <a:rot lat="0" lon="10800000" rev="0"/>
            </a:camera>
            <a:lightRig rig="threePt" dir="t"/>
          </a:scene3d>
        </p:spPr>
      </p:pic>
      <p:sp>
        <p:nvSpPr>
          <p:cNvPr id="16" name="Rectangle 15">
            <a:extLst>
              <a:ext uri="{FF2B5EF4-FFF2-40B4-BE49-F238E27FC236}">
                <a16:creationId xmlns:a16="http://schemas.microsoft.com/office/drawing/2014/main" id="{A05C47A7-5D7D-D04B-B057-5938688E38D6}"/>
              </a:ext>
            </a:extLst>
          </p:cNvPr>
          <p:cNvSpPr/>
          <p:nvPr userDrawn="1"/>
        </p:nvSpPr>
        <p:spPr>
          <a:xfrm>
            <a:off x="0" y="-38100"/>
            <a:ext cx="18288000" cy="10325100"/>
          </a:xfrm>
          <a:prstGeom prst="rect">
            <a:avLst/>
          </a:prstGeom>
          <a:solidFill>
            <a:srgbClr val="00206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p>
        </p:txBody>
      </p:sp>
      <p:sp>
        <p:nvSpPr>
          <p:cNvPr id="2" name="Title 1"/>
          <p:cNvSpPr>
            <a:spLocks noGrp="1"/>
          </p:cNvSpPr>
          <p:nvPr>
            <p:ph type="ctrTitle" hasCustomPrompt="1"/>
          </p:nvPr>
        </p:nvSpPr>
        <p:spPr>
          <a:xfrm>
            <a:off x="7467600" y="2725304"/>
            <a:ext cx="10363200" cy="2205038"/>
          </a:xfrm>
        </p:spPr>
        <p:txBody>
          <a:bodyPr>
            <a:noAutofit/>
          </a:bodyPr>
          <a:lstStyle>
            <a:lvl1pPr algn="r">
              <a:defRPr sz="7200" b="0" i="0">
                <a:solidFill>
                  <a:schemeClr val="bg1"/>
                </a:solidFill>
              </a:defRPr>
            </a:lvl1pPr>
          </a:lstStyle>
          <a:p>
            <a:r>
              <a:rPr lang="en-US" dirty="0"/>
              <a:t>CLICK TO EDIT MASTER TITLE STYLE</a:t>
            </a:r>
            <a:endParaRPr lang="en-029" dirty="0"/>
          </a:p>
        </p:txBody>
      </p:sp>
      <p:sp>
        <p:nvSpPr>
          <p:cNvPr id="3" name="Subtitle 2"/>
          <p:cNvSpPr>
            <a:spLocks noGrp="1"/>
          </p:cNvSpPr>
          <p:nvPr>
            <p:ph type="subTitle" idx="1"/>
          </p:nvPr>
        </p:nvSpPr>
        <p:spPr>
          <a:xfrm>
            <a:off x="7467600" y="5118527"/>
            <a:ext cx="10363200" cy="2628900"/>
          </a:xfrm>
        </p:spPr>
        <p:txBody>
          <a:bodyPr>
            <a:normAutofit/>
          </a:bodyPr>
          <a:lstStyle>
            <a:lvl1pPr marL="0" indent="0" algn="r">
              <a:buNone/>
              <a:defRPr sz="4001" b="0" i="0">
                <a:solidFill>
                  <a:schemeClr val="bg1"/>
                </a:solidFill>
              </a:defRPr>
            </a:lvl1pPr>
            <a:lvl2pPr marL="914378" indent="0" algn="ctr">
              <a:buNone/>
              <a:defRPr>
                <a:solidFill>
                  <a:schemeClr val="tx1">
                    <a:tint val="75000"/>
                  </a:schemeClr>
                </a:solidFill>
              </a:defRPr>
            </a:lvl2pPr>
            <a:lvl3pPr marL="1828755" indent="0" algn="ctr">
              <a:buNone/>
              <a:defRPr>
                <a:solidFill>
                  <a:schemeClr val="tx1">
                    <a:tint val="75000"/>
                  </a:schemeClr>
                </a:solidFill>
              </a:defRPr>
            </a:lvl3pPr>
            <a:lvl4pPr marL="2743131" indent="0" algn="ctr">
              <a:buNone/>
              <a:defRPr>
                <a:solidFill>
                  <a:schemeClr val="tx1">
                    <a:tint val="75000"/>
                  </a:schemeClr>
                </a:solidFill>
              </a:defRPr>
            </a:lvl4pPr>
            <a:lvl5pPr marL="3657509" indent="0" algn="ctr">
              <a:buNone/>
              <a:defRPr>
                <a:solidFill>
                  <a:schemeClr val="tx1">
                    <a:tint val="75000"/>
                  </a:schemeClr>
                </a:solidFill>
              </a:defRPr>
            </a:lvl5pPr>
            <a:lvl6pPr marL="4571886" indent="0" algn="ctr">
              <a:buNone/>
              <a:defRPr>
                <a:solidFill>
                  <a:schemeClr val="tx1">
                    <a:tint val="75000"/>
                  </a:schemeClr>
                </a:solidFill>
              </a:defRPr>
            </a:lvl6pPr>
            <a:lvl7pPr marL="5486264" indent="0" algn="ctr">
              <a:buNone/>
              <a:defRPr>
                <a:solidFill>
                  <a:schemeClr val="tx1">
                    <a:tint val="75000"/>
                  </a:schemeClr>
                </a:solidFill>
              </a:defRPr>
            </a:lvl7pPr>
            <a:lvl8pPr marL="6400640" indent="0" algn="ctr">
              <a:buNone/>
              <a:defRPr>
                <a:solidFill>
                  <a:schemeClr val="tx1">
                    <a:tint val="75000"/>
                  </a:schemeClr>
                </a:solidFill>
              </a:defRPr>
            </a:lvl8pPr>
            <a:lvl9pPr marL="7315017" indent="0" algn="ctr">
              <a:buNone/>
              <a:defRPr>
                <a:solidFill>
                  <a:schemeClr val="tx1">
                    <a:tint val="75000"/>
                  </a:schemeClr>
                </a:solidFill>
              </a:defRPr>
            </a:lvl9pPr>
          </a:lstStyle>
          <a:p>
            <a:r>
              <a:rPr lang="en-US" dirty="0"/>
              <a:t>Click to edit Master subtitle style</a:t>
            </a:r>
            <a:endParaRPr lang="en-029" dirty="0"/>
          </a:p>
        </p:txBody>
      </p:sp>
      <p:sp>
        <p:nvSpPr>
          <p:cNvPr id="4" name="Date Placeholder 3"/>
          <p:cNvSpPr>
            <a:spLocks noGrp="1"/>
          </p:cNvSpPr>
          <p:nvPr>
            <p:ph type="dt" sz="half" idx="10"/>
          </p:nvPr>
        </p:nvSpPr>
        <p:spPr>
          <a:xfrm>
            <a:off x="914400" y="9566914"/>
            <a:ext cx="7315200" cy="276999"/>
          </a:xfrm>
        </p:spPr>
        <p:txBody>
          <a:bodyPr/>
          <a:lstStyle/>
          <a:p>
            <a:r>
              <a:rPr lang="en-US" dirty="0"/>
              <a:t>CARIBBEAN DEVELOPMENT BANK</a:t>
            </a:r>
            <a:endParaRPr lang="en-029" dirty="0"/>
          </a:p>
        </p:txBody>
      </p:sp>
      <p:pic>
        <p:nvPicPr>
          <p:cNvPr id="6" name="Picture 5">
            <a:extLst>
              <a:ext uri="{FF2B5EF4-FFF2-40B4-BE49-F238E27FC236}">
                <a16:creationId xmlns:a16="http://schemas.microsoft.com/office/drawing/2014/main" id="{8C5A0647-10AE-BE48-80A8-68E3AA0088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001" y="243526"/>
            <a:ext cx="2230928" cy="2183462"/>
          </a:xfrm>
          <a:prstGeom prst="rect">
            <a:avLst/>
          </a:prstGeom>
        </p:spPr>
      </p:pic>
    </p:spTree>
    <p:extLst>
      <p:ext uri="{BB962C8B-B14F-4D97-AF65-F5344CB8AC3E}">
        <p14:creationId xmlns:p14="http://schemas.microsoft.com/office/powerpoint/2010/main" val="219275572"/>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555844B-03F2-A54E-9120-94ECA89430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1440" b="37742"/>
          <a:stretch/>
        </p:blipFill>
        <p:spPr>
          <a:xfrm>
            <a:off x="0" y="2"/>
            <a:ext cx="18288000" cy="2857500"/>
          </a:xfrm>
          <a:prstGeom prst="rect">
            <a:avLst/>
          </a:prstGeom>
        </p:spPr>
      </p:pic>
      <p:sp>
        <p:nvSpPr>
          <p:cNvPr id="11" name="Rectangle 10">
            <a:extLst>
              <a:ext uri="{FF2B5EF4-FFF2-40B4-BE49-F238E27FC236}">
                <a16:creationId xmlns:a16="http://schemas.microsoft.com/office/drawing/2014/main" id="{9790D40E-97B5-BE4E-9E0C-F2AA3126CF1C}"/>
              </a:ext>
            </a:extLst>
          </p:cNvPr>
          <p:cNvSpPr/>
          <p:nvPr userDrawn="1"/>
        </p:nvSpPr>
        <p:spPr>
          <a:xfrm>
            <a:off x="0" y="0"/>
            <a:ext cx="18288000" cy="2857500"/>
          </a:xfrm>
          <a:prstGeom prst="rect">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p>
        </p:txBody>
      </p:sp>
      <p:sp>
        <p:nvSpPr>
          <p:cNvPr id="2" name="Title 1"/>
          <p:cNvSpPr>
            <a:spLocks noGrp="1"/>
          </p:cNvSpPr>
          <p:nvPr>
            <p:ph type="title" hasCustomPrompt="1"/>
          </p:nvPr>
        </p:nvSpPr>
        <p:spPr>
          <a:xfrm>
            <a:off x="914400" y="358313"/>
            <a:ext cx="13868400" cy="1350264"/>
          </a:xfrm>
        </p:spPr>
        <p:txBody>
          <a:bodyPr anchor="t">
            <a:normAutofit/>
          </a:bodyPr>
          <a:lstStyle>
            <a:lvl1pPr algn="l">
              <a:defRPr sz="6401" b="0" i="0">
                <a:solidFill>
                  <a:schemeClr val="bg1"/>
                </a:solidFill>
                <a:latin typeface="Futura Bk BT Book" panose="020B0502020204020303" pitchFamily="34" charset="0"/>
                <a:cs typeface="Arial" panose="020B0604020202020204" pitchFamily="34" charset="0"/>
              </a:defRPr>
            </a:lvl1pPr>
          </a:lstStyle>
          <a:p>
            <a:r>
              <a:rPr lang="en-US" dirty="0"/>
              <a:t>Title of Slide</a:t>
            </a:r>
            <a:endParaRPr lang="en-029" dirty="0"/>
          </a:p>
        </p:txBody>
      </p:sp>
      <p:sp>
        <p:nvSpPr>
          <p:cNvPr id="3" name="Content Placeholder 2"/>
          <p:cNvSpPr>
            <a:spLocks noGrp="1"/>
          </p:cNvSpPr>
          <p:nvPr>
            <p:ph idx="1"/>
          </p:nvPr>
        </p:nvSpPr>
        <p:spPr>
          <a:xfrm>
            <a:off x="914400" y="3162302"/>
            <a:ext cx="16459200" cy="2831544"/>
          </a:xfrm>
        </p:spPr>
        <p:txBody>
          <a:bodyPr/>
          <a:lstStyle>
            <a:lvl1pPr>
              <a:defRPr sz="4800" b="0" i="0">
                <a:latin typeface="Futura Bk BT Book" panose="020B0502020204020303" pitchFamily="34" charset="0"/>
                <a:cs typeface="Arial" panose="020B0604020202020204" pitchFamily="34" charset="0"/>
              </a:defRPr>
            </a:lvl1pPr>
            <a:lvl2pPr>
              <a:defRPr sz="4001" b="0" i="0">
                <a:latin typeface="Futura Bk BT Book" panose="020B0502020204020303" pitchFamily="34" charset="0"/>
                <a:cs typeface="Arial" panose="020B0604020202020204" pitchFamily="34" charset="0"/>
              </a:defRPr>
            </a:lvl2pPr>
            <a:lvl3pPr>
              <a:defRPr sz="3600" b="0" i="0">
                <a:latin typeface="Futura Bk BT Book" panose="020B0502020204020303" pitchFamily="34" charset="0"/>
                <a:cs typeface="Arial" panose="020B0604020202020204" pitchFamily="34" charset="0"/>
              </a:defRPr>
            </a:lvl3pPr>
            <a:lvl4pPr>
              <a:defRPr sz="3200" b="0" i="0">
                <a:latin typeface="Futura Bk BT Book" panose="020B0502020204020303" pitchFamily="34" charset="0"/>
                <a:cs typeface="Arial" panose="020B0604020202020204" pitchFamily="34" charset="0"/>
              </a:defRPr>
            </a:lvl4pPr>
            <a:lvl5pPr>
              <a:defRPr sz="2801" b="0" i="0">
                <a:latin typeface="Futura Bk BT Book" panose="020B0502020204020303"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029" dirty="0"/>
          </a:p>
        </p:txBody>
      </p:sp>
      <p:sp>
        <p:nvSpPr>
          <p:cNvPr id="4" name="Date Placeholder 3"/>
          <p:cNvSpPr>
            <a:spLocks noGrp="1"/>
          </p:cNvSpPr>
          <p:nvPr>
            <p:ph type="dt" sz="half" idx="10"/>
          </p:nvPr>
        </p:nvSpPr>
        <p:spPr>
          <a:xfrm>
            <a:off x="914400" y="9566915"/>
            <a:ext cx="4206240" cy="307776"/>
          </a:xfrm>
        </p:spPr>
        <p:txBody>
          <a:bodyPr/>
          <a:lstStyle>
            <a:lvl1pPr>
              <a:defRPr sz="2000">
                <a:solidFill>
                  <a:srgbClr val="133C8B"/>
                </a:solidFill>
                <a:latin typeface="Futura Bk BT Book" panose="020B0502020204020303" pitchFamily="34" charset="0"/>
              </a:defRPr>
            </a:lvl1pPr>
          </a:lstStyle>
          <a:p>
            <a:r>
              <a:rPr lang="en-US"/>
              <a:t>CARIBBEAN DEVELOPMENT BANK</a:t>
            </a:r>
            <a:endParaRPr lang="en-029" dirty="0"/>
          </a:p>
        </p:txBody>
      </p:sp>
      <p:sp>
        <p:nvSpPr>
          <p:cNvPr id="6" name="Slide Number Placeholder 5"/>
          <p:cNvSpPr>
            <a:spLocks noGrp="1"/>
          </p:cNvSpPr>
          <p:nvPr>
            <p:ph type="sldNum" sz="quarter" idx="12"/>
          </p:nvPr>
        </p:nvSpPr>
        <p:spPr/>
        <p:txBody>
          <a:bodyPr/>
          <a:lstStyle/>
          <a:p>
            <a:fld id="{DEED1102-0035-44B2-A03D-2F06F3566EE8}" type="slidenum">
              <a:rPr lang="en-029" smtClean="0"/>
              <a:t>‹#›</a:t>
            </a:fld>
            <a:endParaRPr lang="en-029"/>
          </a:p>
        </p:txBody>
      </p:sp>
    </p:spTree>
    <p:extLst>
      <p:ext uri="{BB962C8B-B14F-4D97-AF65-F5344CB8AC3E}">
        <p14:creationId xmlns:p14="http://schemas.microsoft.com/office/powerpoint/2010/main" val="1549407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D2D5215-7FF4-4341-9C77-C65B95269CC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1440" b="37742"/>
          <a:stretch/>
        </p:blipFill>
        <p:spPr>
          <a:xfrm>
            <a:off x="0" y="2"/>
            <a:ext cx="18288000" cy="2857500"/>
          </a:xfrm>
          <a:prstGeom prst="rect">
            <a:avLst/>
          </a:prstGeom>
        </p:spPr>
      </p:pic>
      <p:sp>
        <p:nvSpPr>
          <p:cNvPr id="18" name="Rectangle 17">
            <a:extLst>
              <a:ext uri="{FF2B5EF4-FFF2-40B4-BE49-F238E27FC236}">
                <a16:creationId xmlns:a16="http://schemas.microsoft.com/office/drawing/2014/main" id="{CEC1D51F-2679-FD4F-9DA6-7382D137B7AE}"/>
              </a:ext>
            </a:extLst>
          </p:cNvPr>
          <p:cNvSpPr/>
          <p:nvPr userDrawn="1"/>
        </p:nvSpPr>
        <p:spPr>
          <a:xfrm>
            <a:off x="0" y="0"/>
            <a:ext cx="18288000" cy="2857500"/>
          </a:xfrm>
          <a:prstGeom prst="rect">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p>
        </p:txBody>
      </p:sp>
      <p:sp>
        <p:nvSpPr>
          <p:cNvPr id="3" name="Content Placeholder 2"/>
          <p:cNvSpPr>
            <a:spLocks noGrp="1"/>
          </p:cNvSpPr>
          <p:nvPr>
            <p:ph sz="half" idx="1"/>
          </p:nvPr>
        </p:nvSpPr>
        <p:spPr>
          <a:xfrm>
            <a:off x="914400" y="3215813"/>
            <a:ext cx="8077200" cy="4185762"/>
          </a:xfrm>
        </p:spPr>
        <p:txBody>
          <a:bodyPr/>
          <a:lstStyle>
            <a:lvl1pPr>
              <a:defRPr sz="5600" b="0" i="0"/>
            </a:lvl1pPr>
            <a:lvl2pPr>
              <a:defRPr sz="4800" b="0" i="0"/>
            </a:lvl2pPr>
            <a:lvl3pPr>
              <a:defRPr sz="4001" b="0" i="0"/>
            </a:lvl3pPr>
            <a:lvl4pPr>
              <a:defRPr sz="3600" b="0" i="0"/>
            </a:lvl4pPr>
            <a:lvl5pPr>
              <a:defRPr sz="3600" b="0" i="0"/>
            </a:lvl5pPr>
            <a:lvl6pPr>
              <a:defRPr sz="3600"/>
            </a:lvl6pPr>
            <a:lvl7pPr>
              <a:defRPr sz="3600"/>
            </a:lvl7pPr>
            <a:lvl8pPr>
              <a:defRPr sz="3600"/>
            </a:lvl8pPr>
            <a:lvl9pPr>
              <a:defRPr sz="3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029" dirty="0"/>
          </a:p>
        </p:txBody>
      </p:sp>
      <p:sp>
        <p:nvSpPr>
          <p:cNvPr id="4" name="Content Placeholder 3"/>
          <p:cNvSpPr>
            <a:spLocks noGrp="1"/>
          </p:cNvSpPr>
          <p:nvPr>
            <p:ph sz="half" idx="2"/>
          </p:nvPr>
        </p:nvSpPr>
        <p:spPr>
          <a:xfrm>
            <a:off x="9296400" y="3215813"/>
            <a:ext cx="8077200" cy="4185762"/>
          </a:xfrm>
        </p:spPr>
        <p:txBody>
          <a:bodyPr/>
          <a:lstStyle>
            <a:lvl1pPr>
              <a:defRPr sz="5600" b="0" i="0"/>
            </a:lvl1pPr>
            <a:lvl2pPr>
              <a:defRPr sz="4800" b="0" i="0"/>
            </a:lvl2pPr>
            <a:lvl3pPr>
              <a:defRPr sz="4001" b="0" i="0"/>
            </a:lvl3pPr>
            <a:lvl4pPr>
              <a:defRPr sz="3600" b="0" i="0"/>
            </a:lvl4pPr>
            <a:lvl5pPr>
              <a:defRPr sz="3600" b="0" i="0"/>
            </a:lvl5pPr>
            <a:lvl6pPr>
              <a:defRPr sz="3600"/>
            </a:lvl6pPr>
            <a:lvl7pPr>
              <a:defRPr sz="3600"/>
            </a:lvl7pPr>
            <a:lvl8pPr>
              <a:defRPr sz="3600"/>
            </a:lvl8pPr>
            <a:lvl9pPr>
              <a:defRPr sz="3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029" dirty="0"/>
          </a:p>
        </p:txBody>
      </p:sp>
      <p:sp>
        <p:nvSpPr>
          <p:cNvPr id="14" name="Title 1">
            <a:extLst>
              <a:ext uri="{FF2B5EF4-FFF2-40B4-BE49-F238E27FC236}">
                <a16:creationId xmlns:a16="http://schemas.microsoft.com/office/drawing/2014/main" id="{95393357-ABE3-464E-B0DD-A0B263EB663D}"/>
              </a:ext>
            </a:extLst>
          </p:cNvPr>
          <p:cNvSpPr>
            <a:spLocks noGrp="1"/>
          </p:cNvSpPr>
          <p:nvPr>
            <p:ph type="title" hasCustomPrompt="1"/>
          </p:nvPr>
        </p:nvSpPr>
        <p:spPr>
          <a:xfrm>
            <a:off x="914400" y="358313"/>
            <a:ext cx="13868400" cy="1350264"/>
          </a:xfrm>
        </p:spPr>
        <p:txBody>
          <a:bodyPr anchor="t">
            <a:normAutofit/>
          </a:bodyPr>
          <a:lstStyle>
            <a:lvl1pPr algn="l">
              <a:defRPr sz="6401" b="0" i="0">
                <a:solidFill>
                  <a:schemeClr val="bg1"/>
                </a:solidFill>
                <a:latin typeface="Futura Bk BT Book" panose="020B0502020204020303" pitchFamily="34" charset="0"/>
                <a:cs typeface="Arial" panose="020B0604020202020204" pitchFamily="34" charset="0"/>
              </a:defRPr>
            </a:lvl1pPr>
          </a:lstStyle>
          <a:p>
            <a:r>
              <a:rPr lang="en-US" dirty="0"/>
              <a:t>Title of Slide</a:t>
            </a:r>
            <a:endParaRPr lang="en-029" dirty="0"/>
          </a:p>
        </p:txBody>
      </p:sp>
      <p:sp>
        <p:nvSpPr>
          <p:cNvPr id="15" name="Date Placeholder 3">
            <a:extLst>
              <a:ext uri="{FF2B5EF4-FFF2-40B4-BE49-F238E27FC236}">
                <a16:creationId xmlns:a16="http://schemas.microsoft.com/office/drawing/2014/main" id="{04FE091E-352E-6244-AF7E-20F62AE2C882}"/>
              </a:ext>
            </a:extLst>
          </p:cNvPr>
          <p:cNvSpPr>
            <a:spLocks noGrp="1"/>
          </p:cNvSpPr>
          <p:nvPr>
            <p:ph type="dt" sz="half" idx="10"/>
          </p:nvPr>
        </p:nvSpPr>
        <p:spPr>
          <a:xfrm>
            <a:off x="914400" y="9534528"/>
            <a:ext cx="4267200" cy="307776"/>
          </a:xfrm>
        </p:spPr>
        <p:txBody>
          <a:bodyPr/>
          <a:lstStyle>
            <a:lvl1pPr>
              <a:defRPr sz="2000">
                <a:solidFill>
                  <a:srgbClr val="133C8B"/>
                </a:solidFill>
                <a:latin typeface="Futura Bk BT Book" panose="020B0502020204020303" pitchFamily="34" charset="0"/>
              </a:defRPr>
            </a:lvl1pPr>
          </a:lstStyle>
          <a:p>
            <a:r>
              <a:rPr lang="en-US"/>
              <a:t>CARIBBEAN DEVELOPMENT BANK</a:t>
            </a:r>
            <a:endParaRPr lang="en-029" dirty="0"/>
          </a:p>
        </p:txBody>
      </p:sp>
      <p:sp>
        <p:nvSpPr>
          <p:cNvPr id="16" name="Slide Number Placeholder 5">
            <a:extLst>
              <a:ext uri="{FF2B5EF4-FFF2-40B4-BE49-F238E27FC236}">
                <a16:creationId xmlns:a16="http://schemas.microsoft.com/office/drawing/2014/main" id="{EE737EDC-1BD8-4641-8E99-ABCD24B5EDAB}"/>
              </a:ext>
            </a:extLst>
          </p:cNvPr>
          <p:cNvSpPr>
            <a:spLocks noGrp="1"/>
          </p:cNvSpPr>
          <p:nvPr>
            <p:ph type="sldNum" sz="quarter" idx="12"/>
          </p:nvPr>
        </p:nvSpPr>
        <p:spPr>
          <a:xfrm>
            <a:off x="13106400" y="9534530"/>
            <a:ext cx="4267200" cy="276999"/>
          </a:xfrm>
        </p:spPr>
        <p:txBody>
          <a:bodyPr/>
          <a:lstStyle/>
          <a:p>
            <a:fld id="{DEED1102-0035-44B2-A03D-2F06F3566EE8}" type="slidenum">
              <a:rPr lang="en-029" smtClean="0"/>
              <a:t>‹#›</a:t>
            </a:fld>
            <a:endParaRPr lang="en-029"/>
          </a:p>
        </p:txBody>
      </p:sp>
    </p:spTree>
    <p:extLst>
      <p:ext uri="{BB962C8B-B14F-4D97-AF65-F5344CB8AC3E}">
        <p14:creationId xmlns:p14="http://schemas.microsoft.com/office/powerpoint/2010/main" val="1848807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llout and Hero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D60C-5841-974F-8745-80EB041A4C4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318404-45D7-A64D-948A-0A32DA35E43D}"/>
              </a:ext>
            </a:extLst>
          </p:cNvPr>
          <p:cNvSpPr>
            <a:spLocks noGrp="1"/>
          </p:cNvSpPr>
          <p:nvPr>
            <p:ph type="dt" sz="half" idx="10"/>
          </p:nvPr>
        </p:nvSpPr>
        <p:spPr>
          <a:xfrm>
            <a:off x="914400" y="9566915"/>
            <a:ext cx="4206240" cy="276999"/>
          </a:xfrm>
        </p:spPr>
        <p:txBody>
          <a:bodyPr/>
          <a:lstStyle/>
          <a:p>
            <a:r>
              <a:rPr lang="en-US"/>
              <a:t>CARIBBEAN DEVELOPMENT BANK</a:t>
            </a:r>
            <a:endParaRPr lang="en-029"/>
          </a:p>
        </p:txBody>
      </p:sp>
      <p:sp>
        <p:nvSpPr>
          <p:cNvPr id="4" name="Footer Placeholder 3">
            <a:extLst>
              <a:ext uri="{FF2B5EF4-FFF2-40B4-BE49-F238E27FC236}">
                <a16:creationId xmlns:a16="http://schemas.microsoft.com/office/drawing/2014/main" id="{895F3CA0-3ADA-2D4E-B5DE-DB3EA06E9878}"/>
              </a:ext>
            </a:extLst>
          </p:cNvPr>
          <p:cNvSpPr>
            <a:spLocks noGrp="1"/>
          </p:cNvSpPr>
          <p:nvPr>
            <p:ph type="ftr" sz="quarter" idx="11"/>
          </p:nvPr>
        </p:nvSpPr>
        <p:spPr/>
        <p:txBody>
          <a:bodyPr/>
          <a:lstStyle/>
          <a:p>
            <a:endParaRPr lang="en-029"/>
          </a:p>
        </p:txBody>
      </p:sp>
      <p:sp>
        <p:nvSpPr>
          <p:cNvPr id="5" name="Slide Number Placeholder 4">
            <a:extLst>
              <a:ext uri="{FF2B5EF4-FFF2-40B4-BE49-F238E27FC236}">
                <a16:creationId xmlns:a16="http://schemas.microsoft.com/office/drawing/2014/main" id="{895A198E-0568-8A46-AC79-B5E4D15323C3}"/>
              </a:ext>
            </a:extLst>
          </p:cNvPr>
          <p:cNvSpPr>
            <a:spLocks noGrp="1"/>
          </p:cNvSpPr>
          <p:nvPr>
            <p:ph type="sldNum" sz="quarter" idx="12"/>
          </p:nvPr>
        </p:nvSpPr>
        <p:spPr/>
        <p:txBody>
          <a:bodyPr/>
          <a:lstStyle/>
          <a:p>
            <a:fld id="{DEED1102-0035-44B2-A03D-2F06F3566EE8}" type="slidenum">
              <a:rPr lang="en-029" smtClean="0"/>
              <a:t>‹#›</a:t>
            </a:fld>
            <a:endParaRPr lang="en-029"/>
          </a:p>
        </p:txBody>
      </p:sp>
      <p:pic>
        <p:nvPicPr>
          <p:cNvPr id="7" name="Picture 6">
            <a:extLst>
              <a:ext uri="{FF2B5EF4-FFF2-40B4-BE49-F238E27FC236}">
                <a16:creationId xmlns:a16="http://schemas.microsoft.com/office/drawing/2014/main" id="{0037D60F-D027-9A4B-A66A-BFF75D9ED1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564" b="4050"/>
          <a:stretch/>
        </p:blipFill>
        <p:spPr>
          <a:xfrm>
            <a:off x="0" y="0"/>
            <a:ext cx="18288000" cy="10287000"/>
          </a:xfrm>
          <a:prstGeom prst="rect">
            <a:avLst/>
          </a:prstGeom>
        </p:spPr>
      </p:pic>
      <p:sp>
        <p:nvSpPr>
          <p:cNvPr id="8" name="Rectangle 7">
            <a:extLst>
              <a:ext uri="{FF2B5EF4-FFF2-40B4-BE49-F238E27FC236}">
                <a16:creationId xmlns:a16="http://schemas.microsoft.com/office/drawing/2014/main" id="{F7926DAD-FDCC-9F4F-BC46-0D177990EF96}"/>
              </a:ext>
            </a:extLst>
          </p:cNvPr>
          <p:cNvSpPr/>
          <p:nvPr userDrawn="1"/>
        </p:nvSpPr>
        <p:spPr>
          <a:xfrm>
            <a:off x="0" y="0"/>
            <a:ext cx="18288000" cy="102870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p>
        </p:txBody>
      </p:sp>
      <p:grpSp>
        <p:nvGrpSpPr>
          <p:cNvPr id="11" name="Group 10">
            <a:extLst>
              <a:ext uri="{FF2B5EF4-FFF2-40B4-BE49-F238E27FC236}">
                <a16:creationId xmlns:a16="http://schemas.microsoft.com/office/drawing/2014/main" id="{17112D29-1EA2-224C-AD8D-B9645752E84B}"/>
              </a:ext>
            </a:extLst>
          </p:cNvPr>
          <p:cNvGrpSpPr/>
          <p:nvPr userDrawn="1"/>
        </p:nvGrpSpPr>
        <p:grpSpPr>
          <a:xfrm>
            <a:off x="14270736" y="0"/>
            <a:ext cx="4017264" cy="10287000"/>
            <a:chOff x="7135368" y="0"/>
            <a:chExt cx="2008632" cy="5143500"/>
          </a:xfrm>
          <a:solidFill>
            <a:srgbClr val="002060"/>
          </a:solidFill>
        </p:grpSpPr>
        <p:sp>
          <p:nvSpPr>
            <p:cNvPr id="9" name="Rectangle 8">
              <a:extLst>
                <a:ext uri="{FF2B5EF4-FFF2-40B4-BE49-F238E27FC236}">
                  <a16:creationId xmlns:a16="http://schemas.microsoft.com/office/drawing/2014/main" id="{C1446345-A64C-E045-830E-543CB40A06A9}"/>
                </a:ext>
              </a:extLst>
            </p:cNvPr>
            <p:cNvSpPr/>
            <p:nvPr userDrawn="1"/>
          </p:nvSpPr>
          <p:spPr>
            <a:xfrm>
              <a:off x="7467600" y="0"/>
              <a:ext cx="1676400" cy="514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sp>
          <p:nvSpPr>
            <p:cNvPr id="10" name="Extract 9">
              <a:extLst>
                <a:ext uri="{FF2B5EF4-FFF2-40B4-BE49-F238E27FC236}">
                  <a16:creationId xmlns:a16="http://schemas.microsoft.com/office/drawing/2014/main" id="{B6348BA6-B28B-E34B-8F6C-304145DCDC87}"/>
                </a:ext>
              </a:extLst>
            </p:cNvPr>
            <p:cNvSpPr/>
            <p:nvPr userDrawn="1"/>
          </p:nvSpPr>
          <p:spPr>
            <a:xfrm rot="16200000">
              <a:off x="6982968" y="2305646"/>
              <a:ext cx="762000" cy="457200"/>
            </a:xfrm>
            <a:prstGeom prst="flowChartExtra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a:p>
          </p:txBody>
        </p:sp>
      </p:grpSp>
      <p:sp>
        <p:nvSpPr>
          <p:cNvPr id="12" name="Text Placeholder 11">
            <a:extLst>
              <a:ext uri="{FF2B5EF4-FFF2-40B4-BE49-F238E27FC236}">
                <a16:creationId xmlns:a16="http://schemas.microsoft.com/office/drawing/2014/main" id="{E7D7AF90-CE89-FE40-BAEA-942C567A3674}"/>
              </a:ext>
            </a:extLst>
          </p:cNvPr>
          <p:cNvSpPr>
            <a:spLocks noGrp="1"/>
          </p:cNvSpPr>
          <p:nvPr>
            <p:ph type="body" sz="quarter" idx="13" hasCustomPrompt="1"/>
          </p:nvPr>
        </p:nvSpPr>
        <p:spPr>
          <a:xfrm>
            <a:off x="15392400" y="3162300"/>
            <a:ext cx="2438400" cy="5334000"/>
          </a:xfrm>
        </p:spPr>
        <p:txBody>
          <a:bodyPr anchor="t" anchorCtr="0">
            <a:noAutofit/>
          </a:bodyPr>
          <a:lstStyle>
            <a:lvl1pPr marL="0" indent="0">
              <a:buNone/>
              <a:defRPr sz="2801">
                <a:solidFill>
                  <a:schemeClr val="bg1"/>
                </a:solidFill>
              </a:defRPr>
            </a:lvl1pPr>
          </a:lstStyle>
          <a:p>
            <a:pPr lvl="0"/>
            <a:r>
              <a:rPr lang="en-GB" dirty="0"/>
              <a:t>This is a callout. Put text or quotes you want to emphasise here.</a:t>
            </a:r>
          </a:p>
          <a:p>
            <a:pPr lvl="0"/>
            <a:r>
              <a:rPr lang="en-GB" dirty="0"/>
              <a:t>Text should be no smaller than 16 </a:t>
            </a:r>
            <a:r>
              <a:rPr lang="en-GB" dirty="0" err="1"/>
              <a:t>pt</a:t>
            </a:r>
            <a:endParaRPr lang="en-GB" dirty="0"/>
          </a:p>
          <a:p>
            <a:pPr lvl="0"/>
            <a:endParaRPr lang="en-GB" dirty="0"/>
          </a:p>
          <a:p>
            <a:pPr lvl="0"/>
            <a:endParaRPr lang="en-GB" dirty="0"/>
          </a:p>
        </p:txBody>
      </p:sp>
      <p:sp>
        <p:nvSpPr>
          <p:cNvPr id="16" name="Picture Placeholder 15">
            <a:extLst>
              <a:ext uri="{FF2B5EF4-FFF2-40B4-BE49-F238E27FC236}">
                <a16:creationId xmlns:a16="http://schemas.microsoft.com/office/drawing/2014/main" id="{FD119B95-1AAB-DC48-94FD-2AD3FAC56967}"/>
              </a:ext>
            </a:extLst>
          </p:cNvPr>
          <p:cNvSpPr>
            <a:spLocks noGrp="1"/>
          </p:cNvSpPr>
          <p:nvPr>
            <p:ph type="pic" sz="quarter" idx="14" hasCustomPrompt="1"/>
          </p:nvPr>
        </p:nvSpPr>
        <p:spPr>
          <a:xfrm>
            <a:off x="15849600" y="1028700"/>
            <a:ext cx="1524000" cy="1371600"/>
          </a:xfrm>
        </p:spPr>
        <p:txBody>
          <a:bodyPr anchor="ctr">
            <a:normAutofit/>
          </a:bodyPr>
          <a:lstStyle>
            <a:lvl1pPr marL="0" indent="0" algn="ctr">
              <a:buNone/>
              <a:defRPr sz="3200">
                <a:solidFill>
                  <a:schemeClr val="bg1"/>
                </a:solidFill>
              </a:defRPr>
            </a:lvl1pPr>
          </a:lstStyle>
          <a:p>
            <a:r>
              <a:rPr lang="en-GB" dirty="0"/>
              <a:t>ICON</a:t>
            </a:r>
          </a:p>
        </p:txBody>
      </p:sp>
    </p:spTree>
    <p:extLst>
      <p:ext uri="{BB962C8B-B14F-4D97-AF65-F5344CB8AC3E}">
        <p14:creationId xmlns:p14="http://schemas.microsoft.com/office/powerpoint/2010/main" val="769178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3" y="559202"/>
            <a:ext cx="16301718" cy="984887"/>
          </a:xfrm>
        </p:spPr>
        <p:txBody>
          <a:bodyPr lIns="0" tIns="0" rIns="0" bIns="0"/>
          <a:lstStyle>
            <a:lvl1pPr>
              <a:defRPr sz="6401" b="0" i="0">
                <a:solidFill>
                  <a:schemeClr val="bg1"/>
                </a:solidFill>
                <a:latin typeface="Futura Bk BT"/>
                <a:cs typeface="Futura Bk BT"/>
              </a:defRPr>
            </a:lvl1pPr>
          </a:lstStyle>
          <a:p>
            <a:endParaRPr dirty="0"/>
          </a:p>
        </p:txBody>
      </p:sp>
      <p:sp>
        <p:nvSpPr>
          <p:cNvPr id="3" name="Holder 3"/>
          <p:cNvSpPr>
            <a:spLocks noGrp="1"/>
          </p:cNvSpPr>
          <p:nvPr>
            <p:ph sz="half" idx="2"/>
          </p:nvPr>
        </p:nvSpPr>
        <p:spPr>
          <a:xfrm>
            <a:off x="914400" y="2366014"/>
            <a:ext cx="795528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19" y="2366014"/>
            <a:ext cx="795528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49700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43161" y="620756"/>
            <a:ext cx="16372961" cy="861774"/>
          </a:xfrm>
        </p:spPr>
        <p:txBody>
          <a:bodyPr lIns="0" tIns="0" rIns="0" bIns="0"/>
          <a:lstStyle>
            <a:lvl1pPr>
              <a:defRPr sz="5600" b="0" i="0">
                <a:solidFill>
                  <a:schemeClr val="tx1"/>
                </a:solidFill>
                <a:latin typeface="Arial Black" panose="020B0A04020102020204" pitchFamily="34" charset="0"/>
                <a:cs typeface="Arial Black" panose="020B0A04020102020204" pitchFamily="34" charset="0"/>
              </a:defRPr>
            </a:lvl1pPr>
          </a:lstStyle>
          <a:p>
            <a:endParaRPr dirty="0"/>
          </a:p>
        </p:txBody>
      </p:sp>
      <p:sp>
        <p:nvSpPr>
          <p:cNvPr id="3" name="Holder 3"/>
          <p:cNvSpPr>
            <a:spLocks noGrp="1"/>
          </p:cNvSpPr>
          <p:nvPr>
            <p:ph type="body" idx="1"/>
          </p:nvPr>
        </p:nvSpPr>
        <p:spPr>
          <a:xfrm>
            <a:off x="843164" y="2414397"/>
            <a:ext cx="16601682" cy="615650"/>
          </a:xfrm>
        </p:spPr>
        <p:txBody>
          <a:bodyPr lIns="0" tIns="0" rIns="0" bIns="0"/>
          <a:lstStyle>
            <a:lvl1pPr>
              <a:defRPr sz="4001" b="0" i="0">
                <a:solidFill>
                  <a:schemeClr val="bg1"/>
                </a:solidFill>
                <a:latin typeface="Futura Bk BT"/>
                <a:cs typeface="Futura Bk B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Rectangle 6"/>
          <p:cNvSpPr/>
          <p:nvPr userDrawn="1"/>
        </p:nvSpPr>
        <p:spPr>
          <a:xfrm>
            <a:off x="-5394" y="742263"/>
            <a:ext cx="762000" cy="6187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755"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1961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931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1"/>
            <a:ext cx="18288000" cy="6672263"/>
          </a:xfrm>
          <a:solidFill>
            <a:schemeClr val="bg1">
              <a:lumMod val="95000"/>
            </a:schemeClr>
          </a:solidFill>
        </p:spPr>
        <p:txBody>
          <a:bodyPr>
            <a:normAutofit/>
          </a:bodyPr>
          <a:lstStyle>
            <a:lvl1pPr marL="0" indent="0" algn="ctr">
              <a:buNone/>
              <a:defRPr sz="27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0" y="6672263"/>
            <a:ext cx="18288000" cy="36147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557213" y="6827045"/>
            <a:ext cx="17280732" cy="1764506"/>
          </a:xfrm>
        </p:spPr>
        <p:txBody>
          <a:bodyPr anchor="ctr"/>
          <a:lstStyle>
            <a:lvl1pPr algn="ctr">
              <a:defRPr sz="9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557213" y="8746332"/>
            <a:ext cx="17280732" cy="826293"/>
          </a:xfrm>
        </p:spPr>
        <p:txBody>
          <a:bodyPr/>
          <a:lstStyle>
            <a:lvl1pPr marL="0" indent="0" algn="ctr">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2970159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Rectangle 7">
            <a:extLst>
              <a:ext uri="{FF2B5EF4-FFF2-40B4-BE49-F238E27FC236}">
                <a16:creationId xmlns:a16="http://schemas.microsoft.com/office/drawing/2014/main" id="{21508BC1-7ABB-42C8-B268-3C6F4FD455DE}"/>
              </a:ext>
            </a:extLst>
          </p:cNvPr>
          <p:cNvSpPr/>
          <p:nvPr userDrawn="1"/>
        </p:nvSpPr>
        <p:spPr>
          <a:xfrm>
            <a:off x="300038" y="-2"/>
            <a:ext cx="17987963"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857250" y="1"/>
            <a:ext cx="9051132" cy="10286999"/>
          </a:xfrm>
          <a:solidFill>
            <a:schemeClr val="bg1">
              <a:lumMod val="95000"/>
            </a:schemeClr>
          </a:solidFill>
        </p:spPr>
        <p:txBody>
          <a:bodyPr>
            <a:normAutofit/>
          </a:bodyPr>
          <a:lstStyle>
            <a:lvl1pPr marL="0" indent="0" algn="ctr">
              <a:buNone/>
              <a:defRPr sz="2700"/>
            </a:lvl1pPr>
          </a:lstStyle>
          <a:p>
            <a:r>
              <a:rPr lang="en-US"/>
              <a:t>Click icon to add picture</a:t>
            </a:r>
            <a:endParaRPr lang="en-US" dirty="0"/>
          </a:p>
        </p:txBody>
      </p:sp>
      <p:sp>
        <p:nvSpPr>
          <p:cNvPr id="10" name="Rectangle 9">
            <a:extLst>
              <a:ext uri="{FF2B5EF4-FFF2-40B4-BE49-F238E27FC236}">
                <a16:creationId xmlns:a16="http://schemas.microsoft.com/office/drawing/2014/main" id="{F04A5F51-C7E6-44CC-ADF3-1C83AA35D0DC}"/>
              </a:ext>
            </a:extLst>
          </p:cNvPr>
          <p:cNvSpPr/>
          <p:nvPr userDrawn="1"/>
        </p:nvSpPr>
        <p:spPr>
          <a:xfrm>
            <a:off x="1" y="2"/>
            <a:ext cx="557213" cy="10287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10358438" y="2269334"/>
            <a:ext cx="7479507" cy="4893467"/>
          </a:xfrm>
        </p:spPr>
        <p:txBody>
          <a:bodyPr anchor="b"/>
          <a:lstStyle>
            <a:lvl1pPr algn="l">
              <a:defRPr sz="9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10358438" y="7391401"/>
            <a:ext cx="7479507" cy="146446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42398121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1"/>
            <a:ext cx="18288000" cy="10286999"/>
          </a:xfrm>
          <a:solidFill>
            <a:schemeClr val="bg1">
              <a:lumMod val="95000"/>
            </a:schemeClr>
          </a:solidFill>
        </p:spPr>
        <p:txBody>
          <a:bodyPr>
            <a:normAutofit/>
          </a:bodyPr>
          <a:lstStyle>
            <a:lvl1pPr marL="0" indent="0" algn="ctr">
              <a:buNone/>
              <a:defRPr sz="27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5154916" y="2669384"/>
            <a:ext cx="7978172" cy="3274217"/>
          </a:xfrm>
        </p:spPr>
        <p:txBody>
          <a:bodyPr anchor="b">
            <a:normAutofit/>
          </a:bodyPr>
          <a:lstStyle>
            <a:lvl1pPr algn="ctr">
              <a:defRPr sz="810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5154916" y="6118625"/>
            <a:ext cx="7978172" cy="1464467"/>
          </a:xfrm>
        </p:spPr>
        <p:txBody>
          <a:bodyPr/>
          <a:lstStyle>
            <a:lvl1pPr marL="0" indent="0" algn="ctr">
              <a:buNone/>
              <a:defRPr sz="36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3236911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Rectangle 3">
            <a:extLst>
              <a:ext uri="{FF2B5EF4-FFF2-40B4-BE49-F238E27FC236}">
                <a16:creationId xmlns:a16="http://schemas.microsoft.com/office/drawing/2014/main" id="{D1A59197-7C21-44E6-8A97-DE0ABD1E6909}"/>
              </a:ext>
            </a:extLst>
          </p:cNvPr>
          <p:cNvSpPr/>
          <p:nvPr userDrawn="1"/>
        </p:nvSpPr>
        <p:spPr>
          <a:xfrm>
            <a:off x="0" y="0"/>
            <a:ext cx="9620250" cy="10287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7524750" y="708422"/>
            <a:ext cx="10763250" cy="8870159"/>
          </a:xfrm>
          <a:solidFill>
            <a:schemeClr val="bg1">
              <a:lumMod val="95000"/>
            </a:schemeClr>
          </a:solidFill>
        </p:spPr>
        <p:txBody>
          <a:bodyPr>
            <a:normAutofit/>
          </a:bodyPr>
          <a:lstStyle>
            <a:lvl1pPr marL="0" indent="0" algn="ctr">
              <a:buNone/>
              <a:defRPr sz="27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p:nvPr>
        </p:nvSpPr>
        <p:spPr>
          <a:xfrm>
            <a:off x="557214" y="2669384"/>
            <a:ext cx="6624636" cy="3274217"/>
          </a:xfrm>
        </p:spPr>
        <p:txBody>
          <a:bodyPr anchor="b">
            <a:normAutofit/>
          </a:bodyPr>
          <a:lstStyle>
            <a:lvl1pPr algn="l">
              <a:defRPr sz="81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p:ph type="subTitle" idx="1"/>
          </p:nvPr>
        </p:nvSpPr>
        <p:spPr>
          <a:xfrm>
            <a:off x="557214" y="6118625"/>
            <a:ext cx="6624636" cy="1464467"/>
          </a:xfrm>
        </p:spPr>
        <p:txBody>
          <a:bodyPr/>
          <a:lstStyle>
            <a:lvl1pPr marL="0" indent="0" algn="l">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8" name="Rectangle 7">
            <a:extLst>
              <a:ext uri="{FF2B5EF4-FFF2-40B4-BE49-F238E27FC236}">
                <a16:creationId xmlns:a16="http://schemas.microsoft.com/office/drawing/2014/main" id="{C1626B81-8882-4179-8C3A-BEA9BBEF2A62}"/>
              </a:ext>
            </a:extLst>
          </p:cNvPr>
          <p:cNvSpPr/>
          <p:nvPr userDrawn="1"/>
        </p:nvSpPr>
        <p:spPr>
          <a:xfrm>
            <a:off x="7531895" y="552450"/>
            <a:ext cx="4739640" cy="1750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1053400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8288000"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5" name="Rectangle 14">
            <a:extLst>
              <a:ext uri="{FF2B5EF4-FFF2-40B4-BE49-F238E27FC236}">
                <a16:creationId xmlns:a16="http://schemas.microsoft.com/office/drawing/2014/main" id="{1517DDCC-4521-4225-8F36-D4B39128409A}"/>
              </a:ext>
            </a:extLst>
          </p:cNvPr>
          <p:cNvSpPr/>
          <p:nvPr userDrawn="1"/>
        </p:nvSpPr>
        <p:spPr>
          <a:xfrm>
            <a:off x="13487400" y="5948361"/>
            <a:ext cx="4800600" cy="4338639"/>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Rectangle 5">
            <a:extLst>
              <a:ext uri="{FF2B5EF4-FFF2-40B4-BE49-F238E27FC236}">
                <a16:creationId xmlns:a16="http://schemas.microsoft.com/office/drawing/2014/main" id="{B16570C8-2343-4B74-AF97-DC7CE5D92865}"/>
              </a:ext>
            </a:extLst>
          </p:cNvPr>
          <p:cNvSpPr/>
          <p:nvPr userDrawn="1"/>
        </p:nvSpPr>
        <p:spPr>
          <a:xfrm>
            <a:off x="0" y="0"/>
            <a:ext cx="4800600" cy="43386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userDrawn="1">
            <p:ph type="pic" sz="quarter" idx="10"/>
          </p:nvPr>
        </p:nvSpPr>
        <p:spPr>
          <a:xfrm>
            <a:off x="557215" y="417909"/>
            <a:ext cx="17280731" cy="4725591"/>
          </a:xfrm>
          <a:solidFill>
            <a:schemeClr val="bg1">
              <a:lumMod val="95000"/>
            </a:schemeClr>
          </a:solidFill>
        </p:spPr>
        <p:txBody>
          <a:bodyPr>
            <a:normAutofit/>
          </a:bodyPr>
          <a:lstStyle>
            <a:lvl1pPr marL="0" indent="0" algn="ctr">
              <a:buNone/>
              <a:defRPr sz="2700"/>
            </a:lvl1pPr>
          </a:lstStyle>
          <a:p>
            <a:r>
              <a:rPr lang="en-US"/>
              <a:t>Click icon to add picture</a:t>
            </a:r>
            <a:endParaRPr lang="en-US" dirty="0"/>
          </a:p>
        </p:txBody>
      </p:sp>
      <p:sp>
        <p:nvSpPr>
          <p:cNvPr id="14" name="Rectangle 13">
            <a:extLst>
              <a:ext uri="{FF2B5EF4-FFF2-40B4-BE49-F238E27FC236}">
                <a16:creationId xmlns:a16="http://schemas.microsoft.com/office/drawing/2014/main" id="{40B27536-7968-45BB-9FA8-DF1A47A47827}"/>
              </a:ext>
            </a:extLst>
          </p:cNvPr>
          <p:cNvSpPr/>
          <p:nvPr userDrawn="1"/>
        </p:nvSpPr>
        <p:spPr>
          <a:xfrm>
            <a:off x="557215" y="5143501"/>
            <a:ext cx="17280731" cy="4157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4E8B51C6-9166-4F67-995A-396809E6533C}"/>
              </a:ext>
            </a:extLst>
          </p:cNvPr>
          <p:cNvSpPr>
            <a:spLocks noGrp="1"/>
          </p:cNvSpPr>
          <p:nvPr userDrawn="1">
            <p:ph type="ctrTitle"/>
          </p:nvPr>
        </p:nvSpPr>
        <p:spPr>
          <a:xfrm>
            <a:off x="2265761" y="5829302"/>
            <a:ext cx="13863636" cy="1657350"/>
          </a:xfrm>
        </p:spPr>
        <p:txBody>
          <a:bodyPr anchor="ctr">
            <a:normAutofit/>
          </a:bodyPr>
          <a:lstStyle>
            <a:lvl1pPr algn="ctr">
              <a:defRPr sz="810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951C9A4-8764-4CB3-AC26-C957C0E84BCD}"/>
              </a:ext>
            </a:extLst>
          </p:cNvPr>
          <p:cNvSpPr>
            <a:spLocks noGrp="1"/>
          </p:cNvSpPr>
          <p:nvPr userDrawn="1">
            <p:ph type="subTitle" idx="1"/>
          </p:nvPr>
        </p:nvSpPr>
        <p:spPr>
          <a:xfrm>
            <a:off x="2265761" y="7696202"/>
            <a:ext cx="13863636" cy="800100"/>
          </a:xfrm>
        </p:spPr>
        <p:txBody>
          <a:bodyPr/>
          <a:lstStyle>
            <a:lvl1pPr marL="0" indent="0" algn="ctr">
              <a:buNone/>
              <a:defRPr sz="3600">
                <a:solidFill>
                  <a:schemeClr val="tx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Tree>
    <p:extLst>
      <p:ext uri="{BB962C8B-B14F-4D97-AF65-F5344CB8AC3E}">
        <p14:creationId xmlns:p14="http://schemas.microsoft.com/office/powerpoint/2010/main" val="812051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8207064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9C071DB-1B6B-4FC3-A099-12F35734D22D}"/>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Rectangle 7">
            <a:extLst>
              <a:ext uri="{FF2B5EF4-FFF2-40B4-BE49-F238E27FC236}">
                <a16:creationId xmlns:a16="http://schemas.microsoft.com/office/drawing/2014/main" id="{35768407-2D97-4F4F-8CB8-4D3668680B64}"/>
              </a:ext>
            </a:extLst>
          </p:cNvPr>
          <p:cNvSpPr/>
          <p:nvPr userDrawn="1"/>
        </p:nvSpPr>
        <p:spPr>
          <a:xfrm>
            <a:off x="557213" y="2190752"/>
            <a:ext cx="8586788" cy="7110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ln>
                <a:noFill/>
              </a:ln>
            </a:endParaRPr>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1866900" y="390527"/>
            <a:ext cx="14554200" cy="1459706"/>
          </a:xfrm>
        </p:spPr>
        <p:txBody>
          <a:bodyPr>
            <a:normAutofit/>
          </a:bodyPr>
          <a:lstStyle>
            <a:lvl1pPr algn="ctr">
              <a:defRPr sz="6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819150" y="2457449"/>
            <a:ext cx="8020050" cy="6572252"/>
          </a:xfrm>
        </p:spPr>
        <p:txBody>
          <a:bodyPr>
            <a:normAutofit/>
          </a:bodyPr>
          <a:lstStyle>
            <a:lvl1pPr>
              <a:defRPr sz="3600">
                <a:solidFill>
                  <a:schemeClr val="bg1"/>
                </a:solidFill>
              </a:defRPr>
            </a:lvl1pPr>
            <a:lvl2pPr>
              <a:defRPr sz="3000">
                <a:solidFill>
                  <a:schemeClr val="bg1"/>
                </a:solidFill>
              </a:defRPr>
            </a:lvl2pPr>
            <a:lvl3pPr>
              <a:defRPr sz="27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7" name="Picture Placeholder 6">
            <a:extLst>
              <a:ext uri="{FF2B5EF4-FFF2-40B4-BE49-F238E27FC236}">
                <a16:creationId xmlns:a16="http://schemas.microsoft.com/office/drawing/2014/main" id="{6D4AFEBD-46AA-4A09-AD19-CDD123811A47}"/>
              </a:ext>
            </a:extLst>
          </p:cNvPr>
          <p:cNvSpPr>
            <a:spLocks noGrp="1"/>
          </p:cNvSpPr>
          <p:nvPr>
            <p:ph type="pic" sz="quarter" idx="13"/>
          </p:nvPr>
        </p:nvSpPr>
        <p:spPr>
          <a:xfrm>
            <a:off x="9144001" y="2190752"/>
            <a:ext cx="8693945" cy="7110411"/>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7991404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557214" y="390527"/>
            <a:ext cx="8243889" cy="3207543"/>
          </a:xfrm>
        </p:spPr>
        <p:txBody>
          <a:bodyPr anchor="b">
            <a:noAutofit/>
          </a:bodyPr>
          <a:lstStyle>
            <a:lvl1pPr>
              <a:defRPr sz="8100"/>
            </a:lvl1pPr>
          </a:lstStyle>
          <a:p>
            <a:r>
              <a:rPr lang="en-US" noProof="0"/>
              <a:t>Click to edit Master title style</a:t>
            </a:r>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57213" y="3905251"/>
            <a:ext cx="8243889" cy="536019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5" name="Picture Placeholder 1">
            <a:extLst>
              <a:ext uri="{FF2B5EF4-FFF2-40B4-BE49-F238E27FC236}">
                <a16:creationId xmlns:a16="http://schemas.microsoft.com/office/drawing/2014/main" id="{08C777B1-9A90-4B1E-A6AE-9339286077EB}"/>
              </a:ext>
            </a:extLst>
          </p:cNvPr>
          <p:cNvSpPr>
            <a:spLocks noGrp="1"/>
          </p:cNvSpPr>
          <p:nvPr>
            <p:ph type="pic" sz="quarter" idx="10" hasCustomPrompt="1"/>
          </p:nvPr>
        </p:nvSpPr>
        <p:spPr>
          <a:xfrm>
            <a:off x="13786836" y="955925"/>
            <a:ext cx="4039200" cy="417381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2700" dirty="0"/>
            </a:lvl1pPr>
          </a:lstStyle>
          <a:p>
            <a:pPr marL="0" lvl="0" indent="0" algn="ctr">
              <a:buNone/>
            </a:pPr>
            <a:r>
              <a:rPr lang="en-US" noProof="0" dirty="0"/>
              <a:t>Add Image Here</a:t>
            </a:r>
          </a:p>
        </p:txBody>
      </p:sp>
      <p:sp>
        <p:nvSpPr>
          <p:cNvPr id="7" name="Picture Placeholder 2">
            <a:extLst>
              <a:ext uri="{FF2B5EF4-FFF2-40B4-BE49-F238E27FC236}">
                <a16:creationId xmlns:a16="http://schemas.microsoft.com/office/drawing/2014/main" id="{0FEA994A-8056-4F3D-9365-B6A362A93EE3}"/>
              </a:ext>
            </a:extLst>
          </p:cNvPr>
          <p:cNvSpPr>
            <a:spLocks noGrp="1"/>
          </p:cNvSpPr>
          <p:nvPr>
            <p:ph type="pic" sz="quarter" idx="11" hasCustomPrompt="1"/>
          </p:nvPr>
        </p:nvSpPr>
        <p:spPr>
          <a:xfrm>
            <a:off x="9747636" y="5145065"/>
            <a:ext cx="4039200" cy="4158480"/>
          </a:xfrm>
          <a:custGeom>
            <a:avLst/>
            <a:gdLst>
              <a:gd name="connsiteX0" fmla="*/ 0 w 2692800"/>
              <a:gd name="connsiteY0" fmla="*/ 0 h 2693640"/>
              <a:gd name="connsiteX1" fmla="*/ 2692800 w 2692800"/>
              <a:gd name="connsiteY1" fmla="*/ 0 h 2693640"/>
              <a:gd name="connsiteX2" fmla="*/ 2692800 w 2692800"/>
              <a:gd name="connsiteY2" fmla="*/ 2693640 h 2693640"/>
              <a:gd name="connsiteX3" fmla="*/ 0 w 2692800"/>
              <a:gd name="connsiteY3" fmla="*/ 2693640 h 2693640"/>
            </a:gdLst>
            <a:ahLst/>
            <a:cxnLst>
              <a:cxn ang="0">
                <a:pos x="connsiteX0" y="connsiteY0"/>
              </a:cxn>
              <a:cxn ang="0">
                <a:pos x="connsiteX1" y="connsiteY1"/>
              </a:cxn>
              <a:cxn ang="0">
                <a:pos x="connsiteX2" y="connsiteY2"/>
              </a:cxn>
              <a:cxn ang="0">
                <a:pos x="connsiteX3" y="connsiteY3"/>
              </a:cxn>
            </a:cxnLst>
            <a:rect l="l" t="t" r="r" b="b"/>
            <a:pathLst>
              <a:path w="2692800" h="2693640">
                <a:moveTo>
                  <a:pt x="0" y="0"/>
                </a:moveTo>
                <a:lnTo>
                  <a:pt x="2692800" y="0"/>
                </a:lnTo>
                <a:lnTo>
                  <a:pt x="2692800" y="2693640"/>
                </a:lnTo>
                <a:lnTo>
                  <a:pt x="0" y="2693640"/>
                </a:lnTo>
                <a:close/>
              </a:path>
            </a:pathLst>
          </a:custGeom>
          <a:solidFill>
            <a:schemeClr val="bg1">
              <a:lumMod val="95000"/>
            </a:schemeClr>
          </a:solidFill>
        </p:spPr>
        <p:txBody>
          <a:bodyPr vert="horz" lIns="91440" tIns="45720" rIns="91440" bIns="45720" rtlCol="0">
            <a:normAutofit/>
          </a:bodyPr>
          <a:lstStyle>
            <a:lvl1pPr>
              <a:defRPr lang="en-ID" sz="2700" dirty="0"/>
            </a:lvl1pPr>
          </a:lstStyle>
          <a:p>
            <a:pPr marL="0" lvl="0" indent="0" algn="ctr">
              <a:buNone/>
            </a:pPr>
            <a:r>
              <a:rPr lang="en-US" noProof="0" dirty="0"/>
              <a:t>Add Image Here</a:t>
            </a:r>
          </a:p>
        </p:txBody>
      </p:sp>
      <p:sp>
        <p:nvSpPr>
          <p:cNvPr id="9" name="Rectangle 8">
            <a:extLst>
              <a:ext uri="{FF2B5EF4-FFF2-40B4-BE49-F238E27FC236}">
                <a16:creationId xmlns:a16="http://schemas.microsoft.com/office/drawing/2014/main" id="{E429E334-587D-4420-9285-C2A5F494582B}"/>
              </a:ext>
            </a:extLst>
          </p:cNvPr>
          <p:cNvSpPr/>
          <p:nvPr userDrawn="1"/>
        </p:nvSpPr>
        <p:spPr>
          <a:xfrm>
            <a:off x="13934283" y="5290839"/>
            <a:ext cx="1872153" cy="18721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0" name="Rectangle 9">
            <a:extLst>
              <a:ext uri="{FF2B5EF4-FFF2-40B4-BE49-F238E27FC236}">
                <a16:creationId xmlns:a16="http://schemas.microsoft.com/office/drawing/2014/main" id="{F7BD4601-EF26-4D7C-8CB6-95488F17575B}"/>
              </a:ext>
            </a:extLst>
          </p:cNvPr>
          <p:cNvSpPr/>
          <p:nvPr userDrawn="1"/>
        </p:nvSpPr>
        <p:spPr>
          <a:xfrm>
            <a:off x="12932679" y="4272485"/>
            <a:ext cx="744810" cy="7448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1" name="Rectangle 10">
            <a:extLst>
              <a:ext uri="{FF2B5EF4-FFF2-40B4-BE49-F238E27FC236}">
                <a16:creationId xmlns:a16="http://schemas.microsoft.com/office/drawing/2014/main" id="{91949C41-2679-4E9D-A28C-F0C979F5702B}"/>
              </a:ext>
            </a:extLst>
          </p:cNvPr>
          <p:cNvSpPr/>
          <p:nvPr userDrawn="1"/>
        </p:nvSpPr>
        <p:spPr>
          <a:xfrm>
            <a:off x="13306347" y="3762188"/>
            <a:ext cx="371142" cy="371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2" name="Rectangle 11">
            <a:extLst>
              <a:ext uri="{FF2B5EF4-FFF2-40B4-BE49-F238E27FC236}">
                <a16:creationId xmlns:a16="http://schemas.microsoft.com/office/drawing/2014/main" id="{3454B05D-55FD-4118-B899-4095FF50870D}"/>
              </a:ext>
            </a:extLst>
          </p:cNvPr>
          <p:cNvSpPr/>
          <p:nvPr userDrawn="1"/>
        </p:nvSpPr>
        <p:spPr>
          <a:xfrm>
            <a:off x="1" y="1400176"/>
            <a:ext cx="450056" cy="21978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Tree>
    <p:extLst>
      <p:ext uri="{BB962C8B-B14F-4D97-AF65-F5344CB8AC3E}">
        <p14:creationId xmlns:p14="http://schemas.microsoft.com/office/powerpoint/2010/main" val="1628722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557214" y="1524001"/>
            <a:ext cx="5995986" cy="3752849"/>
          </a:xfrm>
        </p:spPr>
        <p:txBody>
          <a:bodyPr anchor="b">
            <a:noAutofit/>
          </a:bodyPr>
          <a:lstStyle>
            <a:lvl1pPr>
              <a:defRPr sz="81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557213" y="5429251"/>
            <a:ext cx="5995988" cy="3836195"/>
          </a:xfrm>
        </p:spPr>
        <p:txBody>
          <a:bodyPr>
            <a:normAutofit/>
          </a:bodyPr>
          <a:lstStyle>
            <a:lvl1pPr>
              <a:defRPr sz="30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7353302" y="928688"/>
            <a:ext cx="5181600" cy="8372475"/>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4" name="Picture Placeholder 6">
            <a:extLst>
              <a:ext uri="{FF2B5EF4-FFF2-40B4-BE49-F238E27FC236}">
                <a16:creationId xmlns:a16="http://schemas.microsoft.com/office/drawing/2014/main" id="{F6824EBC-CC6E-4D5A-B85A-DAC55ACE8533}"/>
              </a:ext>
            </a:extLst>
          </p:cNvPr>
          <p:cNvSpPr>
            <a:spLocks noGrp="1"/>
          </p:cNvSpPr>
          <p:nvPr>
            <p:ph type="pic" sz="quarter" idx="14"/>
          </p:nvPr>
        </p:nvSpPr>
        <p:spPr>
          <a:xfrm>
            <a:off x="12649202" y="390527"/>
            <a:ext cx="5181600" cy="8372474"/>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5" name="Rectangle 14">
            <a:extLst>
              <a:ext uri="{FF2B5EF4-FFF2-40B4-BE49-F238E27FC236}">
                <a16:creationId xmlns:a16="http://schemas.microsoft.com/office/drawing/2014/main" id="{43661888-890D-4E0C-8076-65EDFDB7DE27}"/>
              </a:ext>
            </a:extLst>
          </p:cNvPr>
          <p:cNvSpPr/>
          <p:nvPr userDrawn="1"/>
        </p:nvSpPr>
        <p:spPr>
          <a:xfrm>
            <a:off x="12649202" y="8763001"/>
            <a:ext cx="5188743" cy="5381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6" name="Rectangle 15">
            <a:extLst>
              <a:ext uri="{FF2B5EF4-FFF2-40B4-BE49-F238E27FC236}">
                <a16:creationId xmlns:a16="http://schemas.microsoft.com/office/drawing/2014/main" id="{5AE48EF9-5BAF-4BD7-A6BE-866C0307B69F}"/>
              </a:ext>
            </a:extLst>
          </p:cNvPr>
          <p:cNvSpPr/>
          <p:nvPr userDrawn="1"/>
        </p:nvSpPr>
        <p:spPr>
          <a:xfrm>
            <a:off x="7353302" y="359264"/>
            <a:ext cx="5188743" cy="5381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7" name="Rectangle 16">
            <a:extLst>
              <a:ext uri="{FF2B5EF4-FFF2-40B4-BE49-F238E27FC236}">
                <a16:creationId xmlns:a16="http://schemas.microsoft.com/office/drawing/2014/main" id="{E8D4A5F4-99AC-4FB3-8A59-AB8D7B4FC7D7}"/>
              </a:ext>
            </a:extLst>
          </p:cNvPr>
          <p:cNvSpPr/>
          <p:nvPr userDrawn="1"/>
        </p:nvSpPr>
        <p:spPr>
          <a:xfrm>
            <a:off x="0" y="2076450"/>
            <a:ext cx="266700" cy="66865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3530176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557214" y="714376"/>
            <a:ext cx="7748586" cy="3836195"/>
          </a:xfrm>
        </p:spPr>
        <p:txBody>
          <a:bodyPr anchor="ctr">
            <a:noAutofit/>
          </a:bodyPr>
          <a:lstStyle>
            <a:lvl1pPr>
              <a:defRPr sz="81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9144001" y="714376"/>
            <a:ext cx="8693945" cy="3836195"/>
          </a:xfrm>
        </p:spPr>
        <p:txBody>
          <a:bodyPr>
            <a:normAutofit/>
          </a:bodyPr>
          <a:lstStyle>
            <a:lvl1pPr>
              <a:defRPr sz="30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557214" y="4850912"/>
            <a:ext cx="17280729" cy="4450250"/>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714376"/>
            <a:ext cx="247650" cy="38361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3512573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1" name="Rectangle 10">
            <a:extLst>
              <a:ext uri="{FF2B5EF4-FFF2-40B4-BE49-F238E27FC236}">
                <a16:creationId xmlns:a16="http://schemas.microsoft.com/office/drawing/2014/main" id="{0E4979D5-6F1E-40A2-9A8E-8C5AE1AA3B62}"/>
              </a:ext>
            </a:extLst>
          </p:cNvPr>
          <p:cNvSpPr/>
          <p:nvPr userDrawn="1"/>
        </p:nvSpPr>
        <p:spPr>
          <a:xfrm>
            <a:off x="0" y="0"/>
            <a:ext cx="7707087"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9928796" y="1944265"/>
            <a:ext cx="7909146" cy="2327360"/>
          </a:xfrm>
        </p:spPr>
        <p:txBody>
          <a:bodyPr anchor="b">
            <a:no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9928797" y="4610951"/>
            <a:ext cx="7909146" cy="3836195"/>
          </a:xfrm>
        </p:spPr>
        <p:txBody>
          <a:bodyPr>
            <a:normAutofit/>
          </a:bodyPr>
          <a:lstStyle>
            <a:lvl1pPr>
              <a:defRPr sz="30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1676402" y="1524000"/>
            <a:ext cx="7707087" cy="7467600"/>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4" name="Rectangle 3">
            <a:extLst>
              <a:ext uri="{FF2B5EF4-FFF2-40B4-BE49-F238E27FC236}">
                <a16:creationId xmlns:a16="http://schemas.microsoft.com/office/drawing/2014/main" id="{7306EB3B-6A54-45E7-B23D-F9515CC15D12}"/>
              </a:ext>
            </a:extLst>
          </p:cNvPr>
          <p:cNvSpPr/>
          <p:nvPr userDrawn="1"/>
        </p:nvSpPr>
        <p:spPr>
          <a:xfrm>
            <a:off x="1" y="8991600"/>
            <a:ext cx="6139544" cy="12954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Rectangle 8">
            <a:extLst>
              <a:ext uri="{FF2B5EF4-FFF2-40B4-BE49-F238E27FC236}">
                <a16:creationId xmlns:a16="http://schemas.microsoft.com/office/drawing/2014/main" id="{7E110354-15BA-4B22-B7CF-3D5BFA5C722D}"/>
              </a:ext>
            </a:extLst>
          </p:cNvPr>
          <p:cNvSpPr/>
          <p:nvPr userDrawn="1"/>
        </p:nvSpPr>
        <p:spPr>
          <a:xfrm>
            <a:off x="3243946" y="1309815"/>
            <a:ext cx="6139544" cy="2078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1366684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C5F727-FA73-47F4-8647-79441AA996E3}"/>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E94FD2F3-3119-48E2-B464-A93E23C5A607}"/>
              </a:ext>
            </a:extLst>
          </p:cNvPr>
          <p:cNvSpPr>
            <a:spLocks noGrp="1"/>
          </p:cNvSpPr>
          <p:nvPr>
            <p:ph type="title"/>
          </p:nvPr>
        </p:nvSpPr>
        <p:spPr>
          <a:xfrm>
            <a:off x="557213" y="2675747"/>
            <a:ext cx="4667931" cy="4935507"/>
          </a:xfrm>
        </p:spPr>
        <p:txBody>
          <a:bodyPr anchor="ctr">
            <a:no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E87C6E-3441-429B-A81D-87F8344C068B}"/>
              </a:ext>
            </a:extLst>
          </p:cNvPr>
          <p:cNvSpPr>
            <a:spLocks noGrp="1"/>
          </p:cNvSpPr>
          <p:nvPr>
            <p:ph idx="1"/>
          </p:nvPr>
        </p:nvSpPr>
        <p:spPr>
          <a:xfrm>
            <a:off x="11234055" y="2675748"/>
            <a:ext cx="6603888" cy="4935507"/>
          </a:xfrm>
        </p:spPr>
        <p:txBody>
          <a:bodyPr anchor="ctr">
            <a:normAutofit/>
          </a:bodyPr>
          <a:lstStyle>
            <a:lvl1pPr>
              <a:defRPr sz="3000"/>
            </a:lvl1pPr>
            <a:lvl2pPr>
              <a:defRPr sz="2700"/>
            </a:lvl2pPr>
            <a:lvl3pPr>
              <a:defRPr sz="2400"/>
            </a:lvl3pPr>
            <a:lvl4pPr>
              <a:defRPr sz="2100"/>
            </a:lvl4pPr>
            <a:lvl5pPr>
              <a:defRPr sz="2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FC8ECDD1-1369-42FD-BD19-6797742A154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13" name="Picture Placeholder 6">
            <a:extLst>
              <a:ext uri="{FF2B5EF4-FFF2-40B4-BE49-F238E27FC236}">
                <a16:creationId xmlns:a16="http://schemas.microsoft.com/office/drawing/2014/main" id="{9303FD92-1AC4-4708-B13E-C97E00210D2E}"/>
              </a:ext>
            </a:extLst>
          </p:cNvPr>
          <p:cNvSpPr>
            <a:spLocks noGrp="1"/>
          </p:cNvSpPr>
          <p:nvPr>
            <p:ph type="pic" sz="quarter" idx="13"/>
          </p:nvPr>
        </p:nvSpPr>
        <p:spPr>
          <a:xfrm>
            <a:off x="5508172" y="0"/>
            <a:ext cx="5442857" cy="10287000"/>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5" name="Rectangle 4">
            <a:extLst>
              <a:ext uri="{FF2B5EF4-FFF2-40B4-BE49-F238E27FC236}">
                <a16:creationId xmlns:a16="http://schemas.microsoft.com/office/drawing/2014/main" id="{8E16C293-C1E0-4EA5-BDE5-D226D72FC08B}"/>
              </a:ext>
            </a:extLst>
          </p:cNvPr>
          <p:cNvSpPr/>
          <p:nvPr userDrawn="1"/>
        </p:nvSpPr>
        <p:spPr>
          <a:xfrm>
            <a:off x="557213" y="7946571"/>
            <a:ext cx="4667931" cy="23404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2" name="Rectangle 11">
            <a:extLst>
              <a:ext uri="{FF2B5EF4-FFF2-40B4-BE49-F238E27FC236}">
                <a16:creationId xmlns:a16="http://schemas.microsoft.com/office/drawing/2014/main" id="{DC770C08-8FFF-4293-8E7D-DBFEE4E3E443}"/>
              </a:ext>
            </a:extLst>
          </p:cNvPr>
          <p:cNvSpPr/>
          <p:nvPr userDrawn="1"/>
        </p:nvSpPr>
        <p:spPr>
          <a:xfrm>
            <a:off x="11234056" y="0"/>
            <a:ext cx="6603890" cy="23404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24524419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2084615"/>
            <a:ext cx="18288000" cy="611777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247775" y="3497377"/>
            <a:ext cx="15773400" cy="2250281"/>
          </a:xfrm>
        </p:spPr>
        <p:txBody>
          <a:bodyPr anchor="ctr"/>
          <a:lstStyle>
            <a:lvl1pPr>
              <a:defRPr sz="9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F2E6F7-3BE5-4484-A73E-3EFDB7348BB5}"/>
              </a:ext>
            </a:extLst>
          </p:cNvPr>
          <p:cNvSpPr>
            <a:spLocks noGrp="1"/>
          </p:cNvSpPr>
          <p:nvPr>
            <p:ph type="body" idx="1"/>
          </p:nvPr>
        </p:nvSpPr>
        <p:spPr>
          <a:xfrm>
            <a:off x="1247775" y="5952107"/>
            <a:ext cx="15773400" cy="1208313"/>
          </a:xfrm>
        </p:spPr>
        <p:txBody>
          <a:bodyPr/>
          <a:lstStyle>
            <a:lvl1pPr marL="0" indent="0">
              <a:buNone/>
              <a:defRPr sz="3600">
                <a:solidFill>
                  <a:schemeClr val="bg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9" name="Rectangle 8">
            <a:extLst>
              <a:ext uri="{FF2B5EF4-FFF2-40B4-BE49-F238E27FC236}">
                <a16:creationId xmlns:a16="http://schemas.microsoft.com/office/drawing/2014/main" id="{919AEFA0-9379-4E32-9D66-976465036916}"/>
              </a:ext>
            </a:extLst>
          </p:cNvPr>
          <p:cNvSpPr/>
          <p:nvPr userDrawn="1"/>
        </p:nvSpPr>
        <p:spPr>
          <a:xfrm>
            <a:off x="557213" y="870857"/>
            <a:ext cx="2360159" cy="22502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0" name="Rectangle 9">
            <a:extLst>
              <a:ext uri="{FF2B5EF4-FFF2-40B4-BE49-F238E27FC236}">
                <a16:creationId xmlns:a16="http://schemas.microsoft.com/office/drawing/2014/main" id="{64FFB43B-30D9-4055-B912-4E3C85B03657}"/>
              </a:ext>
            </a:extLst>
          </p:cNvPr>
          <p:cNvSpPr/>
          <p:nvPr userDrawn="1"/>
        </p:nvSpPr>
        <p:spPr>
          <a:xfrm>
            <a:off x="10646230" y="7657911"/>
            <a:ext cx="7191716" cy="10889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1344576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8" name="Rectangle 7">
            <a:extLst>
              <a:ext uri="{FF2B5EF4-FFF2-40B4-BE49-F238E27FC236}">
                <a16:creationId xmlns:a16="http://schemas.microsoft.com/office/drawing/2014/main" id="{4F93C6CC-9D8D-4981-8106-72C617756BD8}"/>
              </a:ext>
            </a:extLst>
          </p:cNvPr>
          <p:cNvSpPr/>
          <p:nvPr userDrawn="1"/>
        </p:nvSpPr>
        <p:spPr>
          <a:xfrm>
            <a:off x="0" y="1"/>
            <a:ext cx="9144000" cy="1028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1" name="Picture Placeholder 6">
            <a:extLst>
              <a:ext uri="{FF2B5EF4-FFF2-40B4-BE49-F238E27FC236}">
                <a16:creationId xmlns:a16="http://schemas.microsoft.com/office/drawing/2014/main" id="{391EAACA-1322-4E60-917E-C7408F539D5D}"/>
              </a:ext>
            </a:extLst>
          </p:cNvPr>
          <p:cNvSpPr>
            <a:spLocks noGrp="1"/>
          </p:cNvSpPr>
          <p:nvPr>
            <p:ph type="pic" sz="quarter" idx="13"/>
          </p:nvPr>
        </p:nvSpPr>
        <p:spPr>
          <a:xfrm>
            <a:off x="557214" y="390526"/>
            <a:ext cx="17280732" cy="9014732"/>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762125" y="5936747"/>
            <a:ext cx="14430375" cy="2250281"/>
          </a:xfrm>
        </p:spPr>
        <p:txBody>
          <a:bodyPr anchor="ctr"/>
          <a:lstStyle>
            <a:lvl1pPr>
              <a:defRPr sz="9000">
                <a:solidFill>
                  <a:schemeClr val="bg1"/>
                </a:solidFill>
              </a:defRPr>
            </a:lvl1pPr>
          </a:lstStyle>
          <a:p>
            <a:r>
              <a:rPr lang="en-US" noProof="0"/>
              <a:t>Click to edit Master title style</a:t>
            </a:r>
            <a:endParaRPr lang="en-US" noProof="0" dirty="0"/>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2" name="Freeform: Shape 11">
            <a:extLst>
              <a:ext uri="{FF2B5EF4-FFF2-40B4-BE49-F238E27FC236}">
                <a16:creationId xmlns:a16="http://schemas.microsoft.com/office/drawing/2014/main" id="{43296215-27AE-462B-9127-E1C932633896}"/>
              </a:ext>
            </a:extLst>
          </p:cNvPr>
          <p:cNvSpPr/>
          <p:nvPr userDrawn="1"/>
        </p:nvSpPr>
        <p:spPr>
          <a:xfrm>
            <a:off x="1640207" y="5765091"/>
            <a:ext cx="2583180" cy="2593590"/>
          </a:xfrm>
          <a:custGeom>
            <a:avLst/>
            <a:gdLst>
              <a:gd name="connsiteX0" fmla="*/ 0 w 2730500"/>
              <a:gd name="connsiteY0" fmla="*/ 0 h 2730500"/>
              <a:gd name="connsiteX1" fmla="*/ 2730500 w 2730500"/>
              <a:gd name="connsiteY1" fmla="*/ 0 h 2730500"/>
              <a:gd name="connsiteX2" fmla="*/ 2730500 w 2730500"/>
              <a:gd name="connsiteY2" fmla="*/ 672834 h 2730500"/>
              <a:gd name="connsiteX3" fmla="*/ 2606675 w 2730500"/>
              <a:gd name="connsiteY3" fmla="*/ 672834 h 2730500"/>
              <a:gd name="connsiteX4" fmla="*/ 2606675 w 2730500"/>
              <a:gd name="connsiteY4" fmla="*/ 116870 h 2730500"/>
              <a:gd name="connsiteX5" fmla="*/ 123826 w 2730500"/>
              <a:gd name="connsiteY5" fmla="*/ 116870 h 2730500"/>
              <a:gd name="connsiteX6" fmla="*/ 123826 w 2730500"/>
              <a:gd name="connsiteY6" fmla="*/ 2613630 h 2730500"/>
              <a:gd name="connsiteX7" fmla="*/ 2606675 w 2730500"/>
              <a:gd name="connsiteY7" fmla="*/ 2613630 h 2730500"/>
              <a:gd name="connsiteX8" fmla="*/ 2606675 w 2730500"/>
              <a:gd name="connsiteY8" fmla="*/ 2066205 h 2730500"/>
              <a:gd name="connsiteX9" fmla="*/ 2730500 w 2730500"/>
              <a:gd name="connsiteY9" fmla="*/ 2066205 h 2730500"/>
              <a:gd name="connsiteX10" fmla="*/ 2730500 w 2730500"/>
              <a:gd name="connsiteY10" fmla="*/ 2730500 h 2730500"/>
              <a:gd name="connsiteX11" fmla="*/ 0 w 2730500"/>
              <a:gd name="connsiteY11" fmla="*/ 2730500 h 273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30500" h="2730500">
                <a:moveTo>
                  <a:pt x="0" y="0"/>
                </a:moveTo>
                <a:lnTo>
                  <a:pt x="2730500" y="0"/>
                </a:lnTo>
                <a:lnTo>
                  <a:pt x="2730500" y="672834"/>
                </a:lnTo>
                <a:lnTo>
                  <a:pt x="2606675" y="672834"/>
                </a:lnTo>
                <a:lnTo>
                  <a:pt x="2606675" y="116870"/>
                </a:lnTo>
                <a:lnTo>
                  <a:pt x="123826" y="116870"/>
                </a:lnTo>
                <a:lnTo>
                  <a:pt x="123826" y="2613630"/>
                </a:lnTo>
                <a:lnTo>
                  <a:pt x="2606675" y="2613630"/>
                </a:lnTo>
                <a:lnTo>
                  <a:pt x="2606675" y="2066205"/>
                </a:lnTo>
                <a:lnTo>
                  <a:pt x="2730500" y="2066205"/>
                </a:lnTo>
                <a:lnTo>
                  <a:pt x="2730500" y="2730500"/>
                </a:lnTo>
                <a:lnTo>
                  <a:pt x="0" y="2730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Tree>
    <p:extLst>
      <p:ext uri="{BB962C8B-B14F-4D97-AF65-F5344CB8AC3E}">
        <p14:creationId xmlns:p14="http://schemas.microsoft.com/office/powerpoint/2010/main" val="11878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33" name="Picture Placeholder 32">
            <a:extLst>
              <a:ext uri="{FF2B5EF4-FFF2-40B4-BE49-F238E27FC236}">
                <a16:creationId xmlns:a16="http://schemas.microsoft.com/office/drawing/2014/main" id="{2DB7CFEB-6952-4BC3-B9E0-0C382490F9E6}"/>
              </a:ext>
            </a:extLst>
          </p:cNvPr>
          <p:cNvSpPr>
            <a:spLocks noGrp="1"/>
          </p:cNvSpPr>
          <p:nvPr>
            <p:ph type="pic" sz="quarter" idx="13"/>
          </p:nvPr>
        </p:nvSpPr>
        <p:spPr>
          <a:xfrm>
            <a:off x="8101013" y="390526"/>
            <a:ext cx="9749253" cy="8910638"/>
          </a:xfrm>
          <a:custGeom>
            <a:avLst/>
            <a:gdLst>
              <a:gd name="connsiteX0" fmla="*/ 4432576 w 6499502"/>
              <a:gd name="connsiteY0" fmla="*/ 4057650 h 5940425"/>
              <a:gd name="connsiteX1" fmla="*/ 6499502 w 6499502"/>
              <a:gd name="connsiteY1" fmla="*/ 4057650 h 5940425"/>
              <a:gd name="connsiteX2" fmla="*/ 6499502 w 6499502"/>
              <a:gd name="connsiteY2" fmla="*/ 5940425 h 5940425"/>
              <a:gd name="connsiteX3" fmla="*/ 4432576 w 6499502"/>
              <a:gd name="connsiteY3" fmla="*/ 5940425 h 5940425"/>
              <a:gd name="connsiteX4" fmla="*/ 2216288 w 6499502"/>
              <a:gd name="connsiteY4" fmla="*/ 4057650 h 5940425"/>
              <a:gd name="connsiteX5" fmla="*/ 4283214 w 6499502"/>
              <a:gd name="connsiteY5" fmla="*/ 4057650 h 5940425"/>
              <a:gd name="connsiteX6" fmla="*/ 4283214 w 6499502"/>
              <a:gd name="connsiteY6" fmla="*/ 5940425 h 5940425"/>
              <a:gd name="connsiteX7" fmla="*/ 2216288 w 6499502"/>
              <a:gd name="connsiteY7" fmla="*/ 5940425 h 5940425"/>
              <a:gd name="connsiteX8" fmla="*/ 0 w 6499502"/>
              <a:gd name="connsiteY8" fmla="*/ 4057650 h 5940425"/>
              <a:gd name="connsiteX9" fmla="*/ 2066926 w 6499502"/>
              <a:gd name="connsiteY9" fmla="*/ 4057650 h 5940425"/>
              <a:gd name="connsiteX10" fmla="*/ 2066926 w 6499502"/>
              <a:gd name="connsiteY10" fmla="*/ 5940425 h 5940425"/>
              <a:gd name="connsiteX11" fmla="*/ 0 w 6499502"/>
              <a:gd name="connsiteY11" fmla="*/ 5940425 h 5940425"/>
              <a:gd name="connsiteX12" fmla="*/ 4432576 w 6499502"/>
              <a:gd name="connsiteY12" fmla="*/ 2028825 h 5940425"/>
              <a:gd name="connsiteX13" fmla="*/ 6499502 w 6499502"/>
              <a:gd name="connsiteY13" fmla="*/ 2028825 h 5940425"/>
              <a:gd name="connsiteX14" fmla="*/ 6499502 w 6499502"/>
              <a:gd name="connsiteY14" fmla="*/ 3911600 h 5940425"/>
              <a:gd name="connsiteX15" fmla="*/ 4432576 w 6499502"/>
              <a:gd name="connsiteY15" fmla="*/ 3911600 h 5940425"/>
              <a:gd name="connsiteX16" fmla="*/ 2216288 w 6499502"/>
              <a:gd name="connsiteY16" fmla="*/ 2028825 h 5940425"/>
              <a:gd name="connsiteX17" fmla="*/ 4283214 w 6499502"/>
              <a:gd name="connsiteY17" fmla="*/ 2028825 h 5940425"/>
              <a:gd name="connsiteX18" fmla="*/ 4283214 w 6499502"/>
              <a:gd name="connsiteY18" fmla="*/ 3911600 h 5940425"/>
              <a:gd name="connsiteX19" fmla="*/ 2216288 w 6499502"/>
              <a:gd name="connsiteY19" fmla="*/ 3911600 h 5940425"/>
              <a:gd name="connsiteX20" fmla="*/ 0 w 6499502"/>
              <a:gd name="connsiteY20" fmla="*/ 2028825 h 5940425"/>
              <a:gd name="connsiteX21" fmla="*/ 2066926 w 6499502"/>
              <a:gd name="connsiteY21" fmla="*/ 2028825 h 5940425"/>
              <a:gd name="connsiteX22" fmla="*/ 2066926 w 6499502"/>
              <a:gd name="connsiteY22" fmla="*/ 3911600 h 5940425"/>
              <a:gd name="connsiteX23" fmla="*/ 0 w 6499502"/>
              <a:gd name="connsiteY23" fmla="*/ 3911600 h 5940425"/>
              <a:gd name="connsiteX24" fmla="*/ 4432576 w 6499502"/>
              <a:gd name="connsiteY24" fmla="*/ 0 h 5940425"/>
              <a:gd name="connsiteX25" fmla="*/ 6499502 w 6499502"/>
              <a:gd name="connsiteY25" fmla="*/ 0 h 5940425"/>
              <a:gd name="connsiteX26" fmla="*/ 6499502 w 6499502"/>
              <a:gd name="connsiteY26" fmla="*/ 1882775 h 5940425"/>
              <a:gd name="connsiteX27" fmla="*/ 4432576 w 6499502"/>
              <a:gd name="connsiteY27" fmla="*/ 1882775 h 5940425"/>
              <a:gd name="connsiteX28" fmla="*/ 2216288 w 6499502"/>
              <a:gd name="connsiteY28" fmla="*/ 0 h 5940425"/>
              <a:gd name="connsiteX29" fmla="*/ 4283214 w 6499502"/>
              <a:gd name="connsiteY29" fmla="*/ 0 h 5940425"/>
              <a:gd name="connsiteX30" fmla="*/ 4283214 w 6499502"/>
              <a:gd name="connsiteY30" fmla="*/ 1882775 h 5940425"/>
              <a:gd name="connsiteX31" fmla="*/ 2216288 w 6499502"/>
              <a:gd name="connsiteY31" fmla="*/ 1882775 h 5940425"/>
              <a:gd name="connsiteX32" fmla="*/ 0 w 6499502"/>
              <a:gd name="connsiteY32" fmla="*/ 0 h 5940425"/>
              <a:gd name="connsiteX33" fmla="*/ 2066926 w 6499502"/>
              <a:gd name="connsiteY33" fmla="*/ 0 h 5940425"/>
              <a:gd name="connsiteX34" fmla="*/ 2066926 w 6499502"/>
              <a:gd name="connsiteY34" fmla="*/ 1882775 h 5940425"/>
              <a:gd name="connsiteX35" fmla="*/ 0 w 6499502"/>
              <a:gd name="connsiteY35" fmla="*/ 1882775 h 594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99502" h="5940425">
                <a:moveTo>
                  <a:pt x="4432576" y="4057650"/>
                </a:moveTo>
                <a:lnTo>
                  <a:pt x="6499502" y="4057650"/>
                </a:lnTo>
                <a:lnTo>
                  <a:pt x="6499502" y="5940425"/>
                </a:lnTo>
                <a:lnTo>
                  <a:pt x="4432576" y="5940425"/>
                </a:lnTo>
                <a:close/>
                <a:moveTo>
                  <a:pt x="2216288" y="4057650"/>
                </a:moveTo>
                <a:lnTo>
                  <a:pt x="4283214" y="4057650"/>
                </a:lnTo>
                <a:lnTo>
                  <a:pt x="4283214" y="5940425"/>
                </a:lnTo>
                <a:lnTo>
                  <a:pt x="2216288" y="5940425"/>
                </a:lnTo>
                <a:close/>
                <a:moveTo>
                  <a:pt x="0" y="4057650"/>
                </a:moveTo>
                <a:lnTo>
                  <a:pt x="2066926" y="4057650"/>
                </a:lnTo>
                <a:lnTo>
                  <a:pt x="2066926" y="5940425"/>
                </a:lnTo>
                <a:lnTo>
                  <a:pt x="0" y="5940425"/>
                </a:lnTo>
                <a:close/>
                <a:moveTo>
                  <a:pt x="4432576" y="2028825"/>
                </a:moveTo>
                <a:lnTo>
                  <a:pt x="6499502" y="2028825"/>
                </a:lnTo>
                <a:lnTo>
                  <a:pt x="6499502" y="3911600"/>
                </a:lnTo>
                <a:lnTo>
                  <a:pt x="4432576" y="3911600"/>
                </a:lnTo>
                <a:close/>
                <a:moveTo>
                  <a:pt x="2216288" y="2028825"/>
                </a:moveTo>
                <a:lnTo>
                  <a:pt x="4283214" y="2028825"/>
                </a:lnTo>
                <a:lnTo>
                  <a:pt x="4283214" y="3911600"/>
                </a:lnTo>
                <a:lnTo>
                  <a:pt x="2216288" y="3911600"/>
                </a:lnTo>
                <a:close/>
                <a:moveTo>
                  <a:pt x="0" y="2028825"/>
                </a:moveTo>
                <a:lnTo>
                  <a:pt x="2066926" y="2028825"/>
                </a:lnTo>
                <a:lnTo>
                  <a:pt x="2066926" y="3911600"/>
                </a:lnTo>
                <a:lnTo>
                  <a:pt x="0" y="3911600"/>
                </a:lnTo>
                <a:close/>
                <a:moveTo>
                  <a:pt x="4432576" y="0"/>
                </a:moveTo>
                <a:lnTo>
                  <a:pt x="6499502" y="0"/>
                </a:lnTo>
                <a:lnTo>
                  <a:pt x="6499502" y="1882775"/>
                </a:lnTo>
                <a:lnTo>
                  <a:pt x="4432576" y="1882775"/>
                </a:lnTo>
                <a:close/>
                <a:moveTo>
                  <a:pt x="2216288" y="0"/>
                </a:moveTo>
                <a:lnTo>
                  <a:pt x="4283214" y="0"/>
                </a:lnTo>
                <a:lnTo>
                  <a:pt x="4283214" y="1882775"/>
                </a:lnTo>
                <a:lnTo>
                  <a:pt x="2216288" y="1882775"/>
                </a:lnTo>
                <a:close/>
                <a:moveTo>
                  <a:pt x="0" y="0"/>
                </a:moveTo>
                <a:lnTo>
                  <a:pt x="2066926" y="0"/>
                </a:lnTo>
                <a:lnTo>
                  <a:pt x="2066926" y="1882775"/>
                </a:lnTo>
                <a:lnTo>
                  <a:pt x="0" y="1882775"/>
                </a:lnTo>
                <a:close/>
              </a:path>
            </a:pathLst>
          </a:custGeom>
          <a:solidFill>
            <a:schemeClr val="bg1">
              <a:lumMod val="95000"/>
            </a:schemeClr>
          </a:solidFill>
        </p:spPr>
        <p:txBody>
          <a:bodyPr vert="horz" wrap="square" lIns="91440" tIns="45720" rIns="91440" bIns="45720" rtlCol="0" anchor="ctr">
            <a:noAutofit/>
          </a:bodyPr>
          <a:lstStyle>
            <a:lvl1pPr>
              <a:defRPr lang="en-US" sz="2700"/>
            </a:lvl1pPr>
          </a:lstStyle>
          <a:p>
            <a:pPr marL="0" lvl="0" indent="0" algn="ctr">
              <a:buNone/>
            </a:pPr>
            <a:r>
              <a:rPr lang="en-US" noProof="0"/>
              <a:t>Click icon to add picture</a:t>
            </a:r>
            <a:endParaRPr lang="en-US"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557213" y="2395392"/>
            <a:ext cx="7215188" cy="4900902"/>
          </a:xfrm>
        </p:spPr>
        <p:txBody>
          <a:bodyPr anchor="ctr"/>
          <a:lstStyle>
            <a:lvl1pPr>
              <a:defRPr sz="9000">
                <a:solidFill>
                  <a:schemeClr val="accent5"/>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5900247" y="7429010"/>
            <a:ext cx="1872153" cy="18721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7" name="Rectangle 16">
            <a:extLst>
              <a:ext uri="{FF2B5EF4-FFF2-40B4-BE49-F238E27FC236}">
                <a16:creationId xmlns:a16="http://schemas.microsoft.com/office/drawing/2014/main" id="{76B43515-5C7A-4125-B76D-8A24D2BBE5EC}"/>
              </a:ext>
            </a:extLst>
          </p:cNvPr>
          <p:cNvSpPr/>
          <p:nvPr userDrawn="1"/>
        </p:nvSpPr>
        <p:spPr>
          <a:xfrm>
            <a:off x="557213" y="1517867"/>
            <a:ext cx="744810" cy="74481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8" name="Rectangle 17">
            <a:extLst>
              <a:ext uri="{FF2B5EF4-FFF2-40B4-BE49-F238E27FC236}">
                <a16:creationId xmlns:a16="http://schemas.microsoft.com/office/drawing/2014/main" id="{0C9A713B-4176-4C86-9E87-4ADBD6F444FB}"/>
              </a:ext>
            </a:extLst>
          </p:cNvPr>
          <p:cNvSpPr/>
          <p:nvPr userDrawn="1"/>
        </p:nvSpPr>
        <p:spPr>
          <a:xfrm>
            <a:off x="930881" y="1007570"/>
            <a:ext cx="371142" cy="3711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Tree>
    <p:extLst>
      <p:ext uri="{BB962C8B-B14F-4D97-AF65-F5344CB8AC3E}">
        <p14:creationId xmlns:p14="http://schemas.microsoft.com/office/powerpoint/2010/main" val="20156977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557213" y="5876924"/>
            <a:ext cx="10372725" cy="3402506"/>
          </a:xfrm>
        </p:spPr>
        <p:txBody>
          <a:bodyPr anchor="ctr"/>
          <a:lstStyle>
            <a:lvl1pPr>
              <a:defRPr sz="9000">
                <a:solidFill>
                  <a:schemeClr val="tx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7833269" y="3490912"/>
            <a:ext cx="3264693" cy="22669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26" name="Rectangle 25">
            <a:extLst>
              <a:ext uri="{FF2B5EF4-FFF2-40B4-BE49-F238E27FC236}">
                <a16:creationId xmlns:a16="http://schemas.microsoft.com/office/drawing/2014/main" id="{DFA0623C-0B34-4074-8AA0-6428A5AF07A3}"/>
              </a:ext>
            </a:extLst>
          </p:cNvPr>
          <p:cNvSpPr/>
          <p:nvPr userDrawn="1"/>
        </p:nvSpPr>
        <p:spPr>
          <a:xfrm>
            <a:off x="11203259" y="5876924"/>
            <a:ext cx="3264693" cy="34242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33" name="Picture Placeholder 32">
            <a:extLst>
              <a:ext uri="{FF2B5EF4-FFF2-40B4-BE49-F238E27FC236}">
                <a16:creationId xmlns:a16="http://schemas.microsoft.com/office/drawing/2014/main" id="{B5D335A5-A601-4D8A-AEF5-F34792FF565A}"/>
              </a:ext>
            </a:extLst>
          </p:cNvPr>
          <p:cNvSpPr>
            <a:spLocks noGrp="1"/>
          </p:cNvSpPr>
          <p:nvPr>
            <p:ph type="pic" sz="quarter" idx="21"/>
          </p:nvPr>
        </p:nvSpPr>
        <p:spPr>
          <a:xfrm>
            <a:off x="557212" y="390527"/>
            <a:ext cx="17280734" cy="8910636"/>
          </a:xfrm>
          <a:custGeom>
            <a:avLst/>
            <a:gdLst>
              <a:gd name="connsiteX0" fmla="*/ 9344026 w 11520489"/>
              <a:gd name="connsiteY0" fmla="*/ 3657598 h 5940424"/>
              <a:gd name="connsiteX1" fmla="*/ 11520489 w 11520489"/>
              <a:gd name="connsiteY1" fmla="*/ 3657598 h 5940424"/>
              <a:gd name="connsiteX2" fmla="*/ 11520489 w 11520489"/>
              <a:gd name="connsiteY2" fmla="*/ 5940424 h 5940424"/>
              <a:gd name="connsiteX3" fmla="*/ 9344026 w 11520489"/>
              <a:gd name="connsiteY3" fmla="*/ 5940424 h 5940424"/>
              <a:gd name="connsiteX4" fmla="*/ 9344026 w 11520489"/>
              <a:gd name="connsiteY4" fmla="*/ 2066924 h 5940424"/>
              <a:gd name="connsiteX5" fmla="*/ 11520489 w 11520489"/>
              <a:gd name="connsiteY5" fmla="*/ 2066924 h 5940424"/>
              <a:gd name="connsiteX6" fmla="*/ 11520489 w 11520489"/>
              <a:gd name="connsiteY6" fmla="*/ 3578224 h 5940424"/>
              <a:gd name="connsiteX7" fmla="*/ 9344026 w 11520489"/>
              <a:gd name="connsiteY7" fmla="*/ 3578224 h 5940424"/>
              <a:gd name="connsiteX8" fmla="*/ 7097365 w 11520489"/>
              <a:gd name="connsiteY8" fmla="*/ 2066924 h 5940424"/>
              <a:gd name="connsiteX9" fmla="*/ 9273828 w 11520489"/>
              <a:gd name="connsiteY9" fmla="*/ 2066924 h 5940424"/>
              <a:gd name="connsiteX10" fmla="*/ 9273828 w 11520489"/>
              <a:gd name="connsiteY10" fmla="*/ 3578224 h 5940424"/>
              <a:gd name="connsiteX11" fmla="*/ 7097365 w 11520489"/>
              <a:gd name="connsiteY11" fmla="*/ 3578224 h 5940424"/>
              <a:gd name="connsiteX12" fmla="*/ 2604044 w 11520489"/>
              <a:gd name="connsiteY12" fmla="*/ 2066923 h 5940424"/>
              <a:gd name="connsiteX13" fmla="*/ 4780506 w 11520489"/>
              <a:gd name="connsiteY13" fmla="*/ 2066923 h 5940424"/>
              <a:gd name="connsiteX14" fmla="*/ 4780506 w 11520489"/>
              <a:gd name="connsiteY14" fmla="*/ 3578222 h 5940424"/>
              <a:gd name="connsiteX15" fmla="*/ 2604044 w 11520489"/>
              <a:gd name="connsiteY15" fmla="*/ 3578222 h 5940424"/>
              <a:gd name="connsiteX16" fmla="*/ 0 w 11520489"/>
              <a:gd name="connsiteY16" fmla="*/ 2066923 h 5940424"/>
              <a:gd name="connsiteX17" fmla="*/ 2533843 w 11520489"/>
              <a:gd name="connsiteY17" fmla="*/ 2066923 h 5940424"/>
              <a:gd name="connsiteX18" fmla="*/ 2533843 w 11520489"/>
              <a:gd name="connsiteY18" fmla="*/ 3578222 h 5940424"/>
              <a:gd name="connsiteX19" fmla="*/ 0 w 11520489"/>
              <a:gd name="connsiteY19" fmla="*/ 3578222 h 5940424"/>
              <a:gd name="connsiteX20" fmla="*/ 2604046 w 11520489"/>
              <a:gd name="connsiteY20" fmla="*/ 0 h 5940424"/>
              <a:gd name="connsiteX21" fmla="*/ 4780509 w 11520489"/>
              <a:gd name="connsiteY21" fmla="*/ 0 h 5940424"/>
              <a:gd name="connsiteX22" fmla="*/ 4780509 w 11520489"/>
              <a:gd name="connsiteY22" fmla="*/ 1987550 h 5940424"/>
              <a:gd name="connsiteX23" fmla="*/ 2604046 w 11520489"/>
              <a:gd name="connsiteY23" fmla="*/ 1987550 h 5940424"/>
              <a:gd name="connsiteX24" fmla="*/ 2 w 11520489"/>
              <a:gd name="connsiteY24" fmla="*/ 0 h 5940424"/>
              <a:gd name="connsiteX25" fmla="*/ 2533845 w 11520489"/>
              <a:gd name="connsiteY25" fmla="*/ 0 h 5940424"/>
              <a:gd name="connsiteX26" fmla="*/ 2533845 w 11520489"/>
              <a:gd name="connsiteY26" fmla="*/ 1987550 h 5940424"/>
              <a:gd name="connsiteX27" fmla="*/ 2 w 11520489"/>
              <a:gd name="connsiteY27" fmla="*/ 1987550 h 5940424"/>
              <a:gd name="connsiteX28" fmla="*/ 7097365 w 11520489"/>
              <a:gd name="connsiteY28" fmla="*/ 0 h 5940424"/>
              <a:gd name="connsiteX29" fmla="*/ 9273828 w 11520489"/>
              <a:gd name="connsiteY29" fmla="*/ 0 h 5940424"/>
              <a:gd name="connsiteX30" fmla="*/ 9273828 w 11520489"/>
              <a:gd name="connsiteY30" fmla="*/ 1987550 h 5940424"/>
              <a:gd name="connsiteX31" fmla="*/ 7097365 w 11520489"/>
              <a:gd name="connsiteY31" fmla="*/ 1987550 h 5940424"/>
              <a:gd name="connsiteX32" fmla="*/ 4850705 w 11520489"/>
              <a:gd name="connsiteY32" fmla="*/ 0 h 5940424"/>
              <a:gd name="connsiteX33" fmla="*/ 7027168 w 11520489"/>
              <a:gd name="connsiteY33" fmla="*/ 0 h 5940424"/>
              <a:gd name="connsiteX34" fmla="*/ 7027168 w 11520489"/>
              <a:gd name="connsiteY34" fmla="*/ 1987550 h 5940424"/>
              <a:gd name="connsiteX35" fmla="*/ 4850705 w 11520489"/>
              <a:gd name="connsiteY35" fmla="*/ 1987550 h 5940424"/>
              <a:gd name="connsiteX36" fmla="*/ 9344025 w 11520489"/>
              <a:gd name="connsiteY36" fmla="*/ 0 h 5940424"/>
              <a:gd name="connsiteX37" fmla="*/ 11520488 w 11520489"/>
              <a:gd name="connsiteY37" fmla="*/ 0 h 5940424"/>
              <a:gd name="connsiteX38" fmla="*/ 11520488 w 11520489"/>
              <a:gd name="connsiteY38" fmla="*/ 1987550 h 5940424"/>
              <a:gd name="connsiteX39" fmla="*/ 9344025 w 11520489"/>
              <a:gd name="connsiteY39" fmla="*/ 1987550 h 5940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520489" h="5940424">
                <a:moveTo>
                  <a:pt x="9344026" y="3657598"/>
                </a:moveTo>
                <a:lnTo>
                  <a:pt x="11520489" y="3657598"/>
                </a:lnTo>
                <a:lnTo>
                  <a:pt x="11520489" y="5940424"/>
                </a:lnTo>
                <a:lnTo>
                  <a:pt x="9344026" y="5940424"/>
                </a:lnTo>
                <a:close/>
                <a:moveTo>
                  <a:pt x="9344026" y="2066924"/>
                </a:moveTo>
                <a:lnTo>
                  <a:pt x="11520489" y="2066924"/>
                </a:lnTo>
                <a:lnTo>
                  <a:pt x="11520489" y="3578224"/>
                </a:lnTo>
                <a:lnTo>
                  <a:pt x="9344026" y="3578224"/>
                </a:lnTo>
                <a:close/>
                <a:moveTo>
                  <a:pt x="7097365" y="2066924"/>
                </a:moveTo>
                <a:lnTo>
                  <a:pt x="9273828" y="2066924"/>
                </a:lnTo>
                <a:lnTo>
                  <a:pt x="9273828" y="3578224"/>
                </a:lnTo>
                <a:lnTo>
                  <a:pt x="7097365" y="3578224"/>
                </a:lnTo>
                <a:close/>
                <a:moveTo>
                  <a:pt x="2604044" y="2066923"/>
                </a:moveTo>
                <a:lnTo>
                  <a:pt x="4780506" y="2066923"/>
                </a:lnTo>
                <a:lnTo>
                  <a:pt x="4780506" y="3578222"/>
                </a:lnTo>
                <a:lnTo>
                  <a:pt x="2604044" y="3578222"/>
                </a:lnTo>
                <a:close/>
                <a:moveTo>
                  <a:pt x="0" y="2066923"/>
                </a:moveTo>
                <a:lnTo>
                  <a:pt x="2533843" y="2066923"/>
                </a:lnTo>
                <a:lnTo>
                  <a:pt x="2533843" y="3578222"/>
                </a:lnTo>
                <a:lnTo>
                  <a:pt x="0" y="3578222"/>
                </a:lnTo>
                <a:close/>
                <a:moveTo>
                  <a:pt x="2604046" y="0"/>
                </a:moveTo>
                <a:lnTo>
                  <a:pt x="4780509" y="0"/>
                </a:lnTo>
                <a:lnTo>
                  <a:pt x="4780509" y="1987550"/>
                </a:lnTo>
                <a:lnTo>
                  <a:pt x="2604046" y="1987550"/>
                </a:lnTo>
                <a:close/>
                <a:moveTo>
                  <a:pt x="2" y="0"/>
                </a:moveTo>
                <a:lnTo>
                  <a:pt x="2533845" y="0"/>
                </a:lnTo>
                <a:lnTo>
                  <a:pt x="2533845" y="1987550"/>
                </a:lnTo>
                <a:lnTo>
                  <a:pt x="2" y="1987550"/>
                </a:lnTo>
                <a:close/>
                <a:moveTo>
                  <a:pt x="7097365" y="0"/>
                </a:moveTo>
                <a:lnTo>
                  <a:pt x="9273828" y="0"/>
                </a:lnTo>
                <a:lnTo>
                  <a:pt x="9273828" y="1987550"/>
                </a:lnTo>
                <a:lnTo>
                  <a:pt x="7097365" y="1987550"/>
                </a:lnTo>
                <a:close/>
                <a:moveTo>
                  <a:pt x="4850705" y="0"/>
                </a:moveTo>
                <a:lnTo>
                  <a:pt x="7027168" y="0"/>
                </a:lnTo>
                <a:lnTo>
                  <a:pt x="7027168" y="1987550"/>
                </a:lnTo>
                <a:lnTo>
                  <a:pt x="4850705" y="1987550"/>
                </a:lnTo>
                <a:close/>
                <a:moveTo>
                  <a:pt x="9344025" y="0"/>
                </a:moveTo>
                <a:lnTo>
                  <a:pt x="11520488" y="0"/>
                </a:lnTo>
                <a:lnTo>
                  <a:pt x="11520488" y="1987550"/>
                </a:lnTo>
                <a:lnTo>
                  <a:pt x="9344025" y="1987550"/>
                </a:lnTo>
                <a:close/>
              </a:path>
            </a:pathLst>
          </a:custGeom>
          <a:solidFill>
            <a:schemeClr val="bg1">
              <a:lumMod val="95000"/>
            </a:schemeClr>
          </a:solidFill>
        </p:spPr>
        <p:txBody>
          <a:bodyPr vert="horz" wrap="square" lIns="91440" tIns="45720" rIns="91440" bIns="45720" rtlCol="0" anchor="t">
            <a:noAutofit/>
          </a:bodyPr>
          <a:lstStyle>
            <a:lvl1pPr>
              <a:defRPr lang="en-US" sz="27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3305609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97887-B1EF-4184-95F4-276A92D54B8F}"/>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2" name="Title 1">
            <a:extLst>
              <a:ext uri="{FF2B5EF4-FFF2-40B4-BE49-F238E27FC236}">
                <a16:creationId xmlns:a16="http://schemas.microsoft.com/office/drawing/2014/main" id="{4C2FFEDF-1F62-45E5-8000-9689D9DFC4D1}"/>
              </a:ext>
            </a:extLst>
          </p:cNvPr>
          <p:cNvSpPr>
            <a:spLocks noGrp="1"/>
          </p:cNvSpPr>
          <p:nvPr>
            <p:ph type="title"/>
          </p:nvPr>
        </p:nvSpPr>
        <p:spPr>
          <a:xfrm>
            <a:off x="1314450" y="6609311"/>
            <a:ext cx="15659100" cy="1763166"/>
          </a:xfrm>
        </p:spPr>
        <p:txBody>
          <a:bodyPr anchor="ctr"/>
          <a:lstStyle>
            <a:lvl1pPr algn="ctr">
              <a:defRPr sz="9000">
                <a:solidFill>
                  <a:schemeClr val="accent1"/>
                </a:solidFill>
              </a:defRPr>
            </a:lvl1pPr>
          </a:lstStyle>
          <a:p>
            <a:r>
              <a:rPr lang="en-US" noProof="0"/>
              <a:t>Click to edit Master title style</a:t>
            </a:r>
          </a:p>
        </p:txBody>
      </p:sp>
      <p:sp>
        <p:nvSpPr>
          <p:cNvPr id="6" name="Slide Number Placeholder 5">
            <a:extLst>
              <a:ext uri="{FF2B5EF4-FFF2-40B4-BE49-F238E27FC236}">
                <a16:creationId xmlns:a16="http://schemas.microsoft.com/office/drawing/2014/main" id="{A8D10129-98D8-456D-9925-F02A38DE1423}"/>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16" name="Rectangle 15">
            <a:extLst>
              <a:ext uri="{FF2B5EF4-FFF2-40B4-BE49-F238E27FC236}">
                <a16:creationId xmlns:a16="http://schemas.microsoft.com/office/drawing/2014/main" id="{A73E3CFC-9652-4E07-82D7-0EC3304CAA1F}"/>
              </a:ext>
            </a:extLst>
          </p:cNvPr>
          <p:cNvSpPr/>
          <p:nvPr userDrawn="1"/>
        </p:nvSpPr>
        <p:spPr>
          <a:xfrm>
            <a:off x="1" y="1"/>
            <a:ext cx="18287999" cy="42719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8" name="Picture Placeholder 6">
            <a:extLst>
              <a:ext uri="{FF2B5EF4-FFF2-40B4-BE49-F238E27FC236}">
                <a16:creationId xmlns:a16="http://schemas.microsoft.com/office/drawing/2014/main" id="{230D70C6-13FD-45D4-8FB6-26C56B8FF2D4}"/>
              </a:ext>
            </a:extLst>
          </p:cNvPr>
          <p:cNvSpPr>
            <a:spLocks noGrp="1"/>
          </p:cNvSpPr>
          <p:nvPr>
            <p:ph type="pic" sz="quarter" idx="13"/>
          </p:nvPr>
        </p:nvSpPr>
        <p:spPr>
          <a:xfrm>
            <a:off x="557214" y="390526"/>
            <a:ext cx="17280732" cy="5486399"/>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noProof="0"/>
              <a:t>Click icon to add picture</a:t>
            </a:r>
            <a:endParaRPr lang="en-US" noProof="0" dirty="0"/>
          </a:p>
        </p:txBody>
      </p:sp>
      <p:sp>
        <p:nvSpPr>
          <p:cNvPr id="3" name="Rectangle 2">
            <a:extLst>
              <a:ext uri="{FF2B5EF4-FFF2-40B4-BE49-F238E27FC236}">
                <a16:creationId xmlns:a16="http://schemas.microsoft.com/office/drawing/2014/main" id="{E10ED78A-2A17-41C4-9030-D406C56DDF4A}"/>
              </a:ext>
            </a:extLst>
          </p:cNvPr>
          <p:cNvSpPr/>
          <p:nvPr userDrawn="1"/>
        </p:nvSpPr>
        <p:spPr>
          <a:xfrm>
            <a:off x="8693942" y="5871123"/>
            <a:ext cx="900113" cy="4378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Tree>
    <p:extLst>
      <p:ext uri="{BB962C8B-B14F-4D97-AF65-F5344CB8AC3E}">
        <p14:creationId xmlns:p14="http://schemas.microsoft.com/office/powerpoint/2010/main" val="3235295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6C789F-805A-4494-8430-C63414191AC2}"/>
              </a:ext>
            </a:extLst>
          </p:cNvPr>
          <p:cNvSpPr/>
          <p:nvPr userDrawn="1"/>
        </p:nvSpPr>
        <p:spPr>
          <a:xfrm>
            <a:off x="557213" y="2289574"/>
            <a:ext cx="5393532" cy="68437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0" name="Rectangle 9">
            <a:extLst>
              <a:ext uri="{FF2B5EF4-FFF2-40B4-BE49-F238E27FC236}">
                <a16:creationId xmlns:a16="http://schemas.microsoft.com/office/drawing/2014/main" id="{A5A73287-EED0-4EEC-8007-E2C13366027B}"/>
              </a:ext>
            </a:extLst>
          </p:cNvPr>
          <p:cNvSpPr/>
          <p:nvPr userDrawn="1"/>
        </p:nvSpPr>
        <p:spPr>
          <a:xfrm>
            <a:off x="12337257" y="2289574"/>
            <a:ext cx="5393532" cy="68437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871539" y="2586038"/>
            <a:ext cx="4714875" cy="6286500"/>
          </a:xfrm>
        </p:spPr>
        <p:txBody>
          <a:bodyPr>
            <a:normAutofit/>
          </a:bodyPr>
          <a:lstStyle>
            <a:lvl1pPr>
              <a:defRPr sz="2700">
                <a:solidFill>
                  <a:schemeClr val="bg1"/>
                </a:solidFill>
              </a:defRPr>
            </a:lvl1pPr>
            <a:lvl2pPr>
              <a:defRPr sz="2400">
                <a:solidFill>
                  <a:schemeClr val="bg1"/>
                </a:solidFill>
              </a:defRPr>
            </a:lvl2pPr>
            <a:lvl3pPr>
              <a:defRPr sz="21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12676923" y="2568179"/>
            <a:ext cx="4714200" cy="6286500"/>
          </a:xfrm>
        </p:spPr>
        <p:txBody>
          <a:bodyPr>
            <a:normAutofit/>
          </a:bodyPr>
          <a:lstStyle>
            <a:lvl1pPr>
              <a:defRPr sz="2700">
                <a:solidFill>
                  <a:schemeClr val="bg1"/>
                </a:solidFill>
              </a:defRPr>
            </a:lvl1pPr>
            <a:lvl2pPr>
              <a:defRPr sz="2400">
                <a:solidFill>
                  <a:schemeClr val="bg1"/>
                </a:solidFill>
              </a:defRPr>
            </a:lvl2pPr>
            <a:lvl3pPr>
              <a:defRPr sz="21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5950745" y="1850232"/>
            <a:ext cx="6386513" cy="7722393"/>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313646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A73287-EED0-4EEC-8007-E2C13366027B}"/>
              </a:ext>
            </a:extLst>
          </p:cNvPr>
          <p:cNvSpPr/>
          <p:nvPr userDrawn="1"/>
        </p:nvSpPr>
        <p:spPr>
          <a:xfrm>
            <a:off x="9301163" y="1850231"/>
            <a:ext cx="8429627" cy="41005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9574582" y="2036121"/>
            <a:ext cx="7882790" cy="3607290"/>
          </a:xfrm>
        </p:spPr>
        <p:txBody>
          <a:bodyPr>
            <a:normAutofit/>
          </a:bodyPr>
          <a:lstStyle>
            <a:lvl1pPr>
              <a:defRPr sz="2700">
                <a:solidFill>
                  <a:schemeClr val="bg1"/>
                </a:solidFill>
              </a:defRPr>
            </a:lvl1pPr>
            <a:lvl2pPr>
              <a:defRPr sz="2400">
                <a:solidFill>
                  <a:schemeClr val="bg1"/>
                </a:solidFill>
              </a:defRPr>
            </a:lvl2pPr>
            <a:lvl3pPr>
              <a:defRPr sz="21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557213" y="1850232"/>
            <a:ext cx="8636795" cy="3623400"/>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1" name="Picture Placeholder 6">
            <a:extLst>
              <a:ext uri="{FF2B5EF4-FFF2-40B4-BE49-F238E27FC236}">
                <a16:creationId xmlns:a16="http://schemas.microsoft.com/office/drawing/2014/main" id="{B9795E85-7B91-41BB-9DF4-A4893AA48FFA}"/>
              </a:ext>
            </a:extLst>
          </p:cNvPr>
          <p:cNvSpPr>
            <a:spLocks noGrp="1"/>
          </p:cNvSpPr>
          <p:nvPr>
            <p:ph type="pic" sz="quarter" idx="14"/>
          </p:nvPr>
        </p:nvSpPr>
        <p:spPr>
          <a:xfrm>
            <a:off x="9301163" y="5950745"/>
            <a:ext cx="8429625" cy="3621881"/>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557213" y="5465699"/>
            <a:ext cx="8636795" cy="4100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933609" y="5772711"/>
            <a:ext cx="7884000" cy="3607200"/>
          </a:xfrm>
        </p:spPr>
        <p:txBody>
          <a:bodyPr>
            <a:normAutofit/>
          </a:bodyPr>
          <a:lstStyle>
            <a:lvl1pPr>
              <a:defRPr sz="2700">
                <a:solidFill>
                  <a:schemeClr val="bg1"/>
                </a:solidFill>
              </a:defRPr>
            </a:lvl1pPr>
            <a:lvl2pPr>
              <a:defRPr sz="2400">
                <a:solidFill>
                  <a:schemeClr val="bg1"/>
                </a:solidFill>
              </a:defRPr>
            </a:lvl2pPr>
            <a:lvl3pPr>
              <a:defRPr sz="21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0517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p:txBody>
          <a:body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4DC80855-A1B8-4B65-B6F6-2AA6239EC246}"/>
              </a:ext>
            </a:extLst>
          </p:cNvPr>
          <p:cNvSpPr>
            <a:spLocks noGrp="1"/>
          </p:cNvSpPr>
          <p:nvPr>
            <p:ph type="pic" sz="quarter" idx="13"/>
          </p:nvPr>
        </p:nvSpPr>
        <p:spPr>
          <a:xfrm>
            <a:off x="557213" y="1850233"/>
            <a:ext cx="17280732" cy="3572042"/>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BB372D75-4BAD-4C47-AE7D-0F2711031EEC}"/>
              </a:ext>
            </a:extLst>
          </p:cNvPr>
          <p:cNvSpPr/>
          <p:nvPr userDrawn="1"/>
        </p:nvSpPr>
        <p:spPr>
          <a:xfrm>
            <a:off x="557213" y="5465699"/>
            <a:ext cx="17280732" cy="41005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9574582" y="5712309"/>
            <a:ext cx="7882790" cy="3607290"/>
          </a:xfrm>
        </p:spPr>
        <p:txBody>
          <a:bodyPr>
            <a:normAutofit/>
          </a:bodyPr>
          <a:lstStyle>
            <a:lvl1pPr>
              <a:defRPr sz="2700">
                <a:solidFill>
                  <a:schemeClr val="bg1"/>
                </a:solidFill>
              </a:defRPr>
            </a:lvl1pPr>
            <a:lvl2pPr>
              <a:defRPr sz="2400">
                <a:solidFill>
                  <a:schemeClr val="bg1"/>
                </a:solidFill>
              </a:defRPr>
            </a:lvl2pPr>
            <a:lvl3pPr>
              <a:defRPr sz="21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933609" y="5712354"/>
            <a:ext cx="7884000" cy="3607200"/>
          </a:xfrm>
        </p:spPr>
        <p:txBody>
          <a:bodyPr>
            <a:normAutofit/>
          </a:bodyPr>
          <a:lstStyle>
            <a:lvl1pPr>
              <a:defRPr sz="2700">
                <a:solidFill>
                  <a:schemeClr val="bg1"/>
                </a:solidFill>
              </a:defRPr>
            </a:lvl1pPr>
            <a:lvl2pPr>
              <a:defRPr sz="2400">
                <a:solidFill>
                  <a:schemeClr val="bg1"/>
                </a:solidFill>
              </a:defRPr>
            </a:lvl2pPr>
            <a:lvl3pPr>
              <a:defRPr sz="21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Straight Connector 5">
            <a:extLst>
              <a:ext uri="{FF2B5EF4-FFF2-40B4-BE49-F238E27FC236}">
                <a16:creationId xmlns:a16="http://schemas.microsoft.com/office/drawing/2014/main" id="{C15E3050-1157-4448-A84E-5AC72FC84A7F}"/>
              </a:ext>
            </a:extLst>
          </p:cNvPr>
          <p:cNvCxnSpPr/>
          <p:nvPr userDrawn="1"/>
        </p:nvCxnSpPr>
        <p:spPr>
          <a:xfrm>
            <a:off x="9197579" y="5662069"/>
            <a:ext cx="0" cy="37077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05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22" name="Rectangle 21">
            <a:extLst>
              <a:ext uri="{FF2B5EF4-FFF2-40B4-BE49-F238E27FC236}">
                <a16:creationId xmlns:a16="http://schemas.microsoft.com/office/drawing/2014/main" id="{115DEB4D-1697-4E72-B2BF-F5EA1EF3B009}"/>
              </a:ext>
            </a:extLst>
          </p:cNvPr>
          <p:cNvSpPr/>
          <p:nvPr userDrawn="1"/>
        </p:nvSpPr>
        <p:spPr>
          <a:xfrm>
            <a:off x="10744199" y="4578951"/>
            <a:ext cx="2052800" cy="16952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557213" y="2001636"/>
            <a:ext cx="6672263" cy="2281236"/>
          </a:xfrm>
        </p:spPr>
        <p:txBody>
          <a:bodyPr anchor="b">
            <a:noAutofit/>
          </a:bodyPr>
          <a:lstStyle>
            <a:lvl1pPr>
              <a:defRPr sz="5400"/>
            </a:lvl1pPr>
          </a:lstStyle>
          <a:p>
            <a:r>
              <a:rPr lang="en-US" noProof="0"/>
              <a:t>Click to edit Master title style</a:t>
            </a:r>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noProof="0" smtClean="0"/>
              <a:t>‹#›</a:t>
            </a:fld>
            <a:endParaRPr lang="en-US" noProof="0"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5414345" y="4678163"/>
            <a:ext cx="4390967" cy="4622999"/>
          </a:xfrm>
        </p:spPr>
        <p:txBody>
          <a:bodyPr>
            <a:normAutofit/>
          </a:bodyPr>
          <a:lstStyle>
            <a:lvl1pPr>
              <a:defRPr sz="2700">
                <a:solidFill>
                  <a:schemeClr val="tx1"/>
                </a:solidFill>
              </a:defRPr>
            </a:lvl1pPr>
            <a:lvl2pPr>
              <a:defRPr sz="2400">
                <a:solidFill>
                  <a:schemeClr val="tx1"/>
                </a:solidFill>
              </a:defRPr>
            </a:lvl2pPr>
            <a:lvl3pPr>
              <a:defRPr sz="2100">
                <a:solidFill>
                  <a:schemeClr val="tx1"/>
                </a:solidFill>
              </a:defRPr>
            </a:lvl3pPr>
            <a:lvl4pPr>
              <a:defRPr sz="1800">
                <a:solidFill>
                  <a:schemeClr val="tx1"/>
                </a:solidFill>
              </a:defRPr>
            </a:lvl4pPr>
            <a:lvl5pPr>
              <a:defRPr sz="18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557213" y="4678164"/>
            <a:ext cx="4390200" cy="4622883"/>
          </a:xfrm>
        </p:spPr>
        <p:txBody>
          <a:bodyPr>
            <a:normAutofit/>
          </a:bodyPr>
          <a:lstStyle>
            <a:lvl1pPr>
              <a:defRPr sz="2700">
                <a:solidFill>
                  <a:schemeClr val="tx1"/>
                </a:solidFill>
              </a:defRPr>
            </a:lvl1pPr>
            <a:lvl2pPr>
              <a:defRPr sz="2400">
                <a:solidFill>
                  <a:schemeClr val="tx1"/>
                </a:solidFill>
              </a:defRPr>
            </a:lvl2pPr>
            <a:lvl3pPr>
              <a:defRPr sz="2100">
                <a:solidFill>
                  <a:schemeClr val="tx1"/>
                </a:solidFill>
              </a:defRPr>
            </a:lvl3pPr>
            <a:lvl4pPr>
              <a:defRPr sz="1800">
                <a:solidFill>
                  <a:schemeClr val="tx1"/>
                </a:solidFill>
              </a:defRPr>
            </a:lvl4pPr>
            <a:lvl5pPr>
              <a:defRPr sz="18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5" name="Picture Placeholder 24">
            <a:extLst>
              <a:ext uri="{FF2B5EF4-FFF2-40B4-BE49-F238E27FC236}">
                <a16:creationId xmlns:a16="http://schemas.microsoft.com/office/drawing/2014/main" id="{84421AF3-217F-49BD-BF47-1140F3F445D8}"/>
              </a:ext>
            </a:extLst>
          </p:cNvPr>
          <p:cNvSpPr>
            <a:spLocks noGrp="1"/>
          </p:cNvSpPr>
          <p:nvPr>
            <p:ph type="pic" sz="quarter" idx="15"/>
          </p:nvPr>
        </p:nvSpPr>
        <p:spPr>
          <a:xfrm>
            <a:off x="7362623" y="-6416"/>
            <a:ext cx="10925378" cy="9307461"/>
          </a:xfrm>
          <a:custGeom>
            <a:avLst/>
            <a:gdLst>
              <a:gd name="connsiteX0" fmla="*/ 4914900 w 7283585"/>
              <a:gd name="connsiteY0" fmla="*/ 4064000 h 6204974"/>
              <a:gd name="connsiteX1" fmla="*/ 7283585 w 7283585"/>
              <a:gd name="connsiteY1" fmla="*/ 4064000 h 6204974"/>
              <a:gd name="connsiteX2" fmla="*/ 7283585 w 7283585"/>
              <a:gd name="connsiteY2" fmla="*/ 6204974 h 6204974"/>
              <a:gd name="connsiteX3" fmla="*/ 4914900 w 7283585"/>
              <a:gd name="connsiteY3" fmla="*/ 6204974 h 6204974"/>
              <a:gd name="connsiteX4" fmla="*/ 4914900 w 7283585"/>
              <a:gd name="connsiteY4" fmla="*/ 2032000 h 6204974"/>
              <a:gd name="connsiteX5" fmla="*/ 7283585 w 7283585"/>
              <a:gd name="connsiteY5" fmla="*/ 2032000 h 6204974"/>
              <a:gd name="connsiteX6" fmla="*/ 7283585 w 7283585"/>
              <a:gd name="connsiteY6" fmla="*/ 3946525 h 6204974"/>
              <a:gd name="connsiteX7" fmla="*/ 4914900 w 7283585"/>
              <a:gd name="connsiteY7" fmla="*/ 3946525 h 6204974"/>
              <a:gd name="connsiteX8" fmla="*/ 2457450 w 7283585"/>
              <a:gd name="connsiteY8" fmla="*/ 2032000 h 6204974"/>
              <a:gd name="connsiteX9" fmla="*/ 4826135 w 7283585"/>
              <a:gd name="connsiteY9" fmla="*/ 2032000 h 6204974"/>
              <a:gd name="connsiteX10" fmla="*/ 4826135 w 7283585"/>
              <a:gd name="connsiteY10" fmla="*/ 3946525 h 6204974"/>
              <a:gd name="connsiteX11" fmla="*/ 2457450 w 7283585"/>
              <a:gd name="connsiteY11" fmla="*/ 3946525 h 6204974"/>
              <a:gd name="connsiteX12" fmla="*/ 0 w 7283585"/>
              <a:gd name="connsiteY12" fmla="*/ 8552 h 6204974"/>
              <a:gd name="connsiteX13" fmla="*/ 2368685 w 7283585"/>
              <a:gd name="connsiteY13" fmla="*/ 8552 h 6204974"/>
              <a:gd name="connsiteX14" fmla="*/ 2368685 w 7283585"/>
              <a:gd name="connsiteY14" fmla="*/ 1923077 h 6204974"/>
              <a:gd name="connsiteX15" fmla="*/ 0 w 7283585"/>
              <a:gd name="connsiteY15" fmla="*/ 1923077 h 6204974"/>
              <a:gd name="connsiteX16" fmla="*/ 2457450 w 7283585"/>
              <a:gd name="connsiteY16" fmla="*/ 4276 h 6204974"/>
              <a:gd name="connsiteX17" fmla="*/ 4826135 w 7283585"/>
              <a:gd name="connsiteY17" fmla="*/ 4276 h 6204974"/>
              <a:gd name="connsiteX18" fmla="*/ 4826135 w 7283585"/>
              <a:gd name="connsiteY18" fmla="*/ 1918801 h 6204974"/>
              <a:gd name="connsiteX19" fmla="*/ 2457450 w 7283585"/>
              <a:gd name="connsiteY19" fmla="*/ 1918801 h 6204974"/>
              <a:gd name="connsiteX20" fmla="*/ 4914900 w 7283585"/>
              <a:gd name="connsiteY20" fmla="*/ 0 h 6204974"/>
              <a:gd name="connsiteX21" fmla="*/ 7283585 w 7283585"/>
              <a:gd name="connsiteY21" fmla="*/ 0 h 6204974"/>
              <a:gd name="connsiteX22" fmla="*/ 7283585 w 7283585"/>
              <a:gd name="connsiteY22" fmla="*/ 1914525 h 6204974"/>
              <a:gd name="connsiteX23" fmla="*/ 4914900 w 7283585"/>
              <a:gd name="connsiteY23" fmla="*/ 1914525 h 620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283585" h="6204974">
                <a:moveTo>
                  <a:pt x="4914900" y="4064000"/>
                </a:moveTo>
                <a:lnTo>
                  <a:pt x="7283585" y="4064000"/>
                </a:lnTo>
                <a:lnTo>
                  <a:pt x="7283585" y="6204974"/>
                </a:lnTo>
                <a:lnTo>
                  <a:pt x="4914900" y="6204974"/>
                </a:lnTo>
                <a:close/>
                <a:moveTo>
                  <a:pt x="4914900" y="2032000"/>
                </a:moveTo>
                <a:lnTo>
                  <a:pt x="7283585" y="2032000"/>
                </a:lnTo>
                <a:lnTo>
                  <a:pt x="7283585" y="3946525"/>
                </a:lnTo>
                <a:lnTo>
                  <a:pt x="4914900" y="3946525"/>
                </a:lnTo>
                <a:close/>
                <a:moveTo>
                  <a:pt x="2457450" y="2032000"/>
                </a:moveTo>
                <a:lnTo>
                  <a:pt x="4826135" y="2032000"/>
                </a:lnTo>
                <a:lnTo>
                  <a:pt x="4826135" y="3946525"/>
                </a:lnTo>
                <a:lnTo>
                  <a:pt x="2457450" y="3946525"/>
                </a:lnTo>
                <a:close/>
                <a:moveTo>
                  <a:pt x="0" y="8552"/>
                </a:moveTo>
                <a:lnTo>
                  <a:pt x="2368685" y="8552"/>
                </a:lnTo>
                <a:lnTo>
                  <a:pt x="2368685" y="1923077"/>
                </a:lnTo>
                <a:lnTo>
                  <a:pt x="0" y="1923077"/>
                </a:lnTo>
                <a:close/>
                <a:moveTo>
                  <a:pt x="2457450" y="4276"/>
                </a:moveTo>
                <a:lnTo>
                  <a:pt x="4826135" y="4276"/>
                </a:lnTo>
                <a:lnTo>
                  <a:pt x="4826135" y="1918801"/>
                </a:lnTo>
                <a:lnTo>
                  <a:pt x="2457450" y="1918801"/>
                </a:lnTo>
                <a:close/>
                <a:moveTo>
                  <a:pt x="4914900" y="0"/>
                </a:moveTo>
                <a:lnTo>
                  <a:pt x="7283585" y="0"/>
                </a:lnTo>
                <a:lnTo>
                  <a:pt x="7283585" y="1914525"/>
                </a:lnTo>
                <a:lnTo>
                  <a:pt x="4914900" y="1914525"/>
                </a:lnTo>
                <a:close/>
              </a:path>
            </a:pathLst>
          </a:custGeom>
          <a:solidFill>
            <a:schemeClr val="bg1">
              <a:lumMod val="95000"/>
            </a:schemeClr>
          </a:solidFill>
        </p:spPr>
        <p:txBody>
          <a:bodyPr vert="horz" wrap="square" lIns="91440" tIns="45720" rIns="91440" bIns="45720" rtlCol="0">
            <a:noAutofit/>
          </a:bodyPr>
          <a:lstStyle>
            <a:lvl1pPr>
              <a:defRPr lang="en-US" sz="2700"/>
            </a:lvl1pPr>
          </a:lstStyle>
          <a:p>
            <a:pPr marL="0" lvl="0" indent="0" algn="ctr">
              <a:buNone/>
            </a:pPr>
            <a:r>
              <a:rPr lang="en-US" noProof="0"/>
              <a:t>Click icon to add picture</a:t>
            </a:r>
            <a:endParaRPr lang="en-US" noProof="0" dirty="0"/>
          </a:p>
        </p:txBody>
      </p:sp>
      <p:sp>
        <p:nvSpPr>
          <p:cNvPr id="20" name="Rectangle 19">
            <a:extLst>
              <a:ext uri="{FF2B5EF4-FFF2-40B4-BE49-F238E27FC236}">
                <a16:creationId xmlns:a16="http://schemas.microsoft.com/office/drawing/2014/main" id="{475378D9-445B-4812-AE73-9B2CF92DCDF1}"/>
              </a:ext>
            </a:extLst>
          </p:cNvPr>
          <p:cNvSpPr/>
          <p:nvPr userDrawn="1"/>
        </p:nvSpPr>
        <p:spPr>
          <a:xfrm>
            <a:off x="9315449" y="3041588"/>
            <a:ext cx="1609931" cy="1378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21" name="Rectangle 20">
            <a:extLst>
              <a:ext uri="{FF2B5EF4-FFF2-40B4-BE49-F238E27FC236}">
                <a16:creationId xmlns:a16="http://schemas.microsoft.com/office/drawing/2014/main" id="{B569B8CC-B741-4501-A871-F6CC58941F5C}"/>
              </a:ext>
            </a:extLst>
          </p:cNvPr>
          <p:cNvSpPr/>
          <p:nvPr userDrawn="1"/>
        </p:nvSpPr>
        <p:spPr>
          <a:xfrm>
            <a:off x="12991895" y="6083172"/>
            <a:ext cx="1609931" cy="13780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cxnSp>
        <p:nvCxnSpPr>
          <p:cNvPr id="23" name="Straight Connector 22">
            <a:extLst>
              <a:ext uri="{FF2B5EF4-FFF2-40B4-BE49-F238E27FC236}">
                <a16:creationId xmlns:a16="http://schemas.microsoft.com/office/drawing/2014/main" id="{8ED9C5BC-5F16-4DC8-BAA3-30A378B7F5FB}"/>
              </a:ext>
            </a:extLst>
          </p:cNvPr>
          <p:cNvCxnSpPr>
            <a:cxnSpLocks/>
          </p:cNvCxnSpPr>
          <p:nvPr userDrawn="1"/>
        </p:nvCxnSpPr>
        <p:spPr>
          <a:xfrm>
            <a:off x="5178029" y="4659113"/>
            <a:ext cx="0" cy="46420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0E9B02-FBE7-4B3F-833A-FCDE146B2DAD}"/>
              </a:ext>
            </a:extLst>
          </p:cNvPr>
          <p:cNvSpPr/>
          <p:nvPr userDrawn="1"/>
        </p:nvSpPr>
        <p:spPr>
          <a:xfrm>
            <a:off x="1" y="2108794"/>
            <a:ext cx="450056" cy="21978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Tree>
    <p:extLst>
      <p:ext uri="{BB962C8B-B14F-4D97-AF65-F5344CB8AC3E}">
        <p14:creationId xmlns:p14="http://schemas.microsoft.com/office/powerpoint/2010/main" val="57956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BCBF1-64A6-4051-BC31-B793E99731A6}"/>
              </a:ext>
            </a:extLst>
          </p:cNvPr>
          <p:cNvSpPr/>
          <p:nvPr userDrawn="1"/>
        </p:nvSpPr>
        <p:spPr>
          <a:xfrm>
            <a:off x="0" y="0"/>
            <a:ext cx="18288000" cy="9572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3" name="Picture Placeholder 6">
            <a:extLst>
              <a:ext uri="{FF2B5EF4-FFF2-40B4-BE49-F238E27FC236}">
                <a16:creationId xmlns:a16="http://schemas.microsoft.com/office/drawing/2014/main" id="{73E3AB81-FB3C-492F-8AB9-CFC37EECCEE7}"/>
              </a:ext>
            </a:extLst>
          </p:cNvPr>
          <p:cNvSpPr>
            <a:spLocks noGrp="1"/>
          </p:cNvSpPr>
          <p:nvPr>
            <p:ph type="pic" sz="quarter" idx="13"/>
          </p:nvPr>
        </p:nvSpPr>
        <p:spPr>
          <a:xfrm>
            <a:off x="557213" y="390525"/>
            <a:ext cx="17280732" cy="9182100"/>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4" name="Rectangle 13">
            <a:extLst>
              <a:ext uri="{FF2B5EF4-FFF2-40B4-BE49-F238E27FC236}">
                <a16:creationId xmlns:a16="http://schemas.microsoft.com/office/drawing/2014/main" id="{BF2C4CC9-6F35-4EBF-857F-EBD298D77347}"/>
              </a:ext>
            </a:extLst>
          </p:cNvPr>
          <p:cNvSpPr/>
          <p:nvPr userDrawn="1"/>
        </p:nvSpPr>
        <p:spPr>
          <a:xfrm>
            <a:off x="2368112" y="3449930"/>
            <a:ext cx="6630014" cy="46228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5" name="Rectangle 14">
            <a:extLst>
              <a:ext uri="{FF2B5EF4-FFF2-40B4-BE49-F238E27FC236}">
                <a16:creationId xmlns:a16="http://schemas.microsoft.com/office/drawing/2014/main" id="{D1D54A23-014A-49B4-9E28-7641C8A4F0C1}"/>
              </a:ext>
            </a:extLst>
          </p:cNvPr>
          <p:cNvSpPr/>
          <p:nvPr userDrawn="1"/>
        </p:nvSpPr>
        <p:spPr>
          <a:xfrm>
            <a:off x="9276731" y="3449930"/>
            <a:ext cx="6630014" cy="46228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DE3A6AA5-A315-455E-B5C7-E53E3746ED81}"/>
              </a:ext>
            </a:extLst>
          </p:cNvPr>
          <p:cNvSpPr>
            <a:spLocks noGrp="1"/>
          </p:cNvSpPr>
          <p:nvPr>
            <p:ph type="title"/>
          </p:nvPr>
        </p:nvSpPr>
        <p:spPr>
          <a:xfrm>
            <a:off x="2381257" y="1850232"/>
            <a:ext cx="13525490" cy="1141614"/>
          </a:xfrm>
        </p:spPr>
        <p:txBody>
          <a:bodyPr anchor="ctr">
            <a:noAutofit/>
          </a:bodyPr>
          <a:lstStyle>
            <a:lvl1pPr algn="ctr">
              <a:defRPr sz="5400"/>
            </a:lvl1pPr>
          </a:lstStyle>
          <a:p>
            <a:r>
              <a:rPr lang="en-US"/>
              <a:t>Click to edit Master title style</a:t>
            </a:r>
            <a:endParaRPr lang="en-US" dirty="0"/>
          </a:p>
        </p:txBody>
      </p:sp>
      <p:sp>
        <p:nvSpPr>
          <p:cNvPr id="7" name="Slide Number Placeholder 6">
            <a:extLst>
              <a:ext uri="{FF2B5EF4-FFF2-40B4-BE49-F238E27FC236}">
                <a16:creationId xmlns:a16="http://schemas.microsoft.com/office/drawing/2014/main" id="{2C182A82-4FBE-4689-B739-692549B4030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Content Placeholder 3">
            <a:extLst>
              <a:ext uri="{FF2B5EF4-FFF2-40B4-BE49-F238E27FC236}">
                <a16:creationId xmlns:a16="http://schemas.microsoft.com/office/drawing/2014/main" id="{23F1116B-C8B0-450D-83F6-49C4ABB22CCD}"/>
              </a:ext>
            </a:extLst>
          </p:cNvPr>
          <p:cNvSpPr>
            <a:spLocks noGrp="1"/>
          </p:cNvSpPr>
          <p:nvPr>
            <p:ph sz="half" idx="2"/>
          </p:nvPr>
        </p:nvSpPr>
        <p:spPr>
          <a:xfrm>
            <a:off x="9492137" y="3637296"/>
            <a:ext cx="6199200" cy="4249800"/>
          </a:xfrm>
        </p:spPr>
        <p:txBody>
          <a:bodyPr>
            <a:normAutofit/>
          </a:bodyPr>
          <a:lstStyle>
            <a:lvl1pPr>
              <a:defRPr sz="2700">
                <a:solidFill>
                  <a:schemeClr val="bg1"/>
                </a:solidFill>
              </a:defRPr>
            </a:lvl1pPr>
            <a:lvl2pPr>
              <a:defRPr sz="2400">
                <a:solidFill>
                  <a:schemeClr val="bg1"/>
                </a:solidFill>
              </a:defRPr>
            </a:lvl2pPr>
            <a:lvl3pPr>
              <a:defRPr sz="21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a:extLst>
              <a:ext uri="{FF2B5EF4-FFF2-40B4-BE49-F238E27FC236}">
                <a16:creationId xmlns:a16="http://schemas.microsoft.com/office/drawing/2014/main" id="{3E60534E-DE82-45F4-8E2E-DA97F169177F}"/>
              </a:ext>
            </a:extLst>
          </p:cNvPr>
          <p:cNvSpPr>
            <a:spLocks noGrp="1"/>
          </p:cNvSpPr>
          <p:nvPr>
            <p:ph sz="half" idx="1"/>
          </p:nvPr>
        </p:nvSpPr>
        <p:spPr>
          <a:xfrm>
            <a:off x="2584230" y="3637297"/>
            <a:ext cx="6197775" cy="4248152"/>
          </a:xfrm>
        </p:spPr>
        <p:txBody>
          <a:bodyPr>
            <a:normAutofit/>
          </a:bodyPr>
          <a:lstStyle>
            <a:lvl1pPr>
              <a:defRPr sz="2700">
                <a:solidFill>
                  <a:schemeClr val="bg1"/>
                </a:solidFill>
              </a:defRPr>
            </a:lvl1pPr>
            <a:lvl2pPr>
              <a:defRPr sz="2400">
                <a:solidFill>
                  <a:schemeClr val="bg1"/>
                </a:solidFill>
              </a:defRPr>
            </a:lvl2pPr>
            <a:lvl3pPr>
              <a:defRPr sz="21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610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5" name="Rectangle 4">
            <a:extLst>
              <a:ext uri="{FF2B5EF4-FFF2-40B4-BE49-F238E27FC236}">
                <a16:creationId xmlns:a16="http://schemas.microsoft.com/office/drawing/2014/main" id="{113E1565-5B33-4914-9800-50B8400266FF}"/>
              </a:ext>
            </a:extLst>
          </p:cNvPr>
          <p:cNvSpPr/>
          <p:nvPr userDrawn="1"/>
        </p:nvSpPr>
        <p:spPr>
          <a:xfrm>
            <a:off x="1" y="0"/>
            <a:ext cx="18287999"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6" name="Picture Placeholder 6">
            <a:extLst>
              <a:ext uri="{FF2B5EF4-FFF2-40B4-BE49-F238E27FC236}">
                <a16:creationId xmlns:a16="http://schemas.microsoft.com/office/drawing/2014/main" id="{DE438B2E-01A6-453B-928D-97D98438168E}"/>
              </a:ext>
            </a:extLst>
          </p:cNvPr>
          <p:cNvSpPr>
            <a:spLocks noGrp="1"/>
          </p:cNvSpPr>
          <p:nvPr>
            <p:ph type="pic" sz="quarter" idx="13"/>
          </p:nvPr>
        </p:nvSpPr>
        <p:spPr>
          <a:xfrm>
            <a:off x="503634" y="390525"/>
            <a:ext cx="17280732" cy="9451182"/>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2573447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7" name="Picture Placeholder 26">
            <a:extLst>
              <a:ext uri="{FF2B5EF4-FFF2-40B4-BE49-F238E27FC236}">
                <a16:creationId xmlns:a16="http://schemas.microsoft.com/office/drawing/2014/main" id="{404FC023-3732-4036-B4DA-F34DC453036D}"/>
              </a:ext>
            </a:extLst>
          </p:cNvPr>
          <p:cNvSpPr>
            <a:spLocks noGrp="1"/>
          </p:cNvSpPr>
          <p:nvPr>
            <p:ph type="pic" sz="quarter" idx="13"/>
          </p:nvPr>
        </p:nvSpPr>
        <p:spPr>
          <a:xfrm>
            <a:off x="2" y="2"/>
            <a:ext cx="18287999" cy="10286999"/>
          </a:xfrm>
          <a:custGeom>
            <a:avLst/>
            <a:gdLst>
              <a:gd name="connsiteX0" fmla="*/ 9194799 w 12191999"/>
              <a:gd name="connsiteY0" fmla="*/ 4114799 h 6108699"/>
              <a:gd name="connsiteX1" fmla="*/ 12191999 w 12191999"/>
              <a:gd name="connsiteY1" fmla="*/ 4114799 h 6108699"/>
              <a:gd name="connsiteX2" fmla="*/ 12191999 w 12191999"/>
              <a:gd name="connsiteY2" fmla="*/ 6108699 h 6108699"/>
              <a:gd name="connsiteX3" fmla="*/ 9194799 w 12191999"/>
              <a:gd name="connsiteY3" fmla="*/ 6108699 h 6108699"/>
              <a:gd name="connsiteX4" fmla="*/ 6129865 w 12191999"/>
              <a:gd name="connsiteY4" fmla="*/ 4114799 h 6108699"/>
              <a:gd name="connsiteX5" fmla="*/ 9127065 w 12191999"/>
              <a:gd name="connsiteY5" fmla="*/ 4114799 h 6108699"/>
              <a:gd name="connsiteX6" fmla="*/ 9127065 w 12191999"/>
              <a:gd name="connsiteY6" fmla="*/ 6108699 h 6108699"/>
              <a:gd name="connsiteX7" fmla="*/ 6129865 w 12191999"/>
              <a:gd name="connsiteY7" fmla="*/ 6108699 h 6108699"/>
              <a:gd name="connsiteX8" fmla="*/ 3064933 w 12191999"/>
              <a:gd name="connsiteY8" fmla="*/ 4114799 h 6108699"/>
              <a:gd name="connsiteX9" fmla="*/ 6062132 w 12191999"/>
              <a:gd name="connsiteY9" fmla="*/ 4114799 h 6108699"/>
              <a:gd name="connsiteX10" fmla="*/ 6062132 w 12191999"/>
              <a:gd name="connsiteY10" fmla="*/ 6108699 h 6108699"/>
              <a:gd name="connsiteX11" fmla="*/ 3064933 w 12191999"/>
              <a:gd name="connsiteY11" fmla="*/ 6108699 h 6108699"/>
              <a:gd name="connsiteX12" fmla="*/ 0 w 12191999"/>
              <a:gd name="connsiteY12" fmla="*/ 4114799 h 6108699"/>
              <a:gd name="connsiteX13" fmla="*/ 2997200 w 12191999"/>
              <a:gd name="connsiteY13" fmla="*/ 4114799 h 6108699"/>
              <a:gd name="connsiteX14" fmla="*/ 2997200 w 12191999"/>
              <a:gd name="connsiteY14" fmla="*/ 6108699 h 6108699"/>
              <a:gd name="connsiteX15" fmla="*/ 0 w 12191999"/>
              <a:gd name="connsiteY15" fmla="*/ 6108699 h 6108699"/>
              <a:gd name="connsiteX16" fmla="*/ 9194799 w 12191999"/>
              <a:gd name="connsiteY16" fmla="*/ 2057400 h 6108699"/>
              <a:gd name="connsiteX17" fmla="*/ 12191999 w 12191999"/>
              <a:gd name="connsiteY17" fmla="*/ 2057400 h 6108699"/>
              <a:gd name="connsiteX18" fmla="*/ 12191999 w 12191999"/>
              <a:gd name="connsiteY18" fmla="*/ 4051299 h 6108699"/>
              <a:gd name="connsiteX19" fmla="*/ 9194799 w 12191999"/>
              <a:gd name="connsiteY19" fmla="*/ 4051299 h 6108699"/>
              <a:gd name="connsiteX20" fmla="*/ 6129865 w 12191999"/>
              <a:gd name="connsiteY20" fmla="*/ 2057400 h 6108699"/>
              <a:gd name="connsiteX21" fmla="*/ 9127065 w 12191999"/>
              <a:gd name="connsiteY21" fmla="*/ 2057400 h 6108699"/>
              <a:gd name="connsiteX22" fmla="*/ 9127065 w 12191999"/>
              <a:gd name="connsiteY22" fmla="*/ 4051299 h 6108699"/>
              <a:gd name="connsiteX23" fmla="*/ 6129865 w 12191999"/>
              <a:gd name="connsiteY23" fmla="*/ 4051299 h 6108699"/>
              <a:gd name="connsiteX24" fmla="*/ 3064934 w 12191999"/>
              <a:gd name="connsiteY24" fmla="*/ 2057400 h 6108699"/>
              <a:gd name="connsiteX25" fmla="*/ 6062132 w 12191999"/>
              <a:gd name="connsiteY25" fmla="*/ 2057400 h 6108699"/>
              <a:gd name="connsiteX26" fmla="*/ 6062132 w 12191999"/>
              <a:gd name="connsiteY26" fmla="*/ 4051299 h 6108699"/>
              <a:gd name="connsiteX27" fmla="*/ 3064934 w 12191999"/>
              <a:gd name="connsiteY27" fmla="*/ 4051299 h 6108699"/>
              <a:gd name="connsiteX28" fmla="*/ 0 w 12191999"/>
              <a:gd name="connsiteY28" fmla="*/ 2057400 h 6108699"/>
              <a:gd name="connsiteX29" fmla="*/ 2997200 w 12191999"/>
              <a:gd name="connsiteY29" fmla="*/ 2057400 h 6108699"/>
              <a:gd name="connsiteX30" fmla="*/ 2997200 w 12191999"/>
              <a:gd name="connsiteY30" fmla="*/ 4051299 h 6108699"/>
              <a:gd name="connsiteX31" fmla="*/ 0 w 12191999"/>
              <a:gd name="connsiteY31" fmla="*/ 4051299 h 6108699"/>
              <a:gd name="connsiteX32" fmla="*/ 9194799 w 12191999"/>
              <a:gd name="connsiteY32" fmla="*/ 0 h 6108699"/>
              <a:gd name="connsiteX33" fmla="*/ 12191999 w 12191999"/>
              <a:gd name="connsiteY33" fmla="*/ 0 h 6108699"/>
              <a:gd name="connsiteX34" fmla="*/ 12191999 w 12191999"/>
              <a:gd name="connsiteY34" fmla="*/ 1993900 h 6108699"/>
              <a:gd name="connsiteX35" fmla="*/ 9194799 w 12191999"/>
              <a:gd name="connsiteY35" fmla="*/ 1993900 h 6108699"/>
              <a:gd name="connsiteX36" fmla="*/ 6129865 w 12191999"/>
              <a:gd name="connsiteY36" fmla="*/ 0 h 6108699"/>
              <a:gd name="connsiteX37" fmla="*/ 9127065 w 12191999"/>
              <a:gd name="connsiteY37" fmla="*/ 0 h 6108699"/>
              <a:gd name="connsiteX38" fmla="*/ 9127065 w 12191999"/>
              <a:gd name="connsiteY38" fmla="*/ 1993900 h 6108699"/>
              <a:gd name="connsiteX39" fmla="*/ 6129865 w 12191999"/>
              <a:gd name="connsiteY39" fmla="*/ 1993900 h 6108699"/>
              <a:gd name="connsiteX40" fmla="*/ 3064934 w 12191999"/>
              <a:gd name="connsiteY40" fmla="*/ 0 h 6108699"/>
              <a:gd name="connsiteX41" fmla="*/ 6062132 w 12191999"/>
              <a:gd name="connsiteY41" fmla="*/ 0 h 6108699"/>
              <a:gd name="connsiteX42" fmla="*/ 6062132 w 12191999"/>
              <a:gd name="connsiteY42" fmla="*/ 1993900 h 6108699"/>
              <a:gd name="connsiteX43" fmla="*/ 3064934 w 12191999"/>
              <a:gd name="connsiteY43" fmla="*/ 1993900 h 6108699"/>
              <a:gd name="connsiteX44" fmla="*/ 1 w 12191999"/>
              <a:gd name="connsiteY44" fmla="*/ 0 h 6108699"/>
              <a:gd name="connsiteX45" fmla="*/ 2997201 w 12191999"/>
              <a:gd name="connsiteY45" fmla="*/ 0 h 6108699"/>
              <a:gd name="connsiteX46" fmla="*/ 2997201 w 12191999"/>
              <a:gd name="connsiteY46" fmla="*/ 1993900 h 6108699"/>
              <a:gd name="connsiteX47" fmla="*/ 1 w 12191999"/>
              <a:gd name="connsiteY47" fmla="*/ 1993900 h 610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191999" h="6108699">
                <a:moveTo>
                  <a:pt x="9194799" y="4114799"/>
                </a:moveTo>
                <a:lnTo>
                  <a:pt x="12191999" y="4114799"/>
                </a:lnTo>
                <a:lnTo>
                  <a:pt x="12191999" y="6108699"/>
                </a:lnTo>
                <a:lnTo>
                  <a:pt x="9194799" y="6108699"/>
                </a:lnTo>
                <a:close/>
                <a:moveTo>
                  <a:pt x="6129865" y="4114799"/>
                </a:moveTo>
                <a:lnTo>
                  <a:pt x="9127065" y="4114799"/>
                </a:lnTo>
                <a:lnTo>
                  <a:pt x="9127065" y="6108699"/>
                </a:lnTo>
                <a:lnTo>
                  <a:pt x="6129865" y="6108699"/>
                </a:lnTo>
                <a:close/>
                <a:moveTo>
                  <a:pt x="3064933" y="4114799"/>
                </a:moveTo>
                <a:lnTo>
                  <a:pt x="6062132" y="4114799"/>
                </a:lnTo>
                <a:lnTo>
                  <a:pt x="6062132" y="6108699"/>
                </a:lnTo>
                <a:lnTo>
                  <a:pt x="3064933" y="6108699"/>
                </a:lnTo>
                <a:close/>
                <a:moveTo>
                  <a:pt x="0" y="4114799"/>
                </a:moveTo>
                <a:lnTo>
                  <a:pt x="2997200" y="4114799"/>
                </a:lnTo>
                <a:lnTo>
                  <a:pt x="2997200" y="6108699"/>
                </a:lnTo>
                <a:lnTo>
                  <a:pt x="0" y="6108699"/>
                </a:lnTo>
                <a:close/>
                <a:moveTo>
                  <a:pt x="9194799" y="2057400"/>
                </a:moveTo>
                <a:lnTo>
                  <a:pt x="12191999" y="2057400"/>
                </a:lnTo>
                <a:lnTo>
                  <a:pt x="12191999" y="4051299"/>
                </a:lnTo>
                <a:lnTo>
                  <a:pt x="9194799" y="4051299"/>
                </a:lnTo>
                <a:close/>
                <a:moveTo>
                  <a:pt x="6129865" y="2057400"/>
                </a:moveTo>
                <a:lnTo>
                  <a:pt x="9127065" y="2057400"/>
                </a:lnTo>
                <a:lnTo>
                  <a:pt x="9127065" y="4051299"/>
                </a:lnTo>
                <a:lnTo>
                  <a:pt x="6129865" y="4051299"/>
                </a:lnTo>
                <a:close/>
                <a:moveTo>
                  <a:pt x="3064934" y="2057400"/>
                </a:moveTo>
                <a:lnTo>
                  <a:pt x="6062132" y="2057400"/>
                </a:lnTo>
                <a:lnTo>
                  <a:pt x="6062132" y="4051299"/>
                </a:lnTo>
                <a:lnTo>
                  <a:pt x="3064934" y="4051299"/>
                </a:lnTo>
                <a:close/>
                <a:moveTo>
                  <a:pt x="0" y="2057400"/>
                </a:moveTo>
                <a:lnTo>
                  <a:pt x="2997200" y="2057400"/>
                </a:lnTo>
                <a:lnTo>
                  <a:pt x="2997200" y="4051299"/>
                </a:lnTo>
                <a:lnTo>
                  <a:pt x="0" y="4051299"/>
                </a:lnTo>
                <a:close/>
                <a:moveTo>
                  <a:pt x="9194799" y="0"/>
                </a:moveTo>
                <a:lnTo>
                  <a:pt x="12191999" y="0"/>
                </a:lnTo>
                <a:lnTo>
                  <a:pt x="12191999" y="1993900"/>
                </a:lnTo>
                <a:lnTo>
                  <a:pt x="9194799" y="1993900"/>
                </a:lnTo>
                <a:close/>
                <a:moveTo>
                  <a:pt x="6129865" y="0"/>
                </a:moveTo>
                <a:lnTo>
                  <a:pt x="9127065" y="0"/>
                </a:lnTo>
                <a:lnTo>
                  <a:pt x="9127065" y="1993900"/>
                </a:lnTo>
                <a:lnTo>
                  <a:pt x="6129865" y="1993900"/>
                </a:lnTo>
                <a:close/>
                <a:moveTo>
                  <a:pt x="3064934" y="0"/>
                </a:moveTo>
                <a:lnTo>
                  <a:pt x="6062132" y="0"/>
                </a:lnTo>
                <a:lnTo>
                  <a:pt x="6062132" y="1993900"/>
                </a:lnTo>
                <a:lnTo>
                  <a:pt x="3064934" y="1993900"/>
                </a:lnTo>
                <a:close/>
                <a:moveTo>
                  <a:pt x="1" y="0"/>
                </a:moveTo>
                <a:lnTo>
                  <a:pt x="2997201" y="0"/>
                </a:lnTo>
                <a:lnTo>
                  <a:pt x="2997201" y="1993900"/>
                </a:lnTo>
                <a:lnTo>
                  <a:pt x="1" y="1993900"/>
                </a:lnTo>
                <a:close/>
              </a:path>
            </a:pathLst>
          </a:custGeom>
          <a:solidFill>
            <a:schemeClr val="bg1">
              <a:lumMod val="95000"/>
            </a:schemeClr>
          </a:solidFill>
        </p:spPr>
        <p:txBody>
          <a:bodyPr vert="horz" wrap="square" lIns="91440" tIns="45720" rIns="91440" bIns="45720" rtlCol="0">
            <a:noAutofit/>
          </a:bodyPr>
          <a:lstStyle>
            <a:lvl1pPr>
              <a:defRPr lang="en-US" sz="27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1254300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557213" y="390525"/>
            <a:ext cx="6738938" cy="9451182"/>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5" name="Picture Placeholder 6">
            <a:extLst>
              <a:ext uri="{FF2B5EF4-FFF2-40B4-BE49-F238E27FC236}">
                <a16:creationId xmlns:a16="http://schemas.microsoft.com/office/drawing/2014/main" id="{D9C7DFC2-3A77-4761-A9AF-98963C5CCA07}"/>
              </a:ext>
            </a:extLst>
          </p:cNvPr>
          <p:cNvSpPr>
            <a:spLocks noGrp="1"/>
          </p:cNvSpPr>
          <p:nvPr>
            <p:ph type="pic" sz="quarter" idx="14"/>
          </p:nvPr>
        </p:nvSpPr>
        <p:spPr>
          <a:xfrm>
            <a:off x="7472363" y="390525"/>
            <a:ext cx="4110038" cy="9451182"/>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3F6FD22A-5FDA-45EC-BE49-3C0E30A397B0}"/>
              </a:ext>
            </a:extLst>
          </p:cNvPr>
          <p:cNvSpPr>
            <a:spLocks noGrp="1"/>
          </p:cNvSpPr>
          <p:nvPr>
            <p:ph type="pic" sz="quarter" idx="15"/>
          </p:nvPr>
        </p:nvSpPr>
        <p:spPr>
          <a:xfrm>
            <a:off x="11758614" y="390525"/>
            <a:ext cx="6079332" cy="5705475"/>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7" name="Picture Placeholder 6">
            <a:extLst>
              <a:ext uri="{FF2B5EF4-FFF2-40B4-BE49-F238E27FC236}">
                <a16:creationId xmlns:a16="http://schemas.microsoft.com/office/drawing/2014/main" id="{B64BDA74-9644-41EB-984D-939D27B60F3F}"/>
              </a:ext>
            </a:extLst>
          </p:cNvPr>
          <p:cNvSpPr>
            <a:spLocks noGrp="1"/>
          </p:cNvSpPr>
          <p:nvPr>
            <p:ph type="pic" sz="quarter" idx="16"/>
          </p:nvPr>
        </p:nvSpPr>
        <p:spPr>
          <a:xfrm>
            <a:off x="11758614" y="6248400"/>
            <a:ext cx="6079332" cy="3593307"/>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1684158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1" y="1850232"/>
            <a:ext cx="18288002" cy="6586536"/>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noProof="0"/>
              <a:t>Click icon to add picture</a:t>
            </a:r>
            <a:endParaRPr lang="en-US" noProof="0" dirty="0"/>
          </a:p>
        </p:txBody>
      </p:sp>
      <p:grpSp>
        <p:nvGrpSpPr>
          <p:cNvPr id="2" name="Group 1">
            <a:extLst>
              <a:ext uri="{FF2B5EF4-FFF2-40B4-BE49-F238E27FC236}">
                <a16:creationId xmlns:a16="http://schemas.microsoft.com/office/drawing/2014/main" id="{18F30468-CC2E-4430-88DD-81D548B988FA}"/>
              </a:ext>
            </a:extLst>
          </p:cNvPr>
          <p:cNvGrpSpPr/>
          <p:nvPr userDrawn="1"/>
        </p:nvGrpSpPr>
        <p:grpSpPr>
          <a:xfrm>
            <a:off x="557212" y="390525"/>
            <a:ext cx="966788" cy="1459707"/>
            <a:chOff x="371475" y="671713"/>
            <a:chExt cx="496540" cy="836738"/>
          </a:xfrm>
        </p:grpSpPr>
        <p:sp>
          <p:nvSpPr>
            <p:cNvPr id="8" name="Rectangle 7">
              <a:extLst>
                <a:ext uri="{FF2B5EF4-FFF2-40B4-BE49-F238E27FC236}">
                  <a16:creationId xmlns:a16="http://schemas.microsoft.com/office/drawing/2014/main" id="{BF6F92E0-2218-46A5-A183-84468D9B72A2}"/>
                </a:ext>
              </a:extLst>
            </p:cNvPr>
            <p:cNvSpPr/>
            <p:nvPr userDrawn="1"/>
          </p:nvSpPr>
          <p:spPr>
            <a:xfrm>
              <a:off x="371475" y="1011911"/>
              <a:ext cx="496540" cy="4965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9" name="Rectangle 8">
              <a:extLst>
                <a:ext uri="{FF2B5EF4-FFF2-40B4-BE49-F238E27FC236}">
                  <a16:creationId xmlns:a16="http://schemas.microsoft.com/office/drawing/2014/main" id="{9B476586-864B-4C72-91AF-8CF8796C6DE8}"/>
                </a:ext>
              </a:extLst>
            </p:cNvPr>
            <p:cNvSpPr/>
            <p:nvPr userDrawn="1"/>
          </p:nvSpPr>
          <p:spPr>
            <a:xfrm>
              <a:off x="620587" y="671713"/>
              <a:ext cx="247428" cy="2474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
        <p:nvSpPr>
          <p:cNvPr id="10" name="Rectangle 9">
            <a:extLst>
              <a:ext uri="{FF2B5EF4-FFF2-40B4-BE49-F238E27FC236}">
                <a16:creationId xmlns:a16="http://schemas.microsoft.com/office/drawing/2014/main" id="{38B3D026-83A3-4D78-8B11-A20A6F47170C}"/>
              </a:ext>
            </a:extLst>
          </p:cNvPr>
          <p:cNvSpPr/>
          <p:nvPr userDrawn="1"/>
        </p:nvSpPr>
        <p:spPr>
          <a:xfrm>
            <a:off x="16192502" y="8463693"/>
            <a:ext cx="2095500" cy="18233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Tree>
    <p:extLst>
      <p:ext uri="{BB962C8B-B14F-4D97-AF65-F5344CB8AC3E}">
        <p14:creationId xmlns:p14="http://schemas.microsoft.com/office/powerpoint/2010/main" val="17135965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1" name="Rectangle 10">
            <a:extLst>
              <a:ext uri="{FF2B5EF4-FFF2-40B4-BE49-F238E27FC236}">
                <a16:creationId xmlns:a16="http://schemas.microsoft.com/office/drawing/2014/main" id="{9171FC10-F7C3-4841-A705-B83FDE093009}"/>
              </a:ext>
            </a:extLst>
          </p:cNvPr>
          <p:cNvSpPr/>
          <p:nvPr userDrawn="1"/>
        </p:nvSpPr>
        <p:spPr>
          <a:xfrm>
            <a:off x="14097001" y="0"/>
            <a:ext cx="4190999"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4" name="Picture Placeholder 6">
            <a:extLst>
              <a:ext uri="{FF2B5EF4-FFF2-40B4-BE49-F238E27FC236}">
                <a16:creationId xmlns:a16="http://schemas.microsoft.com/office/drawing/2014/main" id="{18957288-25D1-4D25-BECD-5A2E6A888185}"/>
              </a:ext>
            </a:extLst>
          </p:cNvPr>
          <p:cNvSpPr>
            <a:spLocks noGrp="1"/>
          </p:cNvSpPr>
          <p:nvPr>
            <p:ph type="pic" sz="quarter" idx="13"/>
          </p:nvPr>
        </p:nvSpPr>
        <p:spPr>
          <a:xfrm>
            <a:off x="1" y="390525"/>
            <a:ext cx="17837945" cy="9451182"/>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noProof="0"/>
              <a:t>Click icon to add picture</a:t>
            </a:r>
            <a:endParaRPr lang="en-US" noProof="0" dirty="0"/>
          </a:p>
        </p:txBody>
      </p:sp>
    </p:spTree>
    <p:extLst>
      <p:ext uri="{BB962C8B-B14F-4D97-AF65-F5344CB8AC3E}">
        <p14:creationId xmlns:p14="http://schemas.microsoft.com/office/powerpoint/2010/main" val="33924702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557213" y="390527"/>
            <a:ext cx="17280731" cy="1133474"/>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557213" y="1850232"/>
            <a:ext cx="3699000" cy="7450931"/>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4338428" y="1850233"/>
            <a:ext cx="4815509" cy="1907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4506668" y="1996445"/>
            <a:ext cx="4479029" cy="1614954"/>
          </a:xfrm>
        </p:spPr>
        <p:txBody>
          <a:bodyPr anchor="ctr"/>
          <a:lstStyle>
            <a:lvl1pPr marL="0" indent="0">
              <a:buNone/>
              <a:defRPr sz="3600" b="1">
                <a:solidFill>
                  <a:schemeClr val="bg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4338427" y="3814375"/>
            <a:ext cx="4815509" cy="548678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4506668" y="3935895"/>
            <a:ext cx="4479029" cy="5173320"/>
          </a:xfrm>
        </p:spPr>
        <p:txBody>
          <a:bodyPr>
            <a:norm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F36B08A9-4F2C-4D72-A755-CBF0DAD5A4FC}"/>
              </a:ext>
            </a:extLst>
          </p:cNvPr>
          <p:cNvSpPr>
            <a:spLocks noGrp="1"/>
          </p:cNvSpPr>
          <p:nvPr>
            <p:ph type="pic" sz="quarter" idx="14"/>
          </p:nvPr>
        </p:nvSpPr>
        <p:spPr>
          <a:xfrm>
            <a:off x="9227608" y="1850231"/>
            <a:ext cx="3697361" cy="7450931"/>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13009697" y="1850233"/>
            <a:ext cx="4815509" cy="19073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13009696" y="3814375"/>
            <a:ext cx="4815509" cy="548678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13179149" y="1999784"/>
            <a:ext cx="4476600" cy="1611615"/>
          </a:xfrm>
        </p:spPr>
        <p:txBody>
          <a:bodyPr anchor="ctr"/>
          <a:lstStyle>
            <a:lvl1pPr marL="0" indent="0">
              <a:buNone/>
              <a:defRPr sz="3600" b="1">
                <a:solidFill>
                  <a:schemeClr val="bg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13179149" y="3935895"/>
            <a:ext cx="4476600" cy="5173322"/>
          </a:xfrm>
        </p:spPr>
        <p:txBody>
          <a:bodyPr>
            <a:norm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40857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557213" y="390527"/>
            <a:ext cx="17280731" cy="1133474"/>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10595741" y="1850232"/>
            <a:ext cx="7242203" cy="7450931"/>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02FAA6CD-8686-4F0E-9F34-3D74AC34027E}"/>
              </a:ext>
            </a:extLst>
          </p:cNvPr>
          <p:cNvSpPr/>
          <p:nvPr userDrawn="1"/>
        </p:nvSpPr>
        <p:spPr>
          <a:xfrm>
            <a:off x="557215" y="1850233"/>
            <a:ext cx="4815509" cy="19073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725455" y="1996445"/>
            <a:ext cx="4479029" cy="1614954"/>
          </a:xfrm>
        </p:spPr>
        <p:txBody>
          <a:bodyPr anchor="ctr"/>
          <a:lstStyle>
            <a:lvl1pPr marL="0" indent="0">
              <a:buNone/>
              <a:defRPr sz="3600" b="1">
                <a:solidFill>
                  <a:schemeClr val="bg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10" name="Rectangle 9">
            <a:extLst>
              <a:ext uri="{FF2B5EF4-FFF2-40B4-BE49-F238E27FC236}">
                <a16:creationId xmlns:a16="http://schemas.microsoft.com/office/drawing/2014/main" id="{735AFBAA-25FF-494A-937E-3DFC5F737803}"/>
              </a:ext>
            </a:extLst>
          </p:cNvPr>
          <p:cNvSpPr/>
          <p:nvPr userDrawn="1"/>
        </p:nvSpPr>
        <p:spPr>
          <a:xfrm>
            <a:off x="557213" y="3814375"/>
            <a:ext cx="4815509" cy="548678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725455" y="3935895"/>
            <a:ext cx="4479029" cy="5173320"/>
          </a:xfrm>
        </p:spPr>
        <p:txBody>
          <a:bodyPr>
            <a:norm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7CD8F79B-BFE6-4B3E-8853-5C61FDFF46D9}"/>
              </a:ext>
            </a:extLst>
          </p:cNvPr>
          <p:cNvSpPr/>
          <p:nvPr userDrawn="1"/>
        </p:nvSpPr>
        <p:spPr>
          <a:xfrm>
            <a:off x="5576479" y="1850233"/>
            <a:ext cx="4815509" cy="19073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schemeClr val="bg1"/>
              </a:solidFill>
            </a:endParaRPr>
          </a:p>
        </p:txBody>
      </p:sp>
      <p:sp>
        <p:nvSpPr>
          <p:cNvPr id="13" name="Rectangle 12">
            <a:extLst>
              <a:ext uri="{FF2B5EF4-FFF2-40B4-BE49-F238E27FC236}">
                <a16:creationId xmlns:a16="http://schemas.microsoft.com/office/drawing/2014/main" id="{33B3569E-E4EC-433C-AFDA-E50961675D8F}"/>
              </a:ext>
            </a:extLst>
          </p:cNvPr>
          <p:cNvSpPr/>
          <p:nvPr userDrawn="1"/>
        </p:nvSpPr>
        <p:spPr>
          <a:xfrm>
            <a:off x="5576477" y="3814375"/>
            <a:ext cx="4815509" cy="5486789"/>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5745930" y="1999784"/>
            <a:ext cx="4476600" cy="1611615"/>
          </a:xfrm>
        </p:spPr>
        <p:txBody>
          <a:bodyPr anchor="ctr"/>
          <a:lstStyle>
            <a:lvl1pPr marL="0" indent="0">
              <a:buNone/>
              <a:defRPr sz="3600" b="1">
                <a:solidFill>
                  <a:schemeClr val="bg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5745930" y="3935895"/>
            <a:ext cx="4476600" cy="5173322"/>
          </a:xfrm>
        </p:spPr>
        <p:txBody>
          <a:bodyPr>
            <a:normAutofit/>
          </a:bodyPr>
          <a:lstStyle>
            <a:lvl1pPr>
              <a:defRPr sz="2700"/>
            </a:lvl1pPr>
            <a:lvl2pPr>
              <a:defRPr sz="2400"/>
            </a:lvl2pPr>
            <a:lvl3pPr>
              <a:defRPr sz="21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2410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557213" y="390527"/>
            <a:ext cx="17280731" cy="1133474"/>
          </a:xfrm>
        </p:spPr>
        <p:txBody>
          <a:body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8" name="Picture Placeholder 6">
            <a:extLst>
              <a:ext uri="{FF2B5EF4-FFF2-40B4-BE49-F238E27FC236}">
                <a16:creationId xmlns:a16="http://schemas.microsoft.com/office/drawing/2014/main" id="{39EF0319-0CF7-4AB8-BE69-FEE9B6C298FE}"/>
              </a:ext>
            </a:extLst>
          </p:cNvPr>
          <p:cNvSpPr>
            <a:spLocks noGrp="1"/>
          </p:cNvSpPr>
          <p:nvPr>
            <p:ph type="pic" sz="quarter" idx="13"/>
          </p:nvPr>
        </p:nvSpPr>
        <p:spPr>
          <a:xfrm>
            <a:off x="557213" y="1850232"/>
            <a:ext cx="17280731" cy="7450931"/>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9392697" y="4365815"/>
            <a:ext cx="7587000" cy="777686"/>
          </a:xfrm>
        </p:spPr>
        <p:txBody>
          <a:bodyPr anchor="ctr">
            <a:normAutofit/>
          </a:bodyPr>
          <a:lstStyle>
            <a:lvl1pPr marL="0" indent="0">
              <a:buNone/>
              <a:defRPr sz="3000" b="1">
                <a:solidFill>
                  <a:schemeClr val="bg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9392697" y="5285131"/>
            <a:ext cx="7587000" cy="3272462"/>
          </a:xfrm>
        </p:spPr>
        <p:txBody>
          <a:bodyPr>
            <a:normAutofit/>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650">
                <a:solidFill>
                  <a:schemeClr val="bg1"/>
                </a:solidFill>
              </a:defRPr>
            </a:lvl4pPr>
            <a:lvl5pPr>
              <a:defRPr sz="16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1342714" y="4365815"/>
            <a:ext cx="7587596" cy="777686"/>
          </a:xfrm>
        </p:spPr>
        <p:txBody>
          <a:bodyPr anchor="ctr"/>
          <a:lstStyle>
            <a:lvl1pPr marL="0" indent="0">
              <a:buNone/>
              <a:defRPr sz="3000" b="1">
                <a:solidFill>
                  <a:schemeClr val="bg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1342714" y="5285131"/>
            <a:ext cx="7587596" cy="3272462"/>
          </a:xfrm>
        </p:spPr>
        <p:txBody>
          <a:bodyPr>
            <a:normAutofit/>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650">
                <a:solidFill>
                  <a:schemeClr val="bg1"/>
                </a:solidFill>
              </a:defRPr>
            </a:lvl4pPr>
            <a:lvl5pPr>
              <a:defRPr sz="16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1315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B43705-0B3F-4F77-A8BB-08EC09D36A56}"/>
              </a:ext>
            </a:extLst>
          </p:cNvPr>
          <p:cNvSpPr/>
          <p:nvPr userDrawn="1"/>
        </p:nvSpPr>
        <p:spPr>
          <a:xfrm>
            <a:off x="0" y="0"/>
            <a:ext cx="18288000" cy="32194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557213" y="390527"/>
            <a:ext cx="17280731" cy="1133474"/>
          </a:xfrm>
        </p:spPr>
        <p:txBody>
          <a:bodyPr/>
          <a:lstStyle>
            <a:lvl1pPr algn="ctr">
              <a:defRPr>
                <a:solidFill>
                  <a:schemeClr val="bg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9392696" y="5451665"/>
            <a:ext cx="8445248" cy="777686"/>
          </a:xfrm>
        </p:spPr>
        <p:txBody>
          <a:bodyPr anchor="ctr">
            <a:normAutofit/>
          </a:bodyPr>
          <a:lstStyle>
            <a:lvl1pPr marL="0" indent="0">
              <a:buNone/>
              <a:defRPr sz="3000" b="1">
                <a:solidFill>
                  <a:schemeClr val="tx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9392696" y="6370981"/>
            <a:ext cx="8445248" cy="2930183"/>
          </a:xfrm>
        </p:spPr>
        <p:txBody>
          <a:bodyPr>
            <a:normAutofit/>
          </a:bodyPr>
          <a:lstStyle>
            <a:lvl1pPr>
              <a:defRPr sz="2700">
                <a:solidFill>
                  <a:schemeClr val="tx1"/>
                </a:solidFill>
              </a:defRPr>
            </a:lvl1pPr>
            <a:lvl2pPr>
              <a:defRPr sz="2400">
                <a:solidFill>
                  <a:schemeClr val="tx1"/>
                </a:solidFill>
              </a:defRPr>
            </a:lvl2pPr>
            <a:lvl3pPr>
              <a:defRPr sz="21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557214" y="5451665"/>
            <a:ext cx="8373096" cy="777686"/>
          </a:xfrm>
        </p:spPr>
        <p:txBody>
          <a:bodyPr anchor="ctr"/>
          <a:lstStyle>
            <a:lvl1pPr marL="0" indent="0">
              <a:buNone/>
              <a:defRPr sz="3000" b="1">
                <a:solidFill>
                  <a:schemeClr val="tx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557214" y="6370981"/>
            <a:ext cx="8373096" cy="2930183"/>
          </a:xfrm>
        </p:spPr>
        <p:txBody>
          <a:bodyPr>
            <a:normAutofit/>
          </a:bodyPr>
          <a:lstStyle>
            <a:lvl1pPr>
              <a:defRPr sz="2700">
                <a:solidFill>
                  <a:schemeClr val="tx1"/>
                </a:solidFill>
              </a:defRPr>
            </a:lvl1pPr>
            <a:lvl2pPr>
              <a:defRPr sz="2400">
                <a:solidFill>
                  <a:schemeClr val="tx1"/>
                </a:solidFill>
              </a:defRPr>
            </a:lvl2pPr>
            <a:lvl3pPr>
              <a:defRPr sz="2100">
                <a:solidFill>
                  <a:schemeClr val="tx1"/>
                </a:solidFill>
              </a:defRPr>
            </a:lvl3pPr>
            <a:lvl4pPr>
              <a:defRPr sz="1800">
                <a:solidFill>
                  <a:schemeClr val="tx1"/>
                </a:solidFill>
              </a:defRPr>
            </a:lvl4pPr>
            <a:lvl5pP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6">
            <a:extLst>
              <a:ext uri="{FF2B5EF4-FFF2-40B4-BE49-F238E27FC236}">
                <a16:creationId xmlns:a16="http://schemas.microsoft.com/office/drawing/2014/main" id="{16CD8AAD-701B-4F23-AB47-6FC680787135}"/>
              </a:ext>
            </a:extLst>
          </p:cNvPr>
          <p:cNvSpPr>
            <a:spLocks noGrp="1"/>
          </p:cNvSpPr>
          <p:nvPr>
            <p:ph type="pic" sz="quarter" idx="13"/>
          </p:nvPr>
        </p:nvSpPr>
        <p:spPr>
          <a:xfrm>
            <a:off x="557214" y="2390777"/>
            <a:ext cx="8373096" cy="2894354"/>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6" name="Picture Placeholder 6">
            <a:extLst>
              <a:ext uri="{FF2B5EF4-FFF2-40B4-BE49-F238E27FC236}">
                <a16:creationId xmlns:a16="http://schemas.microsoft.com/office/drawing/2014/main" id="{2B9551A7-E41A-4D0E-925B-71270CA0F339}"/>
              </a:ext>
            </a:extLst>
          </p:cNvPr>
          <p:cNvSpPr>
            <a:spLocks noGrp="1"/>
          </p:cNvSpPr>
          <p:nvPr>
            <p:ph type="pic" sz="quarter" idx="14"/>
          </p:nvPr>
        </p:nvSpPr>
        <p:spPr>
          <a:xfrm>
            <a:off x="9422607" y="2390776"/>
            <a:ext cx="8373096" cy="2894354"/>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062760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0C1024-E4C7-44C6-ADC4-870B3D482C3F}"/>
              </a:ext>
            </a:extLst>
          </p:cNvPr>
          <p:cNvSpPr/>
          <p:nvPr userDrawn="1"/>
        </p:nvSpPr>
        <p:spPr>
          <a:xfrm>
            <a:off x="9661919" y="5642581"/>
            <a:ext cx="8170200" cy="36014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 name="Rectangle 6">
            <a:extLst>
              <a:ext uri="{FF2B5EF4-FFF2-40B4-BE49-F238E27FC236}">
                <a16:creationId xmlns:a16="http://schemas.microsoft.com/office/drawing/2014/main" id="{4DB43705-0B3F-4F77-A8BB-08EC09D36A56}"/>
              </a:ext>
            </a:extLst>
          </p:cNvPr>
          <p:cNvSpPr/>
          <p:nvPr userDrawn="1"/>
        </p:nvSpPr>
        <p:spPr>
          <a:xfrm>
            <a:off x="557212" y="1907383"/>
            <a:ext cx="8167688" cy="36014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9B2BA5B3-8B1C-4C1C-B4EB-C9A8AC24AEDE}"/>
              </a:ext>
            </a:extLst>
          </p:cNvPr>
          <p:cNvSpPr>
            <a:spLocks noGrp="1"/>
          </p:cNvSpPr>
          <p:nvPr>
            <p:ph type="title"/>
          </p:nvPr>
        </p:nvSpPr>
        <p:spPr>
          <a:xfrm>
            <a:off x="557213" y="390527"/>
            <a:ext cx="17280731" cy="1133474"/>
          </a:xfrm>
        </p:spPr>
        <p:txBody>
          <a:bodyPr/>
          <a:lstStyle>
            <a:lvl1pPr algn="l">
              <a:defRPr>
                <a:solidFill>
                  <a:schemeClr val="tx1"/>
                </a:solidFill>
              </a:defRPr>
            </a:lvl1pPr>
          </a:lstStyle>
          <a:p>
            <a:r>
              <a:rPr lang="en-US"/>
              <a:t>Click to edit Master title style</a:t>
            </a:r>
            <a:endParaRPr lang="en-US" dirty="0"/>
          </a:p>
        </p:txBody>
      </p:sp>
      <p:sp>
        <p:nvSpPr>
          <p:cNvPr id="9" name="Slide Number Placeholder 8">
            <a:extLst>
              <a:ext uri="{FF2B5EF4-FFF2-40B4-BE49-F238E27FC236}">
                <a16:creationId xmlns:a16="http://schemas.microsoft.com/office/drawing/2014/main" id="{6B54C622-8EF1-4AE4-AB25-19D71A5C547C}"/>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5" name="Text Placeholder 4">
            <a:extLst>
              <a:ext uri="{FF2B5EF4-FFF2-40B4-BE49-F238E27FC236}">
                <a16:creationId xmlns:a16="http://schemas.microsoft.com/office/drawing/2014/main" id="{BA2A6524-3EAC-4E27-BF8E-8F87E480F902}"/>
              </a:ext>
            </a:extLst>
          </p:cNvPr>
          <p:cNvSpPr>
            <a:spLocks noGrp="1"/>
          </p:cNvSpPr>
          <p:nvPr>
            <p:ph type="body" sz="quarter" idx="3"/>
          </p:nvPr>
        </p:nvSpPr>
        <p:spPr>
          <a:xfrm>
            <a:off x="9915254" y="5935060"/>
            <a:ext cx="7663532" cy="777686"/>
          </a:xfrm>
        </p:spPr>
        <p:txBody>
          <a:bodyPr anchor="ctr">
            <a:normAutofit/>
          </a:bodyPr>
          <a:lstStyle>
            <a:lvl1pPr marL="0" indent="0">
              <a:buNone/>
              <a:defRPr sz="3000" b="1">
                <a:solidFill>
                  <a:schemeClr val="bg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1FB94EC-1786-4ACB-B9A8-28216C7AB699}"/>
              </a:ext>
            </a:extLst>
          </p:cNvPr>
          <p:cNvSpPr>
            <a:spLocks noGrp="1"/>
          </p:cNvSpPr>
          <p:nvPr>
            <p:ph sz="quarter" idx="4"/>
          </p:nvPr>
        </p:nvSpPr>
        <p:spPr>
          <a:xfrm>
            <a:off x="9915254" y="6854375"/>
            <a:ext cx="7663532" cy="2118176"/>
          </a:xfrm>
        </p:spPr>
        <p:txBody>
          <a:bodyPr>
            <a:normAutofit/>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650">
                <a:solidFill>
                  <a:schemeClr val="bg1"/>
                </a:solidFill>
              </a:defRPr>
            </a:lvl4pPr>
            <a:lvl5pPr>
              <a:defRPr sz="16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a:extLst>
              <a:ext uri="{FF2B5EF4-FFF2-40B4-BE49-F238E27FC236}">
                <a16:creationId xmlns:a16="http://schemas.microsoft.com/office/drawing/2014/main" id="{9DA658D4-2F70-44A3-A7C3-BF6A1D7BE2A9}"/>
              </a:ext>
            </a:extLst>
          </p:cNvPr>
          <p:cNvSpPr>
            <a:spLocks noGrp="1"/>
          </p:cNvSpPr>
          <p:nvPr>
            <p:ph type="body" idx="1"/>
          </p:nvPr>
        </p:nvSpPr>
        <p:spPr>
          <a:xfrm>
            <a:off x="809754" y="2194115"/>
            <a:ext cx="7662600" cy="777686"/>
          </a:xfrm>
        </p:spPr>
        <p:txBody>
          <a:bodyPr anchor="ctr"/>
          <a:lstStyle>
            <a:lvl1pPr marL="0" indent="0">
              <a:buNone/>
              <a:defRPr sz="3000" b="1">
                <a:solidFill>
                  <a:schemeClr val="bg1"/>
                </a:solidFill>
                <a:latin typeface="+mj-lt"/>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CDF57B0C-62A3-4053-936D-9841C7D76D8B}"/>
              </a:ext>
            </a:extLst>
          </p:cNvPr>
          <p:cNvSpPr>
            <a:spLocks noGrp="1"/>
          </p:cNvSpPr>
          <p:nvPr>
            <p:ph sz="half" idx="2"/>
          </p:nvPr>
        </p:nvSpPr>
        <p:spPr>
          <a:xfrm>
            <a:off x="809754" y="3113432"/>
            <a:ext cx="7662600" cy="2087220"/>
          </a:xfrm>
        </p:spPr>
        <p:txBody>
          <a:bodyPr>
            <a:normAutofit/>
          </a:bodyPr>
          <a:lstStyle>
            <a:lvl1pPr>
              <a:defRPr sz="2400">
                <a:solidFill>
                  <a:schemeClr val="bg1"/>
                </a:solidFill>
              </a:defRPr>
            </a:lvl1pPr>
            <a:lvl2pPr>
              <a:defRPr sz="2100">
                <a:solidFill>
                  <a:schemeClr val="bg1"/>
                </a:solidFill>
              </a:defRPr>
            </a:lvl2pPr>
            <a:lvl3pPr>
              <a:defRPr sz="1800">
                <a:solidFill>
                  <a:schemeClr val="bg1"/>
                </a:solidFill>
              </a:defRPr>
            </a:lvl3pPr>
            <a:lvl4pPr>
              <a:defRPr sz="1650">
                <a:solidFill>
                  <a:schemeClr val="bg1"/>
                </a:solidFill>
              </a:defRPr>
            </a:lvl4pPr>
            <a:lvl5pPr>
              <a:defRPr sz="16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6">
            <a:extLst>
              <a:ext uri="{FF2B5EF4-FFF2-40B4-BE49-F238E27FC236}">
                <a16:creationId xmlns:a16="http://schemas.microsoft.com/office/drawing/2014/main" id="{9DFBCB44-5019-402B-BEC3-12F7F5526F0E}"/>
              </a:ext>
            </a:extLst>
          </p:cNvPr>
          <p:cNvSpPr>
            <a:spLocks noGrp="1"/>
          </p:cNvSpPr>
          <p:nvPr>
            <p:ph type="pic" sz="quarter" idx="13"/>
          </p:nvPr>
        </p:nvSpPr>
        <p:spPr>
          <a:xfrm>
            <a:off x="8820152" y="1907383"/>
            <a:ext cx="9018000" cy="3601433"/>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8" name="Picture Placeholder 6">
            <a:extLst>
              <a:ext uri="{FF2B5EF4-FFF2-40B4-BE49-F238E27FC236}">
                <a16:creationId xmlns:a16="http://schemas.microsoft.com/office/drawing/2014/main" id="{8CD826C9-080C-4638-B261-376BD8B31622}"/>
              </a:ext>
            </a:extLst>
          </p:cNvPr>
          <p:cNvSpPr>
            <a:spLocks noGrp="1"/>
          </p:cNvSpPr>
          <p:nvPr>
            <p:ph type="pic" sz="quarter" idx="14"/>
          </p:nvPr>
        </p:nvSpPr>
        <p:spPr>
          <a:xfrm>
            <a:off x="557213" y="5637403"/>
            <a:ext cx="9017700" cy="3601433"/>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21540977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557213" y="1850232"/>
            <a:ext cx="8358188" cy="5960268"/>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9479756" y="3340895"/>
            <a:ext cx="8358188" cy="5960268"/>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7" name="Rectangle 6">
            <a:extLst>
              <a:ext uri="{FF2B5EF4-FFF2-40B4-BE49-F238E27FC236}">
                <a16:creationId xmlns:a16="http://schemas.microsoft.com/office/drawing/2014/main" id="{85661614-E5E5-43DF-A12A-7BE84E58EE3B}"/>
              </a:ext>
            </a:extLst>
          </p:cNvPr>
          <p:cNvSpPr/>
          <p:nvPr userDrawn="1"/>
        </p:nvSpPr>
        <p:spPr>
          <a:xfrm>
            <a:off x="557213" y="7907641"/>
            <a:ext cx="8358188" cy="13935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 name="Rectangle 7">
            <a:extLst>
              <a:ext uri="{FF2B5EF4-FFF2-40B4-BE49-F238E27FC236}">
                <a16:creationId xmlns:a16="http://schemas.microsoft.com/office/drawing/2014/main" id="{9161B260-71A2-402A-A38D-FE2C484B7F99}"/>
              </a:ext>
            </a:extLst>
          </p:cNvPr>
          <p:cNvSpPr/>
          <p:nvPr userDrawn="1"/>
        </p:nvSpPr>
        <p:spPr>
          <a:xfrm>
            <a:off x="9479755" y="1850233"/>
            <a:ext cx="8358188" cy="139352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802481" y="8071001"/>
            <a:ext cx="7867650" cy="1066800"/>
          </a:xfrm>
        </p:spPr>
        <p:txBody>
          <a:bodyPr anchor="ctr">
            <a:noAutofit/>
          </a:bodyPr>
          <a:lstStyle>
            <a:lvl1pPr marL="0" indent="0" algn="ctr">
              <a:buNone/>
              <a:defRPr sz="3600" b="1">
                <a:solidFill>
                  <a:schemeClr val="bg1"/>
                </a:solidFill>
                <a:latin typeface="+mj-lt"/>
              </a:defRPr>
            </a:lvl1pPr>
            <a:lvl2pPr marL="685800" indent="0">
              <a:buNone/>
              <a:defRPr sz="3000"/>
            </a:lvl2pPr>
            <a:lvl3pPr marL="1371600" indent="0">
              <a:buNone/>
              <a:defRPr sz="2700"/>
            </a:lvl3pPr>
            <a:lvl4pPr marL="2057400" indent="0">
              <a:buNone/>
              <a:defRPr sz="2400"/>
            </a:lvl4pPr>
            <a:lvl5pPr marL="2743200" indent="0">
              <a:buNone/>
              <a:defRPr sz="24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9725022" y="2013593"/>
            <a:ext cx="7867650" cy="1066800"/>
          </a:xfrm>
        </p:spPr>
        <p:txBody>
          <a:bodyPr anchor="ctr">
            <a:noAutofit/>
          </a:bodyPr>
          <a:lstStyle>
            <a:lvl1pPr marL="0" indent="0" algn="ctr">
              <a:buNone/>
              <a:defRPr sz="3600" b="1">
                <a:solidFill>
                  <a:schemeClr val="bg1"/>
                </a:solidFill>
                <a:latin typeface="+mj-lt"/>
              </a:defRPr>
            </a:lvl1pPr>
            <a:lvl2pPr marL="685800" indent="0">
              <a:buNone/>
              <a:defRPr sz="3000"/>
            </a:lvl2pPr>
            <a:lvl3pPr marL="1371600" indent="0">
              <a:buNone/>
              <a:defRPr sz="2700"/>
            </a:lvl3pPr>
            <a:lvl4pPr marL="2057400" indent="0">
              <a:buNone/>
              <a:defRPr sz="2400"/>
            </a:lvl4pPr>
            <a:lvl5pPr marL="2743200" indent="0">
              <a:buNone/>
              <a:defRPr sz="2400"/>
            </a:lvl5pPr>
          </a:lstStyle>
          <a:p>
            <a:pPr lvl="0"/>
            <a:r>
              <a:rPr lang="en-US" dirty="0"/>
              <a:t>Add your text here</a:t>
            </a:r>
          </a:p>
        </p:txBody>
      </p:sp>
    </p:spTree>
    <p:extLst>
      <p:ext uri="{BB962C8B-B14F-4D97-AF65-F5344CB8AC3E}">
        <p14:creationId xmlns:p14="http://schemas.microsoft.com/office/powerpoint/2010/main" val="11106856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971549" y="6776093"/>
            <a:ext cx="8058144" cy="1066800"/>
          </a:xfrm>
        </p:spPr>
        <p:txBody>
          <a:bodyPr anchor="ctr">
            <a:noAutofit/>
          </a:bodyPr>
          <a:lstStyle>
            <a:lvl1pPr marL="0" indent="0" algn="ctr">
              <a:buNone/>
              <a:defRPr sz="3600" b="1">
                <a:solidFill>
                  <a:schemeClr val="tx1"/>
                </a:solidFill>
                <a:latin typeface="+mj-lt"/>
              </a:defRPr>
            </a:lvl1pPr>
            <a:lvl2pPr marL="685800" indent="0">
              <a:buNone/>
              <a:defRPr sz="3000"/>
            </a:lvl2pPr>
            <a:lvl3pPr marL="1371600" indent="0">
              <a:buNone/>
              <a:defRPr sz="2700"/>
            </a:lvl3pPr>
            <a:lvl4pPr marL="2057400" indent="0">
              <a:buNone/>
              <a:defRPr sz="2400"/>
            </a:lvl4pPr>
            <a:lvl5pPr marL="2743200" indent="0">
              <a:buNone/>
              <a:defRPr sz="24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9382124" y="2463158"/>
            <a:ext cx="8058144" cy="1066800"/>
          </a:xfrm>
        </p:spPr>
        <p:txBody>
          <a:bodyPr anchor="ctr">
            <a:noAutofit/>
          </a:bodyPr>
          <a:lstStyle>
            <a:lvl1pPr marL="0" indent="0" algn="ctr">
              <a:buNone/>
              <a:defRPr sz="3600" b="1">
                <a:solidFill>
                  <a:schemeClr val="tx1"/>
                </a:solidFill>
                <a:latin typeface="+mj-lt"/>
              </a:defRPr>
            </a:lvl1pPr>
            <a:lvl2pPr marL="685800" indent="0">
              <a:buNone/>
              <a:defRPr sz="3000"/>
            </a:lvl2pPr>
            <a:lvl3pPr marL="1371600" indent="0">
              <a:buNone/>
              <a:defRPr sz="2700"/>
            </a:lvl3pPr>
            <a:lvl4pPr marL="2057400" indent="0">
              <a:buNone/>
              <a:defRPr sz="2400"/>
            </a:lvl4pPr>
            <a:lvl5pPr marL="2743200" indent="0">
              <a:buNone/>
              <a:defRPr sz="2400"/>
            </a:lvl5pPr>
          </a:lstStyle>
          <a:p>
            <a:pPr lvl="0"/>
            <a:r>
              <a:rPr lang="en-US" dirty="0"/>
              <a:t>Add your text here</a:t>
            </a:r>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0"/>
            <a:ext cx="2781299" cy="262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3" name="Rectangle 12">
            <a:extLst>
              <a:ext uri="{FF2B5EF4-FFF2-40B4-BE49-F238E27FC236}">
                <a16:creationId xmlns:a16="http://schemas.microsoft.com/office/drawing/2014/main" id="{AF9F3577-4130-4F32-9302-DA8838D30560}"/>
              </a:ext>
            </a:extLst>
          </p:cNvPr>
          <p:cNvSpPr/>
          <p:nvPr userDrawn="1"/>
        </p:nvSpPr>
        <p:spPr>
          <a:xfrm>
            <a:off x="15506701" y="7683822"/>
            <a:ext cx="2781299" cy="262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971549" y="857251"/>
            <a:ext cx="8058146" cy="5759771"/>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9382123" y="3644258"/>
            <a:ext cx="8058146" cy="5785493"/>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3599164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2898455"/>
            <a:ext cx="18288000" cy="437579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971549" y="2206466"/>
            <a:ext cx="8058146" cy="5759771"/>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noProof="0"/>
              <a:t>Click icon to add picture</a:t>
            </a:r>
            <a:endParaRPr lang="en-US" noProof="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9382123" y="2193605"/>
            <a:ext cx="8058146" cy="5785493"/>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noProof="0"/>
              <a:t>Click icon to add picture</a:t>
            </a:r>
            <a:endParaRPr lang="en-US" noProof="0"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971549" y="8177213"/>
            <a:ext cx="8058144" cy="1066800"/>
          </a:xfrm>
        </p:spPr>
        <p:txBody>
          <a:bodyPr anchor="ctr">
            <a:noAutofit/>
          </a:bodyPr>
          <a:lstStyle>
            <a:lvl1pPr marL="0" indent="0" algn="ctr">
              <a:buNone/>
              <a:defRPr sz="3600" b="1">
                <a:solidFill>
                  <a:schemeClr val="tx1"/>
                </a:solidFill>
                <a:latin typeface="+mj-lt"/>
              </a:defRPr>
            </a:lvl1pPr>
            <a:lvl2pPr marL="685800" indent="0">
              <a:buNone/>
              <a:defRPr sz="3000"/>
            </a:lvl2pPr>
            <a:lvl3pPr marL="1371600" indent="0">
              <a:buNone/>
              <a:defRPr sz="2700"/>
            </a:lvl3pPr>
            <a:lvl4pPr marL="2057400" indent="0">
              <a:buNone/>
              <a:defRPr sz="2400"/>
            </a:lvl4pPr>
            <a:lvl5pPr marL="2743200" indent="0">
              <a:buNone/>
              <a:defRPr sz="2400"/>
            </a:lvl5pPr>
          </a:lstStyle>
          <a:p>
            <a:pPr lvl="0"/>
            <a:r>
              <a:rPr lang="en-US" noProof="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9382122" y="887253"/>
            <a:ext cx="8058144" cy="1066800"/>
          </a:xfrm>
        </p:spPr>
        <p:txBody>
          <a:bodyPr anchor="ctr">
            <a:noAutofit/>
          </a:bodyPr>
          <a:lstStyle>
            <a:lvl1pPr marL="0" indent="0" algn="ctr">
              <a:buNone/>
              <a:defRPr sz="3600" b="1">
                <a:solidFill>
                  <a:schemeClr val="tx1"/>
                </a:solidFill>
                <a:latin typeface="+mj-lt"/>
              </a:defRPr>
            </a:lvl1pPr>
            <a:lvl2pPr marL="685800" indent="0">
              <a:buNone/>
              <a:defRPr sz="3000"/>
            </a:lvl2pPr>
            <a:lvl3pPr marL="1371600" indent="0">
              <a:buNone/>
              <a:defRPr sz="2700"/>
            </a:lvl3pPr>
            <a:lvl4pPr marL="2057400" indent="0">
              <a:buNone/>
              <a:defRPr sz="2400"/>
            </a:lvl4pPr>
            <a:lvl5pPr marL="2743200" indent="0">
              <a:buNone/>
              <a:defRPr sz="2400"/>
            </a:lvl5pPr>
          </a:lstStyle>
          <a:p>
            <a:pPr lvl="0"/>
            <a:r>
              <a:rPr lang="en-US" noProof="0"/>
              <a:t>Add your text here</a:t>
            </a:r>
          </a:p>
        </p:txBody>
      </p:sp>
      <p:grpSp>
        <p:nvGrpSpPr>
          <p:cNvPr id="14" name="Group 13">
            <a:extLst>
              <a:ext uri="{FF2B5EF4-FFF2-40B4-BE49-F238E27FC236}">
                <a16:creationId xmlns:a16="http://schemas.microsoft.com/office/drawing/2014/main" id="{AF4B4D45-80E3-42F8-B437-4182608210C3}"/>
              </a:ext>
            </a:extLst>
          </p:cNvPr>
          <p:cNvGrpSpPr/>
          <p:nvPr userDrawn="1"/>
        </p:nvGrpSpPr>
        <p:grpSpPr>
          <a:xfrm>
            <a:off x="8081962" y="633650"/>
            <a:ext cx="966788" cy="1459707"/>
            <a:chOff x="371475" y="671713"/>
            <a:chExt cx="496540" cy="836738"/>
          </a:xfrm>
          <a:solidFill>
            <a:schemeClr val="accent6"/>
          </a:solidFill>
        </p:grpSpPr>
        <p:sp>
          <p:nvSpPr>
            <p:cNvPr id="15" name="Rectangle 14">
              <a:extLst>
                <a:ext uri="{FF2B5EF4-FFF2-40B4-BE49-F238E27FC236}">
                  <a16:creationId xmlns:a16="http://schemas.microsoft.com/office/drawing/2014/main" id="{D670E361-AF23-4722-9250-CCF26B3C5884}"/>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6" name="Rectangle 15">
              <a:extLst>
                <a:ext uri="{FF2B5EF4-FFF2-40B4-BE49-F238E27FC236}">
                  <a16:creationId xmlns:a16="http://schemas.microsoft.com/office/drawing/2014/main" id="{BDE16CED-9FCD-4407-99EF-FFBE689DA9F1}"/>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grpSp>
        <p:nvGrpSpPr>
          <p:cNvPr id="17" name="Group 16">
            <a:extLst>
              <a:ext uri="{FF2B5EF4-FFF2-40B4-BE49-F238E27FC236}">
                <a16:creationId xmlns:a16="http://schemas.microsoft.com/office/drawing/2014/main" id="{FA147081-5AFB-463F-B27C-7A0C4CA0573B}"/>
              </a:ext>
            </a:extLst>
          </p:cNvPr>
          <p:cNvGrpSpPr/>
          <p:nvPr userDrawn="1"/>
        </p:nvGrpSpPr>
        <p:grpSpPr>
          <a:xfrm flipH="1">
            <a:off x="9372602" y="8177213"/>
            <a:ext cx="966788" cy="1459707"/>
            <a:chOff x="371475" y="671713"/>
            <a:chExt cx="496540" cy="836738"/>
          </a:xfrm>
          <a:solidFill>
            <a:schemeClr val="accent6"/>
          </a:solidFill>
        </p:grpSpPr>
        <p:sp>
          <p:nvSpPr>
            <p:cNvPr id="18" name="Rectangle 17">
              <a:extLst>
                <a:ext uri="{FF2B5EF4-FFF2-40B4-BE49-F238E27FC236}">
                  <a16:creationId xmlns:a16="http://schemas.microsoft.com/office/drawing/2014/main" id="{AE24567E-B0AE-4E55-A5FB-3019A9598162}"/>
                </a:ext>
              </a:extLst>
            </p:cNvPr>
            <p:cNvSpPr/>
            <p:nvPr userDrawn="1"/>
          </p:nvSpPr>
          <p:spPr>
            <a:xfrm>
              <a:off x="371475" y="1011911"/>
              <a:ext cx="496540" cy="4965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sp>
          <p:nvSpPr>
            <p:cNvPr id="19" name="Rectangle 18">
              <a:extLst>
                <a:ext uri="{FF2B5EF4-FFF2-40B4-BE49-F238E27FC236}">
                  <a16:creationId xmlns:a16="http://schemas.microsoft.com/office/drawing/2014/main" id="{4918E6C0-B582-4943-9462-FE9740846585}"/>
                </a:ext>
              </a:extLst>
            </p:cNvPr>
            <p:cNvSpPr/>
            <p:nvPr userDrawn="1"/>
          </p:nvSpPr>
          <p:spPr>
            <a:xfrm>
              <a:off x="620587" y="671713"/>
              <a:ext cx="247428" cy="2474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noProof="0" dirty="0"/>
            </a:p>
          </p:txBody>
        </p:sp>
      </p:grpSp>
    </p:spTree>
    <p:extLst>
      <p:ext uri="{BB962C8B-B14F-4D97-AF65-F5344CB8AC3E}">
        <p14:creationId xmlns:p14="http://schemas.microsoft.com/office/powerpoint/2010/main" val="10303434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0" y="0"/>
            <a:ext cx="9028800" cy="10287000"/>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9258302" y="0"/>
            <a:ext cx="9029699" cy="10287000"/>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1088027" y="7512844"/>
            <a:ext cx="7365600" cy="1066800"/>
          </a:xfrm>
        </p:spPr>
        <p:txBody>
          <a:bodyPr anchor="ctr">
            <a:noAutofit/>
          </a:bodyPr>
          <a:lstStyle>
            <a:lvl1pPr marL="0" indent="0" algn="ctr">
              <a:buNone/>
              <a:defRPr sz="3600" b="1">
                <a:solidFill>
                  <a:schemeClr val="tx1"/>
                </a:solidFill>
                <a:latin typeface="+mj-lt"/>
              </a:defRPr>
            </a:lvl1pPr>
            <a:lvl2pPr marL="685800" indent="0">
              <a:buNone/>
              <a:defRPr sz="3000"/>
            </a:lvl2pPr>
            <a:lvl3pPr marL="1371600" indent="0">
              <a:buNone/>
              <a:defRPr sz="2700"/>
            </a:lvl3pPr>
            <a:lvl4pPr marL="2057400" indent="0">
              <a:buNone/>
              <a:defRPr sz="2400"/>
            </a:lvl4pPr>
            <a:lvl5pPr marL="2743200" indent="0">
              <a:buNone/>
              <a:defRPr sz="24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9953390" y="7512844"/>
            <a:ext cx="7363062" cy="1066800"/>
          </a:xfrm>
        </p:spPr>
        <p:txBody>
          <a:bodyPr anchor="ctr">
            <a:noAutofit/>
          </a:bodyPr>
          <a:lstStyle>
            <a:lvl1pPr marL="0" indent="0" algn="ctr">
              <a:buNone/>
              <a:defRPr sz="3600" b="1">
                <a:solidFill>
                  <a:schemeClr val="tx1"/>
                </a:solidFill>
                <a:latin typeface="+mj-lt"/>
              </a:defRPr>
            </a:lvl1pPr>
            <a:lvl2pPr marL="685800" indent="0">
              <a:buNone/>
              <a:defRPr sz="3000"/>
            </a:lvl2pPr>
            <a:lvl3pPr marL="1371600" indent="0">
              <a:buNone/>
              <a:defRPr sz="2700"/>
            </a:lvl3pPr>
            <a:lvl4pPr marL="2057400" indent="0">
              <a:buNone/>
              <a:defRPr sz="2400"/>
            </a:lvl4pPr>
            <a:lvl5pPr marL="2743200" indent="0">
              <a:buNone/>
              <a:defRPr sz="2400"/>
            </a:lvl5pPr>
          </a:lstStyle>
          <a:p>
            <a:pPr lvl="0"/>
            <a:r>
              <a:rPr lang="en-US" dirty="0"/>
              <a:t>Add your text here</a:t>
            </a:r>
          </a:p>
        </p:txBody>
      </p:sp>
    </p:spTree>
    <p:extLst>
      <p:ext uri="{BB962C8B-B14F-4D97-AF65-F5344CB8AC3E}">
        <p14:creationId xmlns:p14="http://schemas.microsoft.com/office/powerpoint/2010/main" val="3460826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565E0AE-C9AC-4E26-B4A4-DDEE620D8979}"/>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12" name="Rectangle 11">
            <a:extLst>
              <a:ext uri="{FF2B5EF4-FFF2-40B4-BE49-F238E27FC236}">
                <a16:creationId xmlns:a16="http://schemas.microsoft.com/office/drawing/2014/main" id="{6F023CF6-0A85-4867-A5CF-F75DDBC4C20A}"/>
              </a:ext>
            </a:extLst>
          </p:cNvPr>
          <p:cNvSpPr/>
          <p:nvPr userDrawn="1"/>
        </p:nvSpPr>
        <p:spPr>
          <a:xfrm>
            <a:off x="0" y="1"/>
            <a:ext cx="8058144" cy="10286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Picture Placeholder 6">
            <a:extLst>
              <a:ext uri="{FF2B5EF4-FFF2-40B4-BE49-F238E27FC236}">
                <a16:creationId xmlns:a16="http://schemas.microsoft.com/office/drawing/2014/main" id="{7E138685-E3C5-48A4-8460-3BEDDDEDA6AD}"/>
              </a:ext>
            </a:extLst>
          </p:cNvPr>
          <p:cNvSpPr>
            <a:spLocks noGrp="1"/>
          </p:cNvSpPr>
          <p:nvPr>
            <p:ph type="pic" sz="quarter" idx="13"/>
          </p:nvPr>
        </p:nvSpPr>
        <p:spPr>
          <a:xfrm>
            <a:off x="557213" y="390526"/>
            <a:ext cx="8427230" cy="9451181"/>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20" name="Rectangle 19">
            <a:extLst>
              <a:ext uri="{FF2B5EF4-FFF2-40B4-BE49-F238E27FC236}">
                <a16:creationId xmlns:a16="http://schemas.microsoft.com/office/drawing/2014/main" id="{97E2F46B-C34E-40D3-9D43-BBA43EDFC924}"/>
              </a:ext>
            </a:extLst>
          </p:cNvPr>
          <p:cNvSpPr/>
          <p:nvPr userDrawn="1"/>
        </p:nvSpPr>
        <p:spPr>
          <a:xfrm>
            <a:off x="10229859" y="-27385"/>
            <a:ext cx="8058144" cy="10286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Picture Placeholder 6">
            <a:extLst>
              <a:ext uri="{FF2B5EF4-FFF2-40B4-BE49-F238E27FC236}">
                <a16:creationId xmlns:a16="http://schemas.microsoft.com/office/drawing/2014/main" id="{B6811C8C-D1DA-4EE5-888B-A30D6285BA5D}"/>
              </a:ext>
            </a:extLst>
          </p:cNvPr>
          <p:cNvSpPr>
            <a:spLocks noGrp="1"/>
          </p:cNvSpPr>
          <p:nvPr>
            <p:ph type="pic" sz="quarter" idx="14"/>
          </p:nvPr>
        </p:nvSpPr>
        <p:spPr>
          <a:xfrm>
            <a:off x="9420221" y="390526"/>
            <a:ext cx="8429400" cy="9451181"/>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9" name="Text Placeholder 8">
            <a:extLst>
              <a:ext uri="{FF2B5EF4-FFF2-40B4-BE49-F238E27FC236}">
                <a16:creationId xmlns:a16="http://schemas.microsoft.com/office/drawing/2014/main" id="{B15B70BB-4776-4914-92C9-092579FD6EBE}"/>
              </a:ext>
            </a:extLst>
          </p:cNvPr>
          <p:cNvSpPr>
            <a:spLocks noGrp="1"/>
          </p:cNvSpPr>
          <p:nvPr>
            <p:ph type="body" sz="quarter" idx="15" hasCustomPrompt="1"/>
          </p:nvPr>
        </p:nvSpPr>
        <p:spPr>
          <a:xfrm>
            <a:off x="1088027" y="7512844"/>
            <a:ext cx="7365600" cy="1066800"/>
          </a:xfrm>
        </p:spPr>
        <p:txBody>
          <a:bodyPr anchor="ctr">
            <a:noAutofit/>
          </a:bodyPr>
          <a:lstStyle>
            <a:lvl1pPr marL="0" indent="0" algn="ctr">
              <a:buNone/>
              <a:defRPr sz="3600" b="1">
                <a:solidFill>
                  <a:schemeClr val="tx1"/>
                </a:solidFill>
                <a:latin typeface="+mj-lt"/>
              </a:defRPr>
            </a:lvl1pPr>
            <a:lvl2pPr marL="685800" indent="0">
              <a:buNone/>
              <a:defRPr sz="3000"/>
            </a:lvl2pPr>
            <a:lvl3pPr marL="1371600" indent="0">
              <a:buNone/>
              <a:defRPr sz="2700"/>
            </a:lvl3pPr>
            <a:lvl4pPr marL="2057400" indent="0">
              <a:buNone/>
              <a:defRPr sz="2400"/>
            </a:lvl4pPr>
            <a:lvl5pPr marL="2743200" indent="0">
              <a:buNone/>
              <a:defRPr sz="2400"/>
            </a:lvl5pPr>
          </a:lstStyle>
          <a:p>
            <a:pPr lvl="0"/>
            <a:r>
              <a:rPr lang="en-US" dirty="0"/>
              <a:t>Add your text here</a:t>
            </a:r>
          </a:p>
        </p:txBody>
      </p:sp>
      <p:sp>
        <p:nvSpPr>
          <p:cNvPr id="10" name="Text Placeholder 8">
            <a:extLst>
              <a:ext uri="{FF2B5EF4-FFF2-40B4-BE49-F238E27FC236}">
                <a16:creationId xmlns:a16="http://schemas.microsoft.com/office/drawing/2014/main" id="{58899736-796A-4B23-9534-D8784DD9A238}"/>
              </a:ext>
            </a:extLst>
          </p:cNvPr>
          <p:cNvSpPr>
            <a:spLocks noGrp="1"/>
          </p:cNvSpPr>
          <p:nvPr>
            <p:ph type="body" sz="quarter" idx="16" hasCustomPrompt="1"/>
          </p:nvPr>
        </p:nvSpPr>
        <p:spPr>
          <a:xfrm>
            <a:off x="9953390" y="7512844"/>
            <a:ext cx="7363062" cy="1066800"/>
          </a:xfrm>
        </p:spPr>
        <p:txBody>
          <a:bodyPr anchor="ctr">
            <a:noAutofit/>
          </a:bodyPr>
          <a:lstStyle>
            <a:lvl1pPr marL="0" indent="0" algn="ctr">
              <a:buNone/>
              <a:defRPr sz="3600" b="1">
                <a:solidFill>
                  <a:schemeClr val="tx1"/>
                </a:solidFill>
                <a:latin typeface="+mj-lt"/>
              </a:defRPr>
            </a:lvl1pPr>
            <a:lvl2pPr marL="685800" indent="0">
              <a:buNone/>
              <a:defRPr sz="3000"/>
            </a:lvl2pPr>
            <a:lvl3pPr marL="1371600" indent="0">
              <a:buNone/>
              <a:defRPr sz="2700"/>
            </a:lvl3pPr>
            <a:lvl4pPr marL="2057400" indent="0">
              <a:buNone/>
              <a:defRPr sz="2400"/>
            </a:lvl4pPr>
            <a:lvl5pPr marL="2743200" indent="0">
              <a:buNone/>
              <a:defRPr sz="2400"/>
            </a:lvl5pPr>
          </a:lstStyle>
          <a:p>
            <a:pPr lvl="0"/>
            <a:r>
              <a:rPr lang="en-US" dirty="0"/>
              <a:t>Add your text here</a:t>
            </a:r>
          </a:p>
        </p:txBody>
      </p:sp>
    </p:spTree>
    <p:extLst>
      <p:ext uri="{BB962C8B-B14F-4D97-AF65-F5344CB8AC3E}">
        <p14:creationId xmlns:p14="http://schemas.microsoft.com/office/powerpoint/2010/main" val="2284831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E5460C4-49C1-4270-BC58-5EEBC77615CD}"/>
              </a:ext>
            </a:extLst>
          </p:cNvPr>
          <p:cNvSpPr>
            <a:spLocks noGrp="1"/>
          </p:cNvSpPr>
          <p:nvPr>
            <p:ph type="sldNum" sz="quarter" idx="12"/>
          </p:nvPr>
        </p:nvSpPr>
        <p:spPr/>
        <p:txBody>
          <a:bodyPr/>
          <a:lstStyle/>
          <a:p>
            <a:fld id="{03DC2DEF-D2FE-4B45-ABA4-9F153FD1C98A}" type="slidenum">
              <a:rPr lang="en-US" smtClean="0"/>
              <a:t>‹#›</a:t>
            </a:fld>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557213" y="1850232"/>
            <a:ext cx="4164531" cy="7450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5" name="Rectangle 24">
            <a:extLst>
              <a:ext uri="{FF2B5EF4-FFF2-40B4-BE49-F238E27FC236}">
                <a16:creationId xmlns:a16="http://schemas.microsoft.com/office/drawing/2014/main" id="{EB5BF167-B9E6-4F02-9FA8-3CA79D552F0E}"/>
              </a:ext>
            </a:extLst>
          </p:cNvPr>
          <p:cNvSpPr/>
          <p:nvPr userDrawn="1"/>
        </p:nvSpPr>
        <p:spPr>
          <a:xfrm>
            <a:off x="4929279" y="1850232"/>
            <a:ext cx="4164531" cy="74509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6" name="Rectangle 25">
            <a:extLst>
              <a:ext uri="{FF2B5EF4-FFF2-40B4-BE49-F238E27FC236}">
                <a16:creationId xmlns:a16="http://schemas.microsoft.com/office/drawing/2014/main" id="{B48694DE-D82B-49DB-8A45-D1DD4C9BCEF1}"/>
              </a:ext>
            </a:extLst>
          </p:cNvPr>
          <p:cNvSpPr/>
          <p:nvPr userDrawn="1"/>
        </p:nvSpPr>
        <p:spPr>
          <a:xfrm>
            <a:off x="9301346" y="1850232"/>
            <a:ext cx="4164531" cy="745093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7" name="Rectangle 26">
            <a:extLst>
              <a:ext uri="{FF2B5EF4-FFF2-40B4-BE49-F238E27FC236}">
                <a16:creationId xmlns:a16="http://schemas.microsoft.com/office/drawing/2014/main" id="{407C1370-8D38-4641-8D37-30A1218A4372}"/>
              </a:ext>
            </a:extLst>
          </p:cNvPr>
          <p:cNvSpPr/>
          <p:nvPr userDrawn="1"/>
        </p:nvSpPr>
        <p:spPr>
          <a:xfrm>
            <a:off x="13673412" y="1869283"/>
            <a:ext cx="4164531" cy="74509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cxnSp>
        <p:nvCxnSpPr>
          <p:cNvPr id="29" name="Straight Connector 28">
            <a:extLst>
              <a:ext uri="{FF2B5EF4-FFF2-40B4-BE49-F238E27FC236}">
                <a16:creationId xmlns:a16="http://schemas.microsoft.com/office/drawing/2014/main" id="{CE3EDDE5-9B23-44D7-8546-0B2365B42B16}"/>
              </a:ext>
            </a:extLst>
          </p:cNvPr>
          <p:cNvCxnSpPr/>
          <p:nvPr userDrawn="1"/>
        </p:nvCxnSpPr>
        <p:spPr>
          <a:xfrm>
            <a:off x="886878" y="5581650"/>
            <a:ext cx="350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D259D5-D3C0-4B60-B2D9-9B6DFFD270D8}"/>
              </a:ext>
            </a:extLst>
          </p:cNvPr>
          <p:cNvCxnSpPr/>
          <p:nvPr userDrawn="1"/>
        </p:nvCxnSpPr>
        <p:spPr>
          <a:xfrm>
            <a:off x="5258945" y="5581650"/>
            <a:ext cx="350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10C392-9E34-4640-AC70-210A1B8C47B5}"/>
              </a:ext>
            </a:extLst>
          </p:cNvPr>
          <p:cNvCxnSpPr/>
          <p:nvPr userDrawn="1"/>
        </p:nvCxnSpPr>
        <p:spPr>
          <a:xfrm>
            <a:off x="9631011" y="5581650"/>
            <a:ext cx="350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7A92E0B-B060-48FA-A650-36894FF4B216}"/>
              </a:ext>
            </a:extLst>
          </p:cNvPr>
          <p:cNvCxnSpPr/>
          <p:nvPr userDrawn="1"/>
        </p:nvCxnSpPr>
        <p:spPr>
          <a:xfrm>
            <a:off x="14003078" y="5581650"/>
            <a:ext cx="3505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Picture Placeholder 33">
            <a:extLst>
              <a:ext uri="{FF2B5EF4-FFF2-40B4-BE49-F238E27FC236}">
                <a16:creationId xmlns:a16="http://schemas.microsoft.com/office/drawing/2014/main" id="{D9056F2B-EAFD-4A57-BB92-D14816C84DDE}"/>
              </a:ext>
            </a:extLst>
          </p:cNvPr>
          <p:cNvSpPr>
            <a:spLocks noGrp="1"/>
          </p:cNvSpPr>
          <p:nvPr>
            <p:ph type="pic" sz="quarter" idx="13"/>
          </p:nvPr>
        </p:nvSpPr>
        <p:spPr>
          <a:xfrm>
            <a:off x="1314450" y="2609850"/>
            <a:ext cx="2533650" cy="2095500"/>
          </a:xfrm>
        </p:spPr>
        <p:txBody>
          <a:bodyPr/>
          <a:lstStyle>
            <a:lvl1pPr marL="0" indent="0" algn="ctr">
              <a:buNone/>
              <a:defRPr>
                <a:solidFill>
                  <a:schemeClr val="bg1"/>
                </a:solidFill>
              </a:defRPr>
            </a:lvl1pPr>
          </a:lstStyle>
          <a:p>
            <a:r>
              <a:rPr lang="en-US"/>
              <a:t>Click icon to add picture</a:t>
            </a:r>
            <a:endParaRPr lang="en-US" dirty="0"/>
          </a:p>
        </p:txBody>
      </p:sp>
      <p:sp>
        <p:nvSpPr>
          <p:cNvPr id="35" name="Picture Placeholder 33">
            <a:extLst>
              <a:ext uri="{FF2B5EF4-FFF2-40B4-BE49-F238E27FC236}">
                <a16:creationId xmlns:a16="http://schemas.microsoft.com/office/drawing/2014/main" id="{E65006DE-F797-4019-BB72-F484F9FE7E58}"/>
              </a:ext>
            </a:extLst>
          </p:cNvPr>
          <p:cNvSpPr>
            <a:spLocks noGrp="1"/>
          </p:cNvSpPr>
          <p:nvPr>
            <p:ph type="pic" sz="quarter" idx="14"/>
          </p:nvPr>
        </p:nvSpPr>
        <p:spPr>
          <a:xfrm>
            <a:off x="5744720" y="6394848"/>
            <a:ext cx="2533650" cy="2095500"/>
          </a:xfrm>
        </p:spPr>
        <p:txBody>
          <a:bodyPr/>
          <a:lstStyle>
            <a:lvl1pPr marL="0" indent="0" algn="ctr">
              <a:buNone/>
              <a:defRPr>
                <a:solidFill>
                  <a:schemeClr val="bg1"/>
                </a:solidFill>
              </a:defRPr>
            </a:lvl1pPr>
          </a:lstStyle>
          <a:p>
            <a:r>
              <a:rPr lang="en-US"/>
              <a:t>Click icon to add picture</a:t>
            </a:r>
            <a:endParaRPr lang="en-US" dirty="0"/>
          </a:p>
        </p:txBody>
      </p:sp>
      <p:sp>
        <p:nvSpPr>
          <p:cNvPr id="36" name="Picture Placeholder 33">
            <a:extLst>
              <a:ext uri="{FF2B5EF4-FFF2-40B4-BE49-F238E27FC236}">
                <a16:creationId xmlns:a16="http://schemas.microsoft.com/office/drawing/2014/main" id="{0947D252-5545-4406-8764-B7712464DA56}"/>
              </a:ext>
            </a:extLst>
          </p:cNvPr>
          <p:cNvSpPr>
            <a:spLocks noGrp="1"/>
          </p:cNvSpPr>
          <p:nvPr>
            <p:ph type="pic" sz="quarter" idx="15"/>
          </p:nvPr>
        </p:nvSpPr>
        <p:spPr>
          <a:xfrm>
            <a:off x="10116786" y="2609850"/>
            <a:ext cx="2533650" cy="2095500"/>
          </a:xfrm>
        </p:spPr>
        <p:txBody>
          <a:bodyPr/>
          <a:lstStyle>
            <a:lvl1pPr marL="0" indent="0" algn="ctr">
              <a:buNone/>
              <a:defRPr>
                <a:solidFill>
                  <a:schemeClr val="bg1"/>
                </a:solidFill>
              </a:defRPr>
            </a:lvl1pPr>
          </a:lstStyle>
          <a:p>
            <a:r>
              <a:rPr lang="en-US"/>
              <a:t>Click icon to add picture</a:t>
            </a:r>
            <a:endParaRPr lang="en-US" dirty="0"/>
          </a:p>
        </p:txBody>
      </p:sp>
      <p:sp>
        <p:nvSpPr>
          <p:cNvPr id="38" name="Picture Placeholder 33">
            <a:extLst>
              <a:ext uri="{FF2B5EF4-FFF2-40B4-BE49-F238E27FC236}">
                <a16:creationId xmlns:a16="http://schemas.microsoft.com/office/drawing/2014/main" id="{DD89F80C-C1D7-4F63-BAD2-F4EE1F9A162F}"/>
              </a:ext>
            </a:extLst>
          </p:cNvPr>
          <p:cNvSpPr>
            <a:spLocks noGrp="1"/>
          </p:cNvSpPr>
          <p:nvPr>
            <p:ph type="pic" sz="quarter" idx="17"/>
          </p:nvPr>
        </p:nvSpPr>
        <p:spPr>
          <a:xfrm>
            <a:off x="14488853" y="6394848"/>
            <a:ext cx="2533650" cy="2095500"/>
          </a:xfrm>
        </p:spPr>
        <p:txBody>
          <a:bodyPr/>
          <a:lstStyle>
            <a:lvl1pPr marL="0" indent="0" algn="ctr">
              <a:buNone/>
              <a:defRPr>
                <a:solidFill>
                  <a:schemeClr val="bg1"/>
                </a:solidFill>
              </a:defRPr>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08BBFEC8-B6BE-4768-9284-26D98C06FFC4}"/>
              </a:ext>
            </a:extLst>
          </p:cNvPr>
          <p:cNvSpPr>
            <a:spLocks noGrp="1"/>
          </p:cNvSpPr>
          <p:nvPr>
            <p:ph type="body" sz="quarter" idx="18" hasCustomPrompt="1"/>
          </p:nvPr>
        </p:nvSpPr>
        <p:spPr>
          <a:xfrm>
            <a:off x="885825" y="5924550"/>
            <a:ext cx="3505200" cy="2781300"/>
          </a:xfrm>
        </p:spPr>
        <p:txBody>
          <a:bodyPr>
            <a:noAutofit/>
          </a:bodyPr>
          <a:lstStyle>
            <a:lvl1pPr marL="0" indent="0" algn="ctr">
              <a:buNone/>
              <a:defRPr sz="2700">
                <a:solidFill>
                  <a:schemeClr val="bg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D12C79C2-427D-418B-8FFA-C27D8F2C986B}"/>
              </a:ext>
            </a:extLst>
          </p:cNvPr>
          <p:cNvSpPr>
            <a:spLocks noGrp="1"/>
          </p:cNvSpPr>
          <p:nvPr>
            <p:ph type="body" sz="quarter" idx="19" hasCustomPrompt="1"/>
          </p:nvPr>
        </p:nvSpPr>
        <p:spPr>
          <a:xfrm>
            <a:off x="5258945" y="2393753"/>
            <a:ext cx="3505200" cy="2781300"/>
          </a:xfrm>
        </p:spPr>
        <p:txBody>
          <a:bodyPr anchor="b">
            <a:noAutofit/>
          </a:bodyPr>
          <a:lstStyle>
            <a:lvl1pPr marL="0" indent="0" algn="ctr">
              <a:buNone/>
              <a:defRPr sz="2700">
                <a:solidFill>
                  <a:schemeClr val="bg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0FD568C4-A06D-4A56-B7D6-AF338F5C329A}"/>
              </a:ext>
            </a:extLst>
          </p:cNvPr>
          <p:cNvSpPr>
            <a:spLocks noGrp="1"/>
          </p:cNvSpPr>
          <p:nvPr>
            <p:ph type="body" sz="quarter" idx="20" hasCustomPrompt="1"/>
          </p:nvPr>
        </p:nvSpPr>
        <p:spPr>
          <a:xfrm>
            <a:off x="9631011" y="5924550"/>
            <a:ext cx="3505200" cy="2781300"/>
          </a:xfrm>
        </p:spPr>
        <p:txBody>
          <a:bodyPr>
            <a:noAutofit/>
          </a:bodyPr>
          <a:lstStyle>
            <a:lvl1pPr marL="0" indent="0" algn="ctr">
              <a:buNone/>
              <a:defRPr sz="2700">
                <a:solidFill>
                  <a:schemeClr val="bg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3" name="Text Placeholder 39">
            <a:extLst>
              <a:ext uri="{FF2B5EF4-FFF2-40B4-BE49-F238E27FC236}">
                <a16:creationId xmlns:a16="http://schemas.microsoft.com/office/drawing/2014/main" id="{76B41443-1233-4172-B61C-7CC516D88802}"/>
              </a:ext>
            </a:extLst>
          </p:cNvPr>
          <p:cNvSpPr>
            <a:spLocks noGrp="1"/>
          </p:cNvSpPr>
          <p:nvPr>
            <p:ph type="body" sz="quarter" idx="21" hasCustomPrompt="1"/>
          </p:nvPr>
        </p:nvSpPr>
        <p:spPr>
          <a:xfrm>
            <a:off x="14003078" y="2393753"/>
            <a:ext cx="3505200" cy="2781300"/>
          </a:xfrm>
        </p:spPr>
        <p:txBody>
          <a:bodyPr anchor="b">
            <a:noAutofit/>
          </a:bodyPr>
          <a:lstStyle>
            <a:lvl1pPr marL="0" indent="0" algn="ctr">
              <a:buNone/>
              <a:defRPr sz="2700">
                <a:solidFill>
                  <a:schemeClr val="bg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Tree>
    <p:extLst>
      <p:ext uri="{BB962C8B-B14F-4D97-AF65-F5344CB8AC3E}">
        <p14:creationId xmlns:p14="http://schemas.microsoft.com/office/powerpoint/2010/main" val="1652630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B607F24-5B01-4964-9736-E876BC347E55}"/>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557213" y="390527"/>
            <a:ext cx="9252710" cy="1138236"/>
          </a:xfrm>
        </p:spPr>
        <p:txBody>
          <a:bodyPr/>
          <a:lstStyle/>
          <a:p>
            <a:r>
              <a:rPr lang="en-US"/>
              <a:t>Click to edit Master title style</a:t>
            </a:r>
            <a:endParaRPr lang="en-US" dirty="0"/>
          </a:p>
        </p:txBody>
      </p:sp>
      <p:sp>
        <p:nvSpPr>
          <p:cNvPr id="24" name="Rectangle 23">
            <a:extLst>
              <a:ext uri="{FF2B5EF4-FFF2-40B4-BE49-F238E27FC236}">
                <a16:creationId xmlns:a16="http://schemas.microsoft.com/office/drawing/2014/main" id="{E2950CCA-59F9-4C47-A5BA-294E9EDCBABE}"/>
              </a:ext>
            </a:extLst>
          </p:cNvPr>
          <p:cNvSpPr/>
          <p:nvPr userDrawn="1"/>
        </p:nvSpPr>
        <p:spPr>
          <a:xfrm>
            <a:off x="10153652" y="0"/>
            <a:ext cx="4066623"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2" name="Rectangle 21">
            <a:extLst>
              <a:ext uri="{FF2B5EF4-FFF2-40B4-BE49-F238E27FC236}">
                <a16:creationId xmlns:a16="http://schemas.microsoft.com/office/drawing/2014/main" id="{F44232AA-36A1-4A85-8868-9D12848EB106}"/>
              </a:ext>
            </a:extLst>
          </p:cNvPr>
          <p:cNvSpPr/>
          <p:nvPr userDrawn="1"/>
        </p:nvSpPr>
        <p:spPr>
          <a:xfrm>
            <a:off x="14221377" y="3429000"/>
            <a:ext cx="4066623"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3" name="Rectangle 22">
            <a:extLst>
              <a:ext uri="{FF2B5EF4-FFF2-40B4-BE49-F238E27FC236}">
                <a16:creationId xmlns:a16="http://schemas.microsoft.com/office/drawing/2014/main" id="{0B045D93-056D-486E-A634-890ECB9AF9C2}"/>
              </a:ext>
            </a:extLst>
          </p:cNvPr>
          <p:cNvSpPr/>
          <p:nvPr userDrawn="1"/>
        </p:nvSpPr>
        <p:spPr>
          <a:xfrm>
            <a:off x="10153650" y="6858000"/>
            <a:ext cx="4066623"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8" name="Rectangle 27">
            <a:extLst>
              <a:ext uri="{FF2B5EF4-FFF2-40B4-BE49-F238E27FC236}">
                <a16:creationId xmlns:a16="http://schemas.microsoft.com/office/drawing/2014/main" id="{567CD5E4-19A9-4EFD-BBF1-2B1FBC9BB9BD}"/>
              </a:ext>
            </a:extLst>
          </p:cNvPr>
          <p:cNvSpPr/>
          <p:nvPr userDrawn="1"/>
        </p:nvSpPr>
        <p:spPr>
          <a:xfrm>
            <a:off x="14221377" y="0"/>
            <a:ext cx="4066623"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3" name="Rectangle 32">
            <a:extLst>
              <a:ext uri="{FF2B5EF4-FFF2-40B4-BE49-F238E27FC236}">
                <a16:creationId xmlns:a16="http://schemas.microsoft.com/office/drawing/2014/main" id="{AA533582-AC3E-4F3B-9602-085EB97AD294}"/>
              </a:ext>
            </a:extLst>
          </p:cNvPr>
          <p:cNvSpPr/>
          <p:nvPr userDrawn="1"/>
        </p:nvSpPr>
        <p:spPr>
          <a:xfrm>
            <a:off x="10152546" y="3429000"/>
            <a:ext cx="4066623"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7" name="Rectangle 36">
            <a:extLst>
              <a:ext uri="{FF2B5EF4-FFF2-40B4-BE49-F238E27FC236}">
                <a16:creationId xmlns:a16="http://schemas.microsoft.com/office/drawing/2014/main" id="{CF0B1BD9-4AC2-4549-9001-383664C7F224}"/>
              </a:ext>
            </a:extLst>
          </p:cNvPr>
          <p:cNvSpPr/>
          <p:nvPr userDrawn="1"/>
        </p:nvSpPr>
        <p:spPr>
          <a:xfrm>
            <a:off x="14221377" y="6858000"/>
            <a:ext cx="4066623" cy="3429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 name="Isosceles Triangle 3">
            <a:extLst>
              <a:ext uri="{FF2B5EF4-FFF2-40B4-BE49-F238E27FC236}">
                <a16:creationId xmlns:a16="http://schemas.microsoft.com/office/drawing/2014/main" id="{32B2DC05-AAD7-458D-B737-BE8CCA1FFA99}"/>
              </a:ext>
            </a:extLst>
          </p:cNvPr>
          <p:cNvSpPr/>
          <p:nvPr userDrawn="1"/>
        </p:nvSpPr>
        <p:spPr>
          <a:xfrm rot="5400000">
            <a:off x="14134479" y="1575560"/>
            <a:ext cx="447261" cy="27788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9" name="Isosceles Triangle 38">
            <a:extLst>
              <a:ext uri="{FF2B5EF4-FFF2-40B4-BE49-F238E27FC236}">
                <a16:creationId xmlns:a16="http://schemas.microsoft.com/office/drawing/2014/main" id="{E423C01B-EB10-48EF-8F1C-C2A7E1923E3E}"/>
              </a:ext>
            </a:extLst>
          </p:cNvPr>
          <p:cNvSpPr/>
          <p:nvPr userDrawn="1"/>
        </p:nvSpPr>
        <p:spPr>
          <a:xfrm rot="16200000">
            <a:off x="13857150" y="5004560"/>
            <a:ext cx="447261" cy="27788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4" name="Isosceles Triangle 43">
            <a:extLst>
              <a:ext uri="{FF2B5EF4-FFF2-40B4-BE49-F238E27FC236}">
                <a16:creationId xmlns:a16="http://schemas.microsoft.com/office/drawing/2014/main" id="{BB0D5D5D-BB46-489A-A006-03E52FDA0AB6}"/>
              </a:ext>
            </a:extLst>
          </p:cNvPr>
          <p:cNvSpPr/>
          <p:nvPr userDrawn="1"/>
        </p:nvSpPr>
        <p:spPr>
          <a:xfrm rot="5400000">
            <a:off x="14134479" y="8433560"/>
            <a:ext cx="447261" cy="277881"/>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5" name="Picture Placeholder 33">
            <a:extLst>
              <a:ext uri="{FF2B5EF4-FFF2-40B4-BE49-F238E27FC236}">
                <a16:creationId xmlns:a16="http://schemas.microsoft.com/office/drawing/2014/main" id="{2D0DCA06-9544-45C9-BE22-EBB853AE757C}"/>
              </a:ext>
            </a:extLst>
          </p:cNvPr>
          <p:cNvSpPr>
            <a:spLocks noGrp="1"/>
          </p:cNvSpPr>
          <p:nvPr>
            <p:ph type="pic" sz="quarter" idx="13"/>
          </p:nvPr>
        </p:nvSpPr>
        <p:spPr>
          <a:xfrm>
            <a:off x="15200382" y="842517"/>
            <a:ext cx="2108613" cy="1743966"/>
          </a:xfrm>
        </p:spPr>
        <p:txBody>
          <a:bodyPr>
            <a:normAutofit/>
          </a:bodyPr>
          <a:lstStyle>
            <a:lvl1pPr marL="0" indent="0" algn="ctr">
              <a:buNone/>
              <a:defRPr sz="3000">
                <a:solidFill>
                  <a:schemeClr val="tx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21403A13-F195-405D-B352-4B77969E358B}"/>
              </a:ext>
            </a:extLst>
          </p:cNvPr>
          <p:cNvSpPr>
            <a:spLocks noGrp="1"/>
          </p:cNvSpPr>
          <p:nvPr>
            <p:ph type="pic" sz="quarter" idx="14"/>
          </p:nvPr>
        </p:nvSpPr>
        <p:spPr>
          <a:xfrm>
            <a:off x="11131551" y="4271517"/>
            <a:ext cx="2108613" cy="1743966"/>
          </a:xfrm>
        </p:spPr>
        <p:txBody>
          <a:bodyPr>
            <a:normAutofit/>
          </a:bodyPr>
          <a:lstStyle>
            <a:lvl1pPr marL="0" indent="0" algn="ctr">
              <a:buNone/>
              <a:defRPr sz="3000">
                <a:solidFill>
                  <a:schemeClr val="tx1"/>
                </a:solidFill>
              </a:defRPr>
            </a:lvl1pPr>
          </a:lstStyle>
          <a:p>
            <a:r>
              <a:rPr lang="en-US"/>
              <a:t>Click icon to add picture</a:t>
            </a:r>
            <a:endParaRPr lang="en-US" dirty="0"/>
          </a:p>
        </p:txBody>
      </p:sp>
      <p:sp>
        <p:nvSpPr>
          <p:cNvPr id="47" name="Picture Placeholder 33">
            <a:extLst>
              <a:ext uri="{FF2B5EF4-FFF2-40B4-BE49-F238E27FC236}">
                <a16:creationId xmlns:a16="http://schemas.microsoft.com/office/drawing/2014/main" id="{390C9BE2-4328-41D9-82FB-F6FEE7026C55}"/>
              </a:ext>
            </a:extLst>
          </p:cNvPr>
          <p:cNvSpPr>
            <a:spLocks noGrp="1"/>
          </p:cNvSpPr>
          <p:nvPr>
            <p:ph type="pic" sz="quarter" idx="15"/>
          </p:nvPr>
        </p:nvSpPr>
        <p:spPr>
          <a:xfrm>
            <a:off x="15200382" y="7700517"/>
            <a:ext cx="2108613" cy="1743966"/>
          </a:xfrm>
        </p:spPr>
        <p:txBody>
          <a:bodyPr>
            <a:normAutofit/>
          </a:bodyPr>
          <a:lstStyle>
            <a:lvl1pPr marL="0" indent="0" algn="ctr">
              <a:buNone/>
              <a:defRPr sz="3000">
                <a:solidFill>
                  <a:schemeClr val="tx1"/>
                </a:solidFill>
              </a:defRPr>
            </a:lvl1pPr>
          </a:lstStyle>
          <a:p>
            <a:r>
              <a:rPr lang="en-US"/>
              <a:t>Click icon to add picture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557213" y="1850232"/>
            <a:ext cx="9252710" cy="8436768"/>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7" name="Text Placeholder 39">
            <a:extLst>
              <a:ext uri="{FF2B5EF4-FFF2-40B4-BE49-F238E27FC236}">
                <a16:creationId xmlns:a16="http://schemas.microsoft.com/office/drawing/2014/main" id="{1EE624A7-7FE4-44DC-B710-D995C25C9CEA}"/>
              </a:ext>
            </a:extLst>
          </p:cNvPr>
          <p:cNvSpPr>
            <a:spLocks noGrp="1"/>
          </p:cNvSpPr>
          <p:nvPr>
            <p:ph type="body" sz="quarter" idx="18" hasCustomPrompt="1"/>
          </p:nvPr>
        </p:nvSpPr>
        <p:spPr>
          <a:xfrm>
            <a:off x="10434363" y="323850"/>
            <a:ext cx="3505200" cy="2781300"/>
          </a:xfrm>
        </p:spPr>
        <p:txBody>
          <a:bodyPr anchor="ctr">
            <a:noAutofit/>
          </a:bodyPr>
          <a:lstStyle>
            <a:lvl1pPr marL="0" indent="0" algn="ctr">
              <a:buNone/>
              <a:defRPr sz="2700">
                <a:solidFill>
                  <a:schemeClr val="bg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18" name="Text Placeholder 39">
            <a:extLst>
              <a:ext uri="{FF2B5EF4-FFF2-40B4-BE49-F238E27FC236}">
                <a16:creationId xmlns:a16="http://schemas.microsoft.com/office/drawing/2014/main" id="{34CC27D1-7AB7-4922-81C5-41E9C01BAAE1}"/>
              </a:ext>
            </a:extLst>
          </p:cNvPr>
          <p:cNvSpPr>
            <a:spLocks noGrp="1"/>
          </p:cNvSpPr>
          <p:nvPr>
            <p:ph type="body" sz="quarter" idx="19" hasCustomPrompt="1"/>
          </p:nvPr>
        </p:nvSpPr>
        <p:spPr>
          <a:xfrm>
            <a:off x="14502089" y="3752850"/>
            <a:ext cx="3505200" cy="2781300"/>
          </a:xfrm>
        </p:spPr>
        <p:txBody>
          <a:bodyPr anchor="ctr">
            <a:noAutofit/>
          </a:bodyPr>
          <a:lstStyle>
            <a:lvl1pPr marL="0" indent="0" algn="ctr">
              <a:buNone/>
              <a:defRPr sz="2700">
                <a:solidFill>
                  <a:schemeClr val="bg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19" name="Text Placeholder 39">
            <a:extLst>
              <a:ext uri="{FF2B5EF4-FFF2-40B4-BE49-F238E27FC236}">
                <a16:creationId xmlns:a16="http://schemas.microsoft.com/office/drawing/2014/main" id="{03F0CFEB-33B8-47FE-BC44-44AF273543D5}"/>
              </a:ext>
            </a:extLst>
          </p:cNvPr>
          <p:cNvSpPr>
            <a:spLocks noGrp="1"/>
          </p:cNvSpPr>
          <p:nvPr>
            <p:ph type="body" sz="quarter" idx="20" hasCustomPrompt="1"/>
          </p:nvPr>
        </p:nvSpPr>
        <p:spPr>
          <a:xfrm>
            <a:off x="10434362" y="7181850"/>
            <a:ext cx="3505200" cy="2781300"/>
          </a:xfrm>
        </p:spPr>
        <p:txBody>
          <a:bodyPr anchor="ctr">
            <a:noAutofit/>
          </a:bodyPr>
          <a:lstStyle>
            <a:lvl1pPr marL="0" indent="0" algn="ctr">
              <a:buNone/>
              <a:defRPr sz="2700">
                <a:solidFill>
                  <a:schemeClr val="bg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Tree>
    <p:extLst>
      <p:ext uri="{BB962C8B-B14F-4D97-AF65-F5344CB8AC3E}">
        <p14:creationId xmlns:p14="http://schemas.microsoft.com/office/powerpoint/2010/main" val="10556252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557213" y="390527"/>
            <a:ext cx="17280732" cy="1138236"/>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557213" y="1850232"/>
            <a:ext cx="17280731" cy="4574631"/>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7278350" y="9872967"/>
            <a:ext cx="559593" cy="309156"/>
          </a:xfrm>
        </p:spPr>
        <p:txBody>
          <a:bodyPr/>
          <a:lstStyle/>
          <a:p>
            <a:fld id="{03DC2DEF-D2FE-4B45-ABA4-9F153FD1C98A}" type="slidenum">
              <a:rPr lang="en-US" smtClean="0"/>
              <a:t>‹#›</a:t>
            </a:fld>
            <a:endParaRPr lang="en-US" dirty="0"/>
          </a:p>
        </p:txBody>
      </p:sp>
      <p:sp>
        <p:nvSpPr>
          <p:cNvPr id="20" name="Picture Placeholder 33">
            <a:extLst>
              <a:ext uri="{FF2B5EF4-FFF2-40B4-BE49-F238E27FC236}">
                <a16:creationId xmlns:a16="http://schemas.microsoft.com/office/drawing/2014/main" id="{917F3183-F8DC-409E-BDAF-E3190E5CC10A}"/>
              </a:ext>
            </a:extLst>
          </p:cNvPr>
          <p:cNvSpPr>
            <a:spLocks noGrp="1"/>
          </p:cNvSpPr>
          <p:nvPr>
            <p:ph type="pic" sz="quarter" idx="13"/>
          </p:nvPr>
        </p:nvSpPr>
        <p:spPr>
          <a:xfrm>
            <a:off x="2200066" y="4499596"/>
            <a:ext cx="2108613" cy="1743966"/>
          </a:xfrm>
        </p:spPr>
        <p:txBody>
          <a:bodyPr>
            <a:normAutofit/>
          </a:bodyPr>
          <a:lstStyle>
            <a:lvl1pPr marL="0" indent="0" algn="ctr">
              <a:buNone/>
              <a:defRPr sz="3000">
                <a:solidFill>
                  <a:schemeClr val="tx1"/>
                </a:solidFill>
              </a:defRPr>
            </a:lvl1pPr>
          </a:lstStyle>
          <a:p>
            <a:r>
              <a:rPr lang="en-US"/>
              <a:t>Click icon to add picture</a:t>
            </a:r>
            <a:endParaRPr lang="en-US" dirty="0"/>
          </a:p>
        </p:txBody>
      </p:sp>
      <p:sp>
        <p:nvSpPr>
          <p:cNvPr id="25" name="Picture Placeholder 33">
            <a:extLst>
              <a:ext uri="{FF2B5EF4-FFF2-40B4-BE49-F238E27FC236}">
                <a16:creationId xmlns:a16="http://schemas.microsoft.com/office/drawing/2014/main" id="{8DCF90EE-8A0F-46BB-A8EC-27CB7826EB0D}"/>
              </a:ext>
            </a:extLst>
          </p:cNvPr>
          <p:cNvSpPr>
            <a:spLocks noGrp="1"/>
          </p:cNvSpPr>
          <p:nvPr>
            <p:ph type="pic" sz="quarter" idx="17"/>
          </p:nvPr>
        </p:nvSpPr>
        <p:spPr>
          <a:xfrm>
            <a:off x="6162202" y="4499596"/>
            <a:ext cx="2108613" cy="1743966"/>
          </a:xfrm>
        </p:spPr>
        <p:txBody>
          <a:bodyPr>
            <a:normAutofit/>
          </a:bodyPr>
          <a:lstStyle>
            <a:lvl1pPr marL="0" indent="0" algn="ctr">
              <a:buNone/>
              <a:defRPr sz="3000">
                <a:solidFill>
                  <a:schemeClr val="tx1"/>
                </a:solidFill>
              </a:defRPr>
            </a:lvl1pPr>
          </a:lstStyle>
          <a:p>
            <a:r>
              <a:rPr lang="en-US"/>
              <a:t>Click icon to add picture</a:t>
            </a:r>
            <a:endParaRPr lang="en-US" dirty="0"/>
          </a:p>
        </p:txBody>
      </p:sp>
      <p:sp>
        <p:nvSpPr>
          <p:cNvPr id="26" name="Picture Placeholder 33">
            <a:extLst>
              <a:ext uri="{FF2B5EF4-FFF2-40B4-BE49-F238E27FC236}">
                <a16:creationId xmlns:a16="http://schemas.microsoft.com/office/drawing/2014/main" id="{4B6BCE84-A7A7-4701-966F-9F969C523C51}"/>
              </a:ext>
            </a:extLst>
          </p:cNvPr>
          <p:cNvSpPr>
            <a:spLocks noGrp="1"/>
          </p:cNvSpPr>
          <p:nvPr>
            <p:ph type="pic" sz="quarter" idx="18"/>
          </p:nvPr>
        </p:nvSpPr>
        <p:spPr>
          <a:xfrm>
            <a:off x="10124337" y="4499596"/>
            <a:ext cx="2108613" cy="1743966"/>
          </a:xfrm>
        </p:spPr>
        <p:txBody>
          <a:bodyPr>
            <a:normAutofit/>
          </a:bodyPr>
          <a:lstStyle>
            <a:lvl1pPr marL="0" indent="0" algn="ctr">
              <a:buNone/>
              <a:defRPr sz="3000">
                <a:solidFill>
                  <a:schemeClr val="tx1"/>
                </a:solidFill>
              </a:defRPr>
            </a:lvl1pPr>
          </a:lstStyle>
          <a:p>
            <a:r>
              <a:rPr lang="en-US"/>
              <a:t>Click icon to add picture</a:t>
            </a:r>
            <a:endParaRPr lang="en-US" dirty="0"/>
          </a:p>
        </p:txBody>
      </p:sp>
      <p:sp>
        <p:nvSpPr>
          <p:cNvPr id="27" name="Picture Placeholder 33">
            <a:extLst>
              <a:ext uri="{FF2B5EF4-FFF2-40B4-BE49-F238E27FC236}">
                <a16:creationId xmlns:a16="http://schemas.microsoft.com/office/drawing/2014/main" id="{2F810615-16AA-4D3F-93BB-1074BABE1234}"/>
              </a:ext>
            </a:extLst>
          </p:cNvPr>
          <p:cNvSpPr>
            <a:spLocks noGrp="1"/>
          </p:cNvSpPr>
          <p:nvPr>
            <p:ph type="pic" sz="quarter" idx="19"/>
          </p:nvPr>
        </p:nvSpPr>
        <p:spPr>
          <a:xfrm>
            <a:off x="14152632" y="4499596"/>
            <a:ext cx="2108613" cy="1743966"/>
          </a:xfrm>
        </p:spPr>
        <p:txBody>
          <a:bodyPr>
            <a:normAutofit/>
          </a:bodyPr>
          <a:lstStyle>
            <a:lvl1pPr marL="0" indent="0" algn="ctr">
              <a:buNone/>
              <a:defRPr sz="3000">
                <a:solidFill>
                  <a:schemeClr val="tx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9E999B4-BC91-4EF5-915C-59E58E141134}"/>
              </a:ext>
            </a:extLst>
          </p:cNvPr>
          <p:cNvSpPr/>
          <p:nvPr userDrawn="1"/>
        </p:nvSpPr>
        <p:spPr>
          <a:xfrm>
            <a:off x="1469881" y="6771371"/>
            <a:ext cx="3568988" cy="25297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4" name="Rectangle 33">
            <a:extLst>
              <a:ext uri="{FF2B5EF4-FFF2-40B4-BE49-F238E27FC236}">
                <a16:creationId xmlns:a16="http://schemas.microsoft.com/office/drawing/2014/main" id="{8E3D72D1-545E-4FA9-B18F-DBE257DA9472}"/>
              </a:ext>
            </a:extLst>
          </p:cNvPr>
          <p:cNvSpPr/>
          <p:nvPr userDrawn="1"/>
        </p:nvSpPr>
        <p:spPr>
          <a:xfrm>
            <a:off x="5432017" y="6771371"/>
            <a:ext cx="3568988" cy="25297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5" name="Rectangle 34">
            <a:extLst>
              <a:ext uri="{FF2B5EF4-FFF2-40B4-BE49-F238E27FC236}">
                <a16:creationId xmlns:a16="http://schemas.microsoft.com/office/drawing/2014/main" id="{A1FF2C74-7F94-4D15-9530-4844CA0ABABA}"/>
              </a:ext>
            </a:extLst>
          </p:cNvPr>
          <p:cNvSpPr/>
          <p:nvPr userDrawn="1"/>
        </p:nvSpPr>
        <p:spPr>
          <a:xfrm>
            <a:off x="9394150" y="6771371"/>
            <a:ext cx="3568988" cy="25297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6" name="Rectangle 35">
            <a:extLst>
              <a:ext uri="{FF2B5EF4-FFF2-40B4-BE49-F238E27FC236}">
                <a16:creationId xmlns:a16="http://schemas.microsoft.com/office/drawing/2014/main" id="{D65048BF-5755-467D-94DA-799CD1A9ED70}"/>
              </a:ext>
            </a:extLst>
          </p:cNvPr>
          <p:cNvSpPr/>
          <p:nvPr userDrawn="1"/>
        </p:nvSpPr>
        <p:spPr>
          <a:xfrm>
            <a:off x="13356283" y="6771371"/>
            <a:ext cx="3568988" cy="252979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8" name="Text Placeholder 39">
            <a:extLst>
              <a:ext uri="{FF2B5EF4-FFF2-40B4-BE49-F238E27FC236}">
                <a16:creationId xmlns:a16="http://schemas.microsoft.com/office/drawing/2014/main" id="{3C8488B4-AC1B-43A6-A416-3F5BC72456F9}"/>
              </a:ext>
            </a:extLst>
          </p:cNvPr>
          <p:cNvSpPr>
            <a:spLocks noGrp="1"/>
          </p:cNvSpPr>
          <p:nvPr>
            <p:ph type="body" sz="quarter" idx="20" hasCustomPrompt="1"/>
          </p:nvPr>
        </p:nvSpPr>
        <p:spPr>
          <a:xfrm>
            <a:off x="1637198" y="6897273"/>
            <a:ext cx="3234353" cy="1995654"/>
          </a:xfrm>
        </p:spPr>
        <p:txBody>
          <a:bodyPr>
            <a:noAutofit/>
          </a:bodyPr>
          <a:lstStyle>
            <a:lvl1pPr marL="0" indent="0" algn="ctr">
              <a:buNone/>
              <a:defRPr sz="2700">
                <a:solidFill>
                  <a:schemeClr val="bg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950DB978-3832-472D-9958-42D6A712EA6B}"/>
              </a:ext>
            </a:extLst>
          </p:cNvPr>
          <p:cNvSpPr>
            <a:spLocks noGrp="1"/>
          </p:cNvSpPr>
          <p:nvPr>
            <p:ph type="body" sz="quarter" idx="21" hasCustomPrompt="1"/>
          </p:nvPr>
        </p:nvSpPr>
        <p:spPr>
          <a:xfrm>
            <a:off x="5599332" y="6897273"/>
            <a:ext cx="3234353" cy="1995654"/>
          </a:xfrm>
        </p:spPr>
        <p:txBody>
          <a:bodyPr>
            <a:noAutofit/>
          </a:bodyPr>
          <a:lstStyle>
            <a:lvl1pPr marL="0" indent="0" algn="ctr">
              <a:buNone/>
              <a:defRPr sz="2700">
                <a:solidFill>
                  <a:schemeClr val="bg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7A9C8821-D3DD-40C3-83BD-38D190405711}"/>
              </a:ext>
            </a:extLst>
          </p:cNvPr>
          <p:cNvSpPr>
            <a:spLocks noGrp="1"/>
          </p:cNvSpPr>
          <p:nvPr>
            <p:ph type="body" sz="quarter" idx="22" hasCustomPrompt="1"/>
          </p:nvPr>
        </p:nvSpPr>
        <p:spPr>
          <a:xfrm>
            <a:off x="9561466" y="6897273"/>
            <a:ext cx="3234353" cy="1995654"/>
          </a:xfrm>
        </p:spPr>
        <p:txBody>
          <a:bodyPr>
            <a:noAutofit/>
          </a:bodyPr>
          <a:lstStyle>
            <a:lvl1pPr marL="0" indent="0" algn="ctr">
              <a:buNone/>
              <a:defRPr sz="2700">
                <a:solidFill>
                  <a:schemeClr val="bg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C3FC554A-BF67-40BD-BD4F-B2EA17BBDBC1}"/>
              </a:ext>
            </a:extLst>
          </p:cNvPr>
          <p:cNvSpPr>
            <a:spLocks noGrp="1"/>
          </p:cNvSpPr>
          <p:nvPr>
            <p:ph type="body" sz="quarter" idx="23" hasCustomPrompt="1"/>
          </p:nvPr>
        </p:nvSpPr>
        <p:spPr>
          <a:xfrm>
            <a:off x="13523599" y="6897273"/>
            <a:ext cx="3234353" cy="1995654"/>
          </a:xfrm>
        </p:spPr>
        <p:txBody>
          <a:bodyPr>
            <a:noAutofit/>
          </a:bodyPr>
          <a:lstStyle>
            <a:lvl1pPr marL="0" indent="0" algn="ctr">
              <a:buNone/>
              <a:defRPr sz="2700">
                <a:solidFill>
                  <a:schemeClr val="bg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cxnSp>
        <p:nvCxnSpPr>
          <p:cNvPr id="6" name="Straight Connector 5">
            <a:extLst>
              <a:ext uri="{FF2B5EF4-FFF2-40B4-BE49-F238E27FC236}">
                <a16:creationId xmlns:a16="http://schemas.microsoft.com/office/drawing/2014/main" id="{62ECF54D-C7AE-4FFE-A9FA-ECD663CD2A09}"/>
              </a:ext>
            </a:extLst>
          </p:cNvPr>
          <p:cNvCxnSpPr>
            <a:cxnSpLocks/>
          </p:cNvCxnSpPr>
          <p:nvPr userDrawn="1"/>
        </p:nvCxnSpPr>
        <p:spPr>
          <a:xfrm>
            <a:off x="1469881" y="6536756"/>
            <a:ext cx="356898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FB84BED-8481-4D23-AE06-31529215FE6C}"/>
              </a:ext>
            </a:extLst>
          </p:cNvPr>
          <p:cNvCxnSpPr>
            <a:cxnSpLocks/>
          </p:cNvCxnSpPr>
          <p:nvPr userDrawn="1"/>
        </p:nvCxnSpPr>
        <p:spPr>
          <a:xfrm>
            <a:off x="5432017" y="6536756"/>
            <a:ext cx="3568988"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09D405-9228-4697-A91F-4E5A2B5B6512}"/>
              </a:ext>
            </a:extLst>
          </p:cNvPr>
          <p:cNvCxnSpPr>
            <a:cxnSpLocks/>
          </p:cNvCxnSpPr>
          <p:nvPr userDrawn="1"/>
        </p:nvCxnSpPr>
        <p:spPr>
          <a:xfrm>
            <a:off x="9394151" y="6536756"/>
            <a:ext cx="3568988"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645748A-37E1-4661-B50F-D1FCAF7F3088}"/>
              </a:ext>
            </a:extLst>
          </p:cNvPr>
          <p:cNvCxnSpPr>
            <a:cxnSpLocks/>
          </p:cNvCxnSpPr>
          <p:nvPr userDrawn="1"/>
        </p:nvCxnSpPr>
        <p:spPr>
          <a:xfrm>
            <a:off x="13356287" y="6536756"/>
            <a:ext cx="3568988"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22988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557213" y="390527"/>
            <a:ext cx="17280732" cy="1138236"/>
          </a:xfrm>
        </p:spPr>
        <p:txBody>
          <a:bodyPr/>
          <a:lstStyle/>
          <a:p>
            <a:r>
              <a:rPr lang="en-US"/>
              <a:t>Click to edit Master title style</a:t>
            </a:r>
            <a:endParaRPr lang="en-US" dirty="0"/>
          </a:p>
        </p:txBody>
      </p:sp>
      <p:sp>
        <p:nvSpPr>
          <p:cNvPr id="48" name="Picture Placeholder 6">
            <a:extLst>
              <a:ext uri="{FF2B5EF4-FFF2-40B4-BE49-F238E27FC236}">
                <a16:creationId xmlns:a16="http://schemas.microsoft.com/office/drawing/2014/main" id="{7E57D58E-479C-4409-8D5F-7CAC3178A771}"/>
              </a:ext>
            </a:extLst>
          </p:cNvPr>
          <p:cNvSpPr>
            <a:spLocks noGrp="1"/>
          </p:cNvSpPr>
          <p:nvPr>
            <p:ph type="pic" sz="quarter" idx="16"/>
          </p:nvPr>
        </p:nvSpPr>
        <p:spPr>
          <a:xfrm>
            <a:off x="557214" y="1850232"/>
            <a:ext cx="6211335" cy="7722393"/>
          </a:xfrm>
          <a:solidFill>
            <a:schemeClr val="bg1">
              <a:lumMod val="95000"/>
            </a:schemeClr>
          </a:solidFill>
        </p:spPr>
        <p:txBody>
          <a:bodyPr vert="horz" lIns="91440" tIns="45720" rIns="91440" bIns="45720" rtlCol="0">
            <a:normAutofit/>
          </a:bodyPr>
          <a:lstStyle>
            <a:lvl1pPr>
              <a:defRPr lang="en-US" sz="2700"/>
            </a:lvl1pPr>
          </a:lstStyle>
          <a:p>
            <a:pPr marL="0" lvl="0" indent="0" algn="ctr">
              <a:buNone/>
            </a:pPr>
            <a:r>
              <a:rPr lang="en-US"/>
              <a:t>Click icon to add picture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7278350" y="9872967"/>
            <a:ext cx="559593" cy="309156"/>
          </a:xfrm>
        </p:spPr>
        <p:txBody>
          <a:bodyPr/>
          <a:lstStyle/>
          <a:p>
            <a:fld id="{03DC2DEF-D2FE-4B45-ABA4-9F153FD1C98A}" type="slidenum">
              <a:rPr lang="en-US" smtClean="0"/>
              <a:t>‹#›</a:t>
            </a:fld>
            <a:endParaRPr lang="en-US" dirty="0"/>
          </a:p>
        </p:txBody>
      </p:sp>
      <p:sp>
        <p:nvSpPr>
          <p:cNvPr id="18" name="Rectangle 17">
            <a:extLst>
              <a:ext uri="{FF2B5EF4-FFF2-40B4-BE49-F238E27FC236}">
                <a16:creationId xmlns:a16="http://schemas.microsoft.com/office/drawing/2014/main" id="{1DD2DC66-11E4-4714-A8DE-E8AC34D49655}"/>
              </a:ext>
            </a:extLst>
          </p:cNvPr>
          <p:cNvSpPr/>
          <p:nvPr userDrawn="1"/>
        </p:nvSpPr>
        <p:spPr>
          <a:xfrm>
            <a:off x="6922886" y="1850234"/>
            <a:ext cx="3557928" cy="77223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nvGrpSpPr>
          <p:cNvPr id="5" name="Group 4">
            <a:extLst>
              <a:ext uri="{FF2B5EF4-FFF2-40B4-BE49-F238E27FC236}">
                <a16:creationId xmlns:a16="http://schemas.microsoft.com/office/drawing/2014/main" id="{B6748F93-9B1D-4874-A164-A654BF7D6C8C}"/>
              </a:ext>
            </a:extLst>
          </p:cNvPr>
          <p:cNvGrpSpPr/>
          <p:nvPr userDrawn="1"/>
        </p:nvGrpSpPr>
        <p:grpSpPr>
          <a:xfrm>
            <a:off x="7263161" y="3694329"/>
            <a:ext cx="2877378" cy="4034202"/>
            <a:chOff x="4790661" y="2266122"/>
            <a:chExt cx="1918252" cy="2852530"/>
          </a:xfrm>
        </p:grpSpPr>
        <p:cxnSp>
          <p:nvCxnSpPr>
            <p:cNvPr id="4" name="Straight Connector 3">
              <a:extLst>
                <a:ext uri="{FF2B5EF4-FFF2-40B4-BE49-F238E27FC236}">
                  <a16:creationId xmlns:a16="http://schemas.microsoft.com/office/drawing/2014/main" id="{4AEF10CE-C943-4C6B-9DBF-5A0E63CDC89B}"/>
                </a:ext>
              </a:extLst>
            </p:cNvPr>
            <p:cNvCxnSpPr/>
            <p:nvPr userDrawn="1"/>
          </p:nvCxnSpPr>
          <p:spPr>
            <a:xfrm>
              <a:off x="4790661" y="226612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428B198-0637-4F15-900F-6709BFE4BDEA}"/>
                </a:ext>
              </a:extLst>
            </p:cNvPr>
            <p:cNvCxnSpPr/>
            <p:nvPr userDrawn="1"/>
          </p:nvCxnSpPr>
          <p:spPr>
            <a:xfrm>
              <a:off x="4790661" y="3692387"/>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F29A1B0-F4AB-4243-979A-50FADE3330EA}"/>
                </a:ext>
              </a:extLst>
            </p:cNvPr>
            <p:cNvCxnSpPr/>
            <p:nvPr userDrawn="1"/>
          </p:nvCxnSpPr>
          <p:spPr>
            <a:xfrm>
              <a:off x="4790661" y="5118652"/>
              <a:ext cx="191825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7185992" y="10376451"/>
            <a:ext cx="287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F894F998-0FDF-4CA2-802E-4FCFA7674171}"/>
              </a:ext>
            </a:extLst>
          </p:cNvPr>
          <p:cNvGrpSpPr/>
          <p:nvPr userDrawn="1"/>
        </p:nvGrpSpPr>
        <p:grpSpPr>
          <a:xfrm>
            <a:off x="10635150" y="3694329"/>
            <a:ext cx="7202793" cy="4034202"/>
            <a:chOff x="4790661" y="2266122"/>
            <a:chExt cx="1918252" cy="2852530"/>
          </a:xfrm>
        </p:grpSpPr>
        <p:cxnSp>
          <p:nvCxnSpPr>
            <p:cNvPr id="33" name="Straight Connector 32">
              <a:extLst>
                <a:ext uri="{FF2B5EF4-FFF2-40B4-BE49-F238E27FC236}">
                  <a16:creationId xmlns:a16="http://schemas.microsoft.com/office/drawing/2014/main" id="{C1F0C0C8-87C4-49FB-B35B-E937E9D0BEC5}"/>
                </a:ext>
              </a:extLst>
            </p:cNvPr>
            <p:cNvCxnSpPr/>
            <p:nvPr userDrawn="1"/>
          </p:nvCxnSpPr>
          <p:spPr>
            <a:xfrm>
              <a:off x="4790661" y="226612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57C5D3-7E33-4894-8AC3-0FD1BEB12F40}"/>
                </a:ext>
              </a:extLst>
            </p:cNvPr>
            <p:cNvCxnSpPr/>
            <p:nvPr userDrawn="1"/>
          </p:nvCxnSpPr>
          <p:spPr>
            <a:xfrm>
              <a:off x="4790661" y="3692387"/>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00BA9F8-92BF-42F0-BD46-D9B7E7422F75}"/>
                </a:ext>
              </a:extLst>
            </p:cNvPr>
            <p:cNvCxnSpPr/>
            <p:nvPr userDrawn="1"/>
          </p:nvCxnSpPr>
          <p:spPr>
            <a:xfrm>
              <a:off x="4790661" y="5118652"/>
              <a:ext cx="191825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10749761" y="2195465"/>
            <a:ext cx="7088183" cy="1138233"/>
          </a:xfrm>
        </p:spPr>
        <p:txBody>
          <a:bodyPr anchor="ctr">
            <a:noAutofit/>
          </a:bodyPr>
          <a:lstStyle>
            <a:lvl1pPr marL="0" indent="0" algn="l">
              <a:buNone/>
              <a:defRPr sz="2700">
                <a:solidFill>
                  <a:schemeClr val="tx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179CBA0C-6465-4209-AF3F-548A57F20CE8}"/>
              </a:ext>
            </a:extLst>
          </p:cNvPr>
          <p:cNvSpPr>
            <a:spLocks noGrp="1"/>
          </p:cNvSpPr>
          <p:nvPr>
            <p:ph type="body" sz="quarter" idx="21" hasCustomPrompt="1"/>
          </p:nvPr>
        </p:nvSpPr>
        <p:spPr>
          <a:xfrm>
            <a:off x="10749761" y="4112633"/>
            <a:ext cx="7088183" cy="1138233"/>
          </a:xfrm>
        </p:spPr>
        <p:txBody>
          <a:bodyPr anchor="ctr">
            <a:noAutofit/>
          </a:bodyPr>
          <a:lstStyle>
            <a:lvl1pPr marL="0" indent="0" algn="l">
              <a:buNone/>
              <a:defRPr sz="2700">
                <a:solidFill>
                  <a:schemeClr val="tx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99852211-6BD9-4B69-BBC9-F2181F272D23}"/>
              </a:ext>
            </a:extLst>
          </p:cNvPr>
          <p:cNvSpPr>
            <a:spLocks noGrp="1"/>
          </p:cNvSpPr>
          <p:nvPr>
            <p:ph type="body" sz="quarter" idx="22" hasCustomPrompt="1"/>
          </p:nvPr>
        </p:nvSpPr>
        <p:spPr>
          <a:xfrm>
            <a:off x="10749761" y="6104996"/>
            <a:ext cx="7088183" cy="1138233"/>
          </a:xfrm>
        </p:spPr>
        <p:txBody>
          <a:bodyPr anchor="ctr">
            <a:noAutofit/>
          </a:bodyPr>
          <a:lstStyle>
            <a:lvl1pPr marL="0" indent="0" algn="l">
              <a:buNone/>
              <a:defRPr sz="2700">
                <a:solidFill>
                  <a:schemeClr val="tx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EF11D65-7095-41D2-9630-E2EB44552E58}"/>
              </a:ext>
            </a:extLst>
          </p:cNvPr>
          <p:cNvSpPr>
            <a:spLocks noGrp="1"/>
          </p:cNvSpPr>
          <p:nvPr>
            <p:ph type="body" sz="quarter" idx="23" hasCustomPrompt="1"/>
          </p:nvPr>
        </p:nvSpPr>
        <p:spPr>
          <a:xfrm>
            <a:off x="10749761" y="8091533"/>
            <a:ext cx="7088183" cy="1138233"/>
          </a:xfrm>
        </p:spPr>
        <p:txBody>
          <a:bodyPr anchor="ctr">
            <a:noAutofit/>
          </a:bodyPr>
          <a:lstStyle>
            <a:lvl1pPr marL="0" indent="0" algn="l">
              <a:buNone/>
              <a:defRPr sz="2700">
                <a:solidFill>
                  <a:schemeClr val="tx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7841357" y="2156308"/>
            <a:ext cx="1720988" cy="1216550"/>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
        <p:nvSpPr>
          <p:cNvPr id="44" name="Picture Placeholder 33">
            <a:extLst>
              <a:ext uri="{FF2B5EF4-FFF2-40B4-BE49-F238E27FC236}">
                <a16:creationId xmlns:a16="http://schemas.microsoft.com/office/drawing/2014/main" id="{9A1BE0BE-1FFD-445C-B6BA-E4A602D22112}"/>
              </a:ext>
            </a:extLst>
          </p:cNvPr>
          <p:cNvSpPr>
            <a:spLocks noGrp="1"/>
          </p:cNvSpPr>
          <p:nvPr>
            <p:ph type="pic" sz="quarter" idx="24"/>
          </p:nvPr>
        </p:nvSpPr>
        <p:spPr>
          <a:xfrm>
            <a:off x="7841357" y="4073476"/>
            <a:ext cx="1720988" cy="1216550"/>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
        <p:nvSpPr>
          <p:cNvPr id="45" name="Picture Placeholder 33">
            <a:extLst>
              <a:ext uri="{FF2B5EF4-FFF2-40B4-BE49-F238E27FC236}">
                <a16:creationId xmlns:a16="http://schemas.microsoft.com/office/drawing/2014/main" id="{B577AF17-6C7E-48B9-B267-0874B232A710}"/>
              </a:ext>
            </a:extLst>
          </p:cNvPr>
          <p:cNvSpPr>
            <a:spLocks noGrp="1"/>
          </p:cNvSpPr>
          <p:nvPr>
            <p:ph type="pic" sz="quarter" idx="25"/>
          </p:nvPr>
        </p:nvSpPr>
        <p:spPr>
          <a:xfrm>
            <a:off x="7841357" y="6065839"/>
            <a:ext cx="1720988" cy="1216550"/>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
        <p:nvSpPr>
          <p:cNvPr id="46" name="Picture Placeholder 33">
            <a:extLst>
              <a:ext uri="{FF2B5EF4-FFF2-40B4-BE49-F238E27FC236}">
                <a16:creationId xmlns:a16="http://schemas.microsoft.com/office/drawing/2014/main" id="{98A01AB1-3434-46C7-B1B3-90AFD4B1799F}"/>
              </a:ext>
            </a:extLst>
          </p:cNvPr>
          <p:cNvSpPr>
            <a:spLocks noGrp="1"/>
          </p:cNvSpPr>
          <p:nvPr>
            <p:ph type="pic" sz="quarter" idx="26"/>
          </p:nvPr>
        </p:nvSpPr>
        <p:spPr>
          <a:xfrm>
            <a:off x="7841357" y="8052376"/>
            <a:ext cx="1720988" cy="1216550"/>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168458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557213" y="390527"/>
            <a:ext cx="17280732" cy="1138236"/>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7278350" y="9872967"/>
            <a:ext cx="559593" cy="309156"/>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7185992" y="10376451"/>
            <a:ext cx="287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DD2DC66-11E4-4714-A8DE-E8AC34D49655}"/>
              </a:ext>
            </a:extLst>
          </p:cNvPr>
          <p:cNvSpPr/>
          <p:nvPr userDrawn="1"/>
        </p:nvSpPr>
        <p:spPr>
          <a:xfrm>
            <a:off x="557213" y="1850233"/>
            <a:ext cx="3439800" cy="3641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3" name="Rectangle 22">
            <a:extLst>
              <a:ext uri="{FF2B5EF4-FFF2-40B4-BE49-F238E27FC236}">
                <a16:creationId xmlns:a16="http://schemas.microsoft.com/office/drawing/2014/main" id="{EAF541B1-4F4B-40BC-BF0B-B80864399D0C}"/>
              </a:ext>
            </a:extLst>
          </p:cNvPr>
          <p:cNvSpPr/>
          <p:nvPr userDrawn="1"/>
        </p:nvSpPr>
        <p:spPr>
          <a:xfrm>
            <a:off x="557213" y="5659759"/>
            <a:ext cx="3439800" cy="3641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6" name="Rectangle 25">
            <a:extLst>
              <a:ext uri="{FF2B5EF4-FFF2-40B4-BE49-F238E27FC236}">
                <a16:creationId xmlns:a16="http://schemas.microsoft.com/office/drawing/2014/main" id="{DB837A4A-8DA3-4F45-9468-2C7DE5B35803}"/>
              </a:ext>
            </a:extLst>
          </p:cNvPr>
          <p:cNvSpPr/>
          <p:nvPr userDrawn="1"/>
        </p:nvSpPr>
        <p:spPr>
          <a:xfrm>
            <a:off x="9255953" y="1850231"/>
            <a:ext cx="3441356" cy="36414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7" name="Rectangle 26">
            <a:extLst>
              <a:ext uri="{FF2B5EF4-FFF2-40B4-BE49-F238E27FC236}">
                <a16:creationId xmlns:a16="http://schemas.microsoft.com/office/drawing/2014/main" id="{39CA034F-F360-4CF5-B944-C16768254C5A}"/>
              </a:ext>
            </a:extLst>
          </p:cNvPr>
          <p:cNvSpPr/>
          <p:nvPr userDrawn="1"/>
        </p:nvSpPr>
        <p:spPr>
          <a:xfrm>
            <a:off x="9255953" y="5659757"/>
            <a:ext cx="3441356" cy="36414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923210" y="2570933"/>
            <a:ext cx="2707806" cy="2199999"/>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
        <p:nvSpPr>
          <p:cNvPr id="32" name="Rectangle 31">
            <a:extLst>
              <a:ext uri="{FF2B5EF4-FFF2-40B4-BE49-F238E27FC236}">
                <a16:creationId xmlns:a16="http://schemas.microsoft.com/office/drawing/2014/main" id="{ECA01639-D8FA-4F18-8FE5-E923F5A1BB48}"/>
              </a:ext>
            </a:extLst>
          </p:cNvPr>
          <p:cNvSpPr/>
          <p:nvPr userDrawn="1"/>
        </p:nvSpPr>
        <p:spPr>
          <a:xfrm>
            <a:off x="4095842" y="1850233"/>
            <a:ext cx="5013372" cy="36414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4" name="Rectangle 33">
            <a:extLst>
              <a:ext uri="{FF2B5EF4-FFF2-40B4-BE49-F238E27FC236}">
                <a16:creationId xmlns:a16="http://schemas.microsoft.com/office/drawing/2014/main" id="{AF02D09E-3C25-405E-BF24-A884A07C224A}"/>
              </a:ext>
            </a:extLst>
          </p:cNvPr>
          <p:cNvSpPr/>
          <p:nvPr userDrawn="1"/>
        </p:nvSpPr>
        <p:spPr>
          <a:xfrm>
            <a:off x="4095842" y="5659757"/>
            <a:ext cx="5013372" cy="36414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9" name="Text Placeholder 39">
            <a:extLst>
              <a:ext uri="{FF2B5EF4-FFF2-40B4-BE49-F238E27FC236}">
                <a16:creationId xmlns:a16="http://schemas.microsoft.com/office/drawing/2014/main" id="{9760B601-DCBC-47C8-95BE-A5DFCCBAD096}"/>
              </a:ext>
            </a:extLst>
          </p:cNvPr>
          <p:cNvSpPr>
            <a:spLocks noGrp="1"/>
          </p:cNvSpPr>
          <p:nvPr>
            <p:ph type="body" sz="quarter" idx="20" hasCustomPrompt="1"/>
          </p:nvPr>
        </p:nvSpPr>
        <p:spPr>
          <a:xfrm>
            <a:off x="4350368" y="2190189"/>
            <a:ext cx="4504320" cy="2961486"/>
          </a:xfrm>
        </p:spPr>
        <p:txBody>
          <a:bodyPr anchor="ctr">
            <a:noAutofit/>
          </a:bodyPr>
          <a:lstStyle>
            <a:lvl1pPr marL="0" indent="0" algn="l">
              <a:buNone/>
              <a:defRPr sz="2700">
                <a:solidFill>
                  <a:schemeClr val="tx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35" name="Text Placeholder 39">
            <a:extLst>
              <a:ext uri="{FF2B5EF4-FFF2-40B4-BE49-F238E27FC236}">
                <a16:creationId xmlns:a16="http://schemas.microsoft.com/office/drawing/2014/main" id="{33BDF68D-A417-4526-95BD-83DC0A4FA5B1}"/>
              </a:ext>
            </a:extLst>
          </p:cNvPr>
          <p:cNvSpPr>
            <a:spLocks noGrp="1"/>
          </p:cNvSpPr>
          <p:nvPr>
            <p:ph type="body" sz="quarter" idx="27" hasCustomPrompt="1"/>
          </p:nvPr>
        </p:nvSpPr>
        <p:spPr>
          <a:xfrm>
            <a:off x="4350368" y="5999714"/>
            <a:ext cx="4504320" cy="2961486"/>
          </a:xfrm>
        </p:spPr>
        <p:txBody>
          <a:bodyPr anchor="ctr">
            <a:noAutofit/>
          </a:bodyPr>
          <a:lstStyle>
            <a:lvl1pPr marL="0" indent="0" algn="l">
              <a:buNone/>
              <a:defRPr sz="2700">
                <a:solidFill>
                  <a:schemeClr val="tx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36" name="Rectangle 35">
            <a:extLst>
              <a:ext uri="{FF2B5EF4-FFF2-40B4-BE49-F238E27FC236}">
                <a16:creationId xmlns:a16="http://schemas.microsoft.com/office/drawing/2014/main" id="{1C6F0F84-9668-4EA8-A3F5-3AD5AED3EFDD}"/>
              </a:ext>
            </a:extLst>
          </p:cNvPr>
          <p:cNvSpPr/>
          <p:nvPr userDrawn="1"/>
        </p:nvSpPr>
        <p:spPr>
          <a:xfrm>
            <a:off x="12824571" y="1850233"/>
            <a:ext cx="5013372" cy="36414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7" name="Rectangle 46">
            <a:extLst>
              <a:ext uri="{FF2B5EF4-FFF2-40B4-BE49-F238E27FC236}">
                <a16:creationId xmlns:a16="http://schemas.microsoft.com/office/drawing/2014/main" id="{19CCCFCB-4EAD-47A3-8F4A-307EE022DD53}"/>
              </a:ext>
            </a:extLst>
          </p:cNvPr>
          <p:cNvSpPr/>
          <p:nvPr userDrawn="1"/>
        </p:nvSpPr>
        <p:spPr>
          <a:xfrm>
            <a:off x="12824571" y="5659757"/>
            <a:ext cx="5013372" cy="36414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9" name="Text Placeholder 39">
            <a:extLst>
              <a:ext uri="{FF2B5EF4-FFF2-40B4-BE49-F238E27FC236}">
                <a16:creationId xmlns:a16="http://schemas.microsoft.com/office/drawing/2014/main" id="{058CD71F-A7E3-4F68-ADE3-4E6B1BAE3129}"/>
              </a:ext>
            </a:extLst>
          </p:cNvPr>
          <p:cNvSpPr>
            <a:spLocks noGrp="1"/>
          </p:cNvSpPr>
          <p:nvPr>
            <p:ph type="body" sz="quarter" idx="28" hasCustomPrompt="1"/>
          </p:nvPr>
        </p:nvSpPr>
        <p:spPr>
          <a:xfrm>
            <a:off x="13079097" y="2190189"/>
            <a:ext cx="4504320" cy="2961486"/>
          </a:xfrm>
        </p:spPr>
        <p:txBody>
          <a:bodyPr anchor="ctr">
            <a:noAutofit/>
          </a:bodyPr>
          <a:lstStyle>
            <a:lvl1pPr marL="0" indent="0" algn="l">
              <a:buNone/>
              <a:defRPr sz="2700">
                <a:solidFill>
                  <a:schemeClr val="tx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50" name="Text Placeholder 39">
            <a:extLst>
              <a:ext uri="{FF2B5EF4-FFF2-40B4-BE49-F238E27FC236}">
                <a16:creationId xmlns:a16="http://schemas.microsoft.com/office/drawing/2014/main" id="{6EC40EC2-3775-4AF2-965D-0235107D8342}"/>
              </a:ext>
            </a:extLst>
          </p:cNvPr>
          <p:cNvSpPr>
            <a:spLocks noGrp="1"/>
          </p:cNvSpPr>
          <p:nvPr>
            <p:ph type="body" sz="quarter" idx="29" hasCustomPrompt="1"/>
          </p:nvPr>
        </p:nvSpPr>
        <p:spPr>
          <a:xfrm>
            <a:off x="13079097" y="5999714"/>
            <a:ext cx="4504320" cy="2961486"/>
          </a:xfrm>
        </p:spPr>
        <p:txBody>
          <a:bodyPr anchor="ctr">
            <a:noAutofit/>
          </a:bodyPr>
          <a:lstStyle>
            <a:lvl1pPr marL="0" indent="0" algn="l">
              <a:buNone/>
              <a:defRPr sz="2700">
                <a:solidFill>
                  <a:schemeClr val="tx1"/>
                </a:solidFill>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51" name="Picture Placeholder 33">
            <a:extLst>
              <a:ext uri="{FF2B5EF4-FFF2-40B4-BE49-F238E27FC236}">
                <a16:creationId xmlns:a16="http://schemas.microsoft.com/office/drawing/2014/main" id="{F196EA03-E36C-4E2A-A82F-8FA76EC2DBFC}"/>
              </a:ext>
            </a:extLst>
          </p:cNvPr>
          <p:cNvSpPr>
            <a:spLocks noGrp="1"/>
          </p:cNvSpPr>
          <p:nvPr>
            <p:ph type="pic" sz="quarter" idx="30"/>
          </p:nvPr>
        </p:nvSpPr>
        <p:spPr>
          <a:xfrm>
            <a:off x="923210" y="6380457"/>
            <a:ext cx="2707806" cy="2199999"/>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
        <p:nvSpPr>
          <p:cNvPr id="52" name="Picture Placeholder 33">
            <a:extLst>
              <a:ext uri="{FF2B5EF4-FFF2-40B4-BE49-F238E27FC236}">
                <a16:creationId xmlns:a16="http://schemas.microsoft.com/office/drawing/2014/main" id="{9A754FAD-4B3A-4A76-9F0D-84DA72FD822B}"/>
              </a:ext>
            </a:extLst>
          </p:cNvPr>
          <p:cNvSpPr>
            <a:spLocks noGrp="1"/>
          </p:cNvSpPr>
          <p:nvPr>
            <p:ph type="pic" sz="quarter" idx="31"/>
          </p:nvPr>
        </p:nvSpPr>
        <p:spPr>
          <a:xfrm>
            <a:off x="9622727" y="6380457"/>
            <a:ext cx="2707806" cy="2199999"/>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
        <p:nvSpPr>
          <p:cNvPr id="53" name="Picture Placeholder 33">
            <a:extLst>
              <a:ext uri="{FF2B5EF4-FFF2-40B4-BE49-F238E27FC236}">
                <a16:creationId xmlns:a16="http://schemas.microsoft.com/office/drawing/2014/main" id="{7A45718F-1012-47C4-BF29-7462E5C6CB90}"/>
              </a:ext>
            </a:extLst>
          </p:cNvPr>
          <p:cNvSpPr>
            <a:spLocks noGrp="1"/>
          </p:cNvSpPr>
          <p:nvPr>
            <p:ph type="pic" sz="quarter" idx="32"/>
          </p:nvPr>
        </p:nvSpPr>
        <p:spPr>
          <a:xfrm>
            <a:off x="9622727" y="2570931"/>
            <a:ext cx="2707806" cy="2199999"/>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319487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DD2DC66-11E4-4714-A8DE-E8AC34D49655}"/>
              </a:ext>
            </a:extLst>
          </p:cNvPr>
          <p:cNvSpPr/>
          <p:nvPr userDrawn="1"/>
        </p:nvSpPr>
        <p:spPr>
          <a:xfrm>
            <a:off x="557212" y="2491303"/>
            <a:ext cx="4029920" cy="3641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1" name="Rectangle 20">
            <a:extLst>
              <a:ext uri="{FF2B5EF4-FFF2-40B4-BE49-F238E27FC236}">
                <a16:creationId xmlns:a16="http://schemas.microsoft.com/office/drawing/2014/main" id="{8CD9ECBB-3A0A-409C-B1C0-C8F4C3087894}"/>
              </a:ext>
            </a:extLst>
          </p:cNvPr>
          <p:cNvSpPr/>
          <p:nvPr userDrawn="1"/>
        </p:nvSpPr>
        <p:spPr>
          <a:xfrm>
            <a:off x="4974149" y="2491303"/>
            <a:ext cx="4029920" cy="3641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2" name="Rectangle 21">
            <a:extLst>
              <a:ext uri="{FF2B5EF4-FFF2-40B4-BE49-F238E27FC236}">
                <a16:creationId xmlns:a16="http://schemas.microsoft.com/office/drawing/2014/main" id="{6FB4FA2C-0414-484D-95CD-C5E17E33E238}"/>
              </a:ext>
            </a:extLst>
          </p:cNvPr>
          <p:cNvSpPr/>
          <p:nvPr userDrawn="1"/>
        </p:nvSpPr>
        <p:spPr>
          <a:xfrm>
            <a:off x="9391085" y="2491303"/>
            <a:ext cx="4029920" cy="36414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5" name="Rectangle 24">
            <a:extLst>
              <a:ext uri="{FF2B5EF4-FFF2-40B4-BE49-F238E27FC236}">
                <a16:creationId xmlns:a16="http://schemas.microsoft.com/office/drawing/2014/main" id="{8D0DE753-6478-4950-8F99-15952FCB6521}"/>
              </a:ext>
            </a:extLst>
          </p:cNvPr>
          <p:cNvSpPr/>
          <p:nvPr userDrawn="1"/>
        </p:nvSpPr>
        <p:spPr>
          <a:xfrm>
            <a:off x="13808023" y="2491303"/>
            <a:ext cx="4029920" cy="36414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557213" y="390527"/>
            <a:ext cx="17280732" cy="1138236"/>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7278350" y="9872967"/>
            <a:ext cx="559593" cy="309156"/>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7185992" y="10376451"/>
            <a:ext cx="287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701131" y="2642228"/>
            <a:ext cx="3742082" cy="3339549"/>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5118068" y="2642228"/>
            <a:ext cx="3742082" cy="3339549"/>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9535004" y="2642228"/>
            <a:ext cx="3742082" cy="3339549"/>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13951942" y="2642228"/>
            <a:ext cx="3742082" cy="3339549"/>
          </a:xfrm>
        </p:spPr>
        <p:txBody>
          <a:bodyPr>
            <a:normAutofit/>
          </a:bodyPr>
          <a:lstStyle>
            <a:lvl1pPr marL="0" indent="0" algn="ctr">
              <a:buNone/>
              <a:defRPr sz="2400">
                <a:solidFill>
                  <a:schemeClr val="bg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557212" y="6454174"/>
            <a:ext cx="4029920" cy="1000172"/>
          </a:xfrm>
        </p:spPr>
        <p:txBody>
          <a:bodyPr anchor="t">
            <a:noAutofit/>
          </a:bodyPr>
          <a:lstStyle>
            <a:lvl1pPr marL="0" indent="0" algn="ctr">
              <a:buNone/>
              <a:defRPr sz="3000" b="1">
                <a:solidFill>
                  <a:schemeClr val="accent1"/>
                </a:solidFill>
                <a:latin typeface="+mj-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557212" y="7587235"/>
            <a:ext cx="4029920" cy="1000172"/>
          </a:xfrm>
        </p:spPr>
        <p:txBody>
          <a:bodyPr anchor="t">
            <a:noAutofit/>
          </a:bodyPr>
          <a:lstStyle>
            <a:lvl1pPr marL="0" indent="0" algn="ctr">
              <a:buNone/>
              <a:defRPr sz="2400" b="0">
                <a:solidFill>
                  <a:schemeClr val="tx1"/>
                </a:solidFill>
                <a:latin typeface="+mn-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4974149" y="6454174"/>
            <a:ext cx="4029920" cy="1000172"/>
          </a:xfrm>
        </p:spPr>
        <p:txBody>
          <a:bodyPr anchor="t">
            <a:noAutofit/>
          </a:bodyPr>
          <a:lstStyle>
            <a:lvl1pPr marL="0" indent="0" algn="ctr">
              <a:buNone/>
              <a:defRPr sz="3000" b="1">
                <a:solidFill>
                  <a:schemeClr val="accent2"/>
                </a:solidFill>
                <a:latin typeface="+mj-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4974149" y="7587235"/>
            <a:ext cx="4029920" cy="1000172"/>
          </a:xfrm>
        </p:spPr>
        <p:txBody>
          <a:bodyPr anchor="t">
            <a:noAutofit/>
          </a:bodyPr>
          <a:lstStyle>
            <a:lvl1pPr marL="0" indent="0" algn="ctr">
              <a:buNone/>
              <a:defRPr sz="2400" b="0">
                <a:solidFill>
                  <a:schemeClr val="tx1"/>
                </a:solidFill>
                <a:latin typeface="+mn-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9391085" y="6454174"/>
            <a:ext cx="4029920" cy="1000172"/>
          </a:xfrm>
        </p:spPr>
        <p:txBody>
          <a:bodyPr anchor="t">
            <a:noAutofit/>
          </a:bodyPr>
          <a:lstStyle>
            <a:lvl1pPr marL="0" indent="0" algn="ctr">
              <a:buNone/>
              <a:defRPr sz="3000" b="1">
                <a:solidFill>
                  <a:schemeClr val="accent4"/>
                </a:solidFill>
                <a:latin typeface="+mj-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9391085" y="7587235"/>
            <a:ext cx="4029920" cy="1000172"/>
          </a:xfrm>
        </p:spPr>
        <p:txBody>
          <a:bodyPr anchor="t">
            <a:noAutofit/>
          </a:bodyPr>
          <a:lstStyle>
            <a:lvl1pPr marL="0" indent="0" algn="ctr">
              <a:buNone/>
              <a:defRPr sz="2400" b="0">
                <a:solidFill>
                  <a:schemeClr val="tx1"/>
                </a:solidFill>
                <a:latin typeface="+mn-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13808026" y="6454174"/>
            <a:ext cx="4029920" cy="1000172"/>
          </a:xfrm>
        </p:spPr>
        <p:txBody>
          <a:bodyPr anchor="t">
            <a:noAutofit/>
          </a:bodyPr>
          <a:lstStyle>
            <a:lvl1pPr marL="0" indent="0" algn="ctr">
              <a:buNone/>
              <a:defRPr sz="3000" b="1">
                <a:solidFill>
                  <a:schemeClr val="accent6"/>
                </a:solidFill>
                <a:latin typeface="+mj-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13808026" y="7587235"/>
            <a:ext cx="4029920" cy="1000172"/>
          </a:xfrm>
        </p:spPr>
        <p:txBody>
          <a:bodyPr anchor="t">
            <a:noAutofit/>
          </a:bodyPr>
          <a:lstStyle>
            <a:lvl1pPr marL="0" indent="0" algn="ctr">
              <a:buNone/>
              <a:defRPr sz="2400" b="0">
                <a:solidFill>
                  <a:schemeClr val="tx1"/>
                </a:solidFill>
                <a:latin typeface="+mn-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Tree>
    <p:extLst>
      <p:ext uri="{BB962C8B-B14F-4D97-AF65-F5344CB8AC3E}">
        <p14:creationId xmlns:p14="http://schemas.microsoft.com/office/powerpoint/2010/main" val="8001128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BB81E01-55F6-44A7-8ACB-B172EA0F9FB3}"/>
              </a:ext>
            </a:extLst>
          </p:cNvPr>
          <p:cNvSpPr/>
          <p:nvPr userDrawn="1"/>
        </p:nvSpPr>
        <p:spPr>
          <a:xfrm>
            <a:off x="701131" y="5842503"/>
            <a:ext cx="3742082" cy="31008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6" name="Rectangle 25">
            <a:extLst>
              <a:ext uri="{FF2B5EF4-FFF2-40B4-BE49-F238E27FC236}">
                <a16:creationId xmlns:a16="http://schemas.microsoft.com/office/drawing/2014/main" id="{FAD85DF7-0BE8-4B88-98A1-F5062CDAA964}"/>
              </a:ext>
            </a:extLst>
          </p:cNvPr>
          <p:cNvSpPr/>
          <p:nvPr userDrawn="1"/>
        </p:nvSpPr>
        <p:spPr>
          <a:xfrm>
            <a:off x="5118067" y="5842503"/>
            <a:ext cx="3742082" cy="31008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7" name="Rectangle 26">
            <a:extLst>
              <a:ext uri="{FF2B5EF4-FFF2-40B4-BE49-F238E27FC236}">
                <a16:creationId xmlns:a16="http://schemas.microsoft.com/office/drawing/2014/main" id="{DF69394C-95D0-4D10-A34D-A35EF27D2806}"/>
              </a:ext>
            </a:extLst>
          </p:cNvPr>
          <p:cNvSpPr/>
          <p:nvPr userDrawn="1"/>
        </p:nvSpPr>
        <p:spPr>
          <a:xfrm>
            <a:off x="9535003" y="5842503"/>
            <a:ext cx="3742082" cy="310085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2" name="Rectangle 31">
            <a:extLst>
              <a:ext uri="{FF2B5EF4-FFF2-40B4-BE49-F238E27FC236}">
                <a16:creationId xmlns:a16="http://schemas.microsoft.com/office/drawing/2014/main" id="{86DBF753-694A-4503-A33B-73C09E8EE3A5}"/>
              </a:ext>
            </a:extLst>
          </p:cNvPr>
          <p:cNvSpPr/>
          <p:nvPr userDrawn="1"/>
        </p:nvSpPr>
        <p:spPr>
          <a:xfrm>
            <a:off x="13951942" y="5842503"/>
            <a:ext cx="3742082" cy="31008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557213" y="390527"/>
            <a:ext cx="17280732" cy="1138236"/>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7278350" y="9872967"/>
            <a:ext cx="559593" cy="309156"/>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7185992" y="10376451"/>
            <a:ext cx="287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Picture Placeholder 33">
            <a:extLst>
              <a:ext uri="{FF2B5EF4-FFF2-40B4-BE49-F238E27FC236}">
                <a16:creationId xmlns:a16="http://schemas.microsoft.com/office/drawing/2014/main" id="{1644FD94-AD03-4C4F-A1A5-085DD8F56646}"/>
              </a:ext>
            </a:extLst>
          </p:cNvPr>
          <p:cNvSpPr>
            <a:spLocks noGrp="1"/>
          </p:cNvSpPr>
          <p:nvPr>
            <p:ph type="pic" sz="quarter" idx="13"/>
          </p:nvPr>
        </p:nvSpPr>
        <p:spPr>
          <a:xfrm>
            <a:off x="701131" y="2284424"/>
            <a:ext cx="3742082" cy="3339549"/>
          </a:xfrm>
        </p:spPr>
        <p:txBody>
          <a:bodyPr>
            <a:normAutofit/>
          </a:bodyPr>
          <a:lstStyle>
            <a:lvl1pPr marL="0" indent="0" algn="ctr">
              <a:buNone/>
              <a:defRPr sz="2400">
                <a:solidFill>
                  <a:schemeClr val="tx1"/>
                </a:solidFill>
              </a:defRPr>
            </a:lvl1pPr>
          </a:lstStyle>
          <a:p>
            <a:r>
              <a:rPr lang="en-US"/>
              <a:t>Click icon to add picture</a:t>
            </a:r>
            <a:endParaRPr lang="en-US" dirty="0"/>
          </a:p>
        </p:txBody>
      </p:sp>
      <p:sp>
        <p:nvSpPr>
          <p:cNvPr id="28" name="Picture Placeholder 33">
            <a:extLst>
              <a:ext uri="{FF2B5EF4-FFF2-40B4-BE49-F238E27FC236}">
                <a16:creationId xmlns:a16="http://schemas.microsoft.com/office/drawing/2014/main" id="{85BB27A3-DB87-46F4-8CA4-3C04A088E787}"/>
              </a:ext>
            </a:extLst>
          </p:cNvPr>
          <p:cNvSpPr>
            <a:spLocks noGrp="1"/>
          </p:cNvSpPr>
          <p:nvPr>
            <p:ph type="pic" sz="quarter" idx="21"/>
          </p:nvPr>
        </p:nvSpPr>
        <p:spPr>
          <a:xfrm>
            <a:off x="5118068" y="2284424"/>
            <a:ext cx="3742082" cy="3339549"/>
          </a:xfrm>
        </p:spPr>
        <p:txBody>
          <a:bodyPr>
            <a:normAutofit/>
          </a:bodyPr>
          <a:lstStyle>
            <a:lvl1pPr marL="0" indent="0" algn="ctr">
              <a:buNone/>
              <a:defRPr sz="2400">
                <a:solidFill>
                  <a:schemeClr val="tx1"/>
                </a:solidFill>
              </a:defRPr>
            </a:lvl1pPr>
          </a:lstStyle>
          <a:p>
            <a:r>
              <a:rPr lang="en-US"/>
              <a:t>Click icon to add picture</a:t>
            </a:r>
            <a:endParaRPr lang="en-US" dirty="0"/>
          </a:p>
        </p:txBody>
      </p:sp>
      <p:sp>
        <p:nvSpPr>
          <p:cNvPr id="29" name="Picture Placeholder 33">
            <a:extLst>
              <a:ext uri="{FF2B5EF4-FFF2-40B4-BE49-F238E27FC236}">
                <a16:creationId xmlns:a16="http://schemas.microsoft.com/office/drawing/2014/main" id="{F356E399-83ED-4937-A1CC-F591866C0E8C}"/>
              </a:ext>
            </a:extLst>
          </p:cNvPr>
          <p:cNvSpPr>
            <a:spLocks noGrp="1"/>
          </p:cNvSpPr>
          <p:nvPr>
            <p:ph type="pic" sz="quarter" idx="22"/>
          </p:nvPr>
        </p:nvSpPr>
        <p:spPr>
          <a:xfrm>
            <a:off x="9535004" y="2284424"/>
            <a:ext cx="3742082" cy="3339549"/>
          </a:xfrm>
        </p:spPr>
        <p:txBody>
          <a:bodyPr>
            <a:normAutofit/>
          </a:bodyPr>
          <a:lstStyle>
            <a:lvl1pPr marL="0" indent="0" algn="ctr">
              <a:buNone/>
              <a:defRPr sz="2400">
                <a:solidFill>
                  <a:schemeClr val="tx1"/>
                </a:solidFill>
              </a:defRPr>
            </a:lvl1pPr>
          </a:lstStyle>
          <a:p>
            <a:r>
              <a:rPr lang="en-US"/>
              <a:t>Click icon to add picture</a:t>
            </a:r>
            <a:endParaRPr lang="en-US" dirty="0"/>
          </a:p>
        </p:txBody>
      </p:sp>
      <p:sp>
        <p:nvSpPr>
          <p:cNvPr id="30" name="Picture Placeholder 33">
            <a:extLst>
              <a:ext uri="{FF2B5EF4-FFF2-40B4-BE49-F238E27FC236}">
                <a16:creationId xmlns:a16="http://schemas.microsoft.com/office/drawing/2014/main" id="{0967254B-CF1D-4F0D-A7F6-EC4E117B7509}"/>
              </a:ext>
            </a:extLst>
          </p:cNvPr>
          <p:cNvSpPr>
            <a:spLocks noGrp="1"/>
          </p:cNvSpPr>
          <p:nvPr>
            <p:ph type="pic" sz="quarter" idx="23"/>
          </p:nvPr>
        </p:nvSpPr>
        <p:spPr>
          <a:xfrm>
            <a:off x="13951942" y="2284424"/>
            <a:ext cx="3742082" cy="3339549"/>
          </a:xfrm>
        </p:spPr>
        <p:txBody>
          <a:bodyPr>
            <a:normAutofit/>
          </a:bodyPr>
          <a:lstStyle>
            <a:lvl1pPr marL="0" indent="0" algn="ctr">
              <a:buNone/>
              <a:defRPr sz="2400">
                <a:solidFill>
                  <a:schemeClr val="tx1"/>
                </a:solidFill>
              </a:defRPr>
            </a:lvl1pPr>
          </a:lstStyle>
          <a:p>
            <a:r>
              <a:rPr lang="en-US"/>
              <a:t>Click icon to add picture</a:t>
            </a:r>
            <a:endParaRPr lang="en-US" dirty="0"/>
          </a:p>
        </p:txBody>
      </p:sp>
      <p:sp>
        <p:nvSpPr>
          <p:cNvPr id="31" name="Text Placeholder 39">
            <a:extLst>
              <a:ext uri="{FF2B5EF4-FFF2-40B4-BE49-F238E27FC236}">
                <a16:creationId xmlns:a16="http://schemas.microsoft.com/office/drawing/2014/main" id="{0CEF6C35-6F7B-43AD-9E4D-44C2F8A7DFAC}"/>
              </a:ext>
            </a:extLst>
          </p:cNvPr>
          <p:cNvSpPr>
            <a:spLocks noGrp="1"/>
          </p:cNvSpPr>
          <p:nvPr>
            <p:ph type="body" sz="quarter" idx="20" hasCustomPrompt="1"/>
          </p:nvPr>
        </p:nvSpPr>
        <p:spPr>
          <a:xfrm>
            <a:off x="906916" y="6185821"/>
            <a:ext cx="3330512" cy="1000172"/>
          </a:xfrm>
        </p:spPr>
        <p:txBody>
          <a:bodyPr anchor="t">
            <a:noAutofit/>
          </a:bodyPr>
          <a:lstStyle>
            <a:lvl1pPr marL="0" indent="0" algn="ctr">
              <a:buNone/>
              <a:defRPr sz="3000" b="1">
                <a:solidFill>
                  <a:schemeClr val="bg1"/>
                </a:solidFill>
                <a:latin typeface="+mj-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33" name="Text Placeholder 39">
            <a:extLst>
              <a:ext uri="{FF2B5EF4-FFF2-40B4-BE49-F238E27FC236}">
                <a16:creationId xmlns:a16="http://schemas.microsoft.com/office/drawing/2014/main" id="{44EF032C-161A-4C58-B624-66488C255E1F}"/>
              </a:ext>
            </a:extLst>
          </p:cNvPr>
          <p:cNvSpPr>
            <a:spLocks noGrp="1"/>
          </p:cNvSpPr>
          <p:nvPr>
            <p:ph type="body" sz="quarter" idx="24" hasCustomPrompt="1"/>
          </p:nvPr>
        </p:nvSpPr>
        <p:spPr>
          <a:xfrm>
            <a:off x="906916" y="7318882"/>
            <a:ext cx="3330512" cy="1000172"/>
          </a:xfrm>
        </p:spPr>
        <p:txBody>
          <a:bodyPr anchor="t">
            <a:noAutofit/>
          </a:bodyPr>
          <a:lstStyle>
            <a:lvl1pPr marL="0" indent="0" algn="ctr">
              <a:buNone/>
              <a:defRPr sz="2400" b="0">
                <a:solidFill>
                  <a:schemeClr val="bg1"/>
                </a:solidFill>
                <a:latin typeface="+mn-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37" name="Text Placeholder 39">
            <a:extLst>
              <a:ext uri="{FF2B5EF4-FFF2-40B4-BE49-F238E27FC236}">
                <a16:creationId xmlns:a16="http://schemas.microsoft.com/office/drawing/2014/main" id="{ACF86334-F4A8-4CCD-944F-524700CD8386}"/>
              </a:ext>
            </a:extLst>
          </p:cNvPr>
          <p:cNvSpPr>
            <a:spLocks noGrp="1"/>
          </p:cNvSpPr>
          <p:nvPr>
            <p:ph type="body" sz="quarter" idx="25" hasCustomPrompt="1"/>
          </p:nvPr>
        </p:nvSpPr>
        <p:spPr>
          <a:xfrm>
            <a:off x="5323853" y="6185821"/>
            <a:ext cx="3330512" cy="1000172"/>
          </a:xfrm>
        </p:spPr>
        <p:txBody>
          <a:bodyPr anchor="t">
            <a:noAutofit/>
          </a:bodyPr>
          <a:lstStyle>
            <a:lvl1pPr marL="0" indent="0" algn="ctr">
              <a:buNone/>
              <a:defRPr sz="3000" b="1">
                <a:solidFill>
                  <a:schemeClr val="bg1"/>
                </a:solidFill>
                <a:latin typeface="+mj-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38" name="Text Placeholder 39">
            <a:extLst>
              <a:ext uri="{FF2B5EF4-FFF2-40B4-BE49-F238E27FC236}">
                <a16:creationId xmlns:a16="http://schemas.microsoft.com/office/drawing/2014/main" id="{135B4AC9-821C-4D70-8A4A-1992394DE432}"/>
              </a:ext>
            </a:extLst>
          </p:cNvPr>
          <p:cNvSpPr>
            <a:spLocks noGrp="1"/>
          </p:cNvSpPr>
          <p:nvPr>
            <p:ph type="body" sz="quarter" idx="26" hasCustomPrompt="1"/>
          </p:nvPr>
        </p:nvSpPr>
        <p:spPr>
          <a:xfrm>
            <a:off x="5323853" y="7318882"/>
            <a:ext cx="3330512" cy="1000172"/>
          </a:xfrm>
        </p:spPr>
        <p:txBody>
          <a:bodyPr anchor="t">
            <a:noAutofit/>
          </a:bodyPr>
          <a:lstStyle>
            <a:lvl1pPr marL="0" indent="0" algn="ctr">
              <a:buNone/>
              <a:defRPr sz="2400" b="0">
                <a:solidFill>
                  <a:schemeClr val="bg1"/>
                </a:solidFill>
                <a:latin typeface="+mn-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0" name="Text Placeholder 39">
            <a:extLst>
              <a:ext uri="{FF2B5EF4-FFF2-40B4-BE49-F238E27FC236}">
                <a16:creationId xmlns:a16="http://schemas.microsoft.com/office/drawing/2014/main" id="{D2CF516C-7598-43D3-95E9-5633F8F4469B}"/>
              </a:ext>
            </a:extLst>
          </p:cNvPr>
          <p:cNvSpPr>
            <a:spLocks noGrp="1"/>
          </p:cNvSpPr>
          <p:nvPr>
            <p:ph type="body" sz="quarter" idx="27" hasCustomPrompt="1"/>
          </p:nvPr>
        </p:nvSpPr>
        <p:spPr>
          <a:xfrm>
            <a:off x="9740789" y="6185821"/>
            <a:ext cx="3330512" cy="1000172"/>
          </a:xfrm>
        </p:spPr>
        <p:txBody>
          <a:bodyPr anchor="t">
            <a:noAutofit/>
          </a:bodyPr>
          <a:lstStyle>
            <a:lvl1pPr marL="0" indent="0" algn="ctr">
              <a:buNone/>
              <a:defRPr sz="3000" b="1">
                <a:solidFill>
                  <a:schemeClr val="bg1"/>
                </a:solidFill>
                <a:latin typeface="+mj-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1" name="Text Placeholder 39">
            <a:extLst>
              <a:ext uri="{FF2B5EF4-FFF2-40B4-BE49-F238E27FC236}">
                <a16:creationId xmlns:a16="http://schemas.microsoft.com/office/drawing/2014/main" id="{12A6084C-5383-4EFC-8D49-33C5B61E6492}"/>
              </a:ext>
            </a:extLst>
          </p:cNvPr>
          <p:cNvSpPr>
            <a:spLocks noGrp="1"/>
          </p:cNvSpPr>
          <p:nvPr>
            <p:ph type="body" sz="quarter" idx="28" hasCustomPrompt="1"/>
          </p:nvPr>
        </p:nvSpPr>
        <p:spPr>
          <a:xfrm>
            <a:off x="9740789" y="7318882"/>
            <a:ext cx="3330512" cy="1000172"/>
          </a:xfrm>
        </p:spPr>
        <p:txBody>
          <a:bodyPr anchor="t">
            <a:noAutofit/>
          </a:bodyPr>
          <a:lstStyle>
            <a:lvl1pPr marL="0" indent="0" algn="ctr">
              <a:buNone/>
              <a:defRPr sz="2400" b="0">
                <a:solidFill>
                  <a:schemeClr val="bg1"/>
                </a:solidFill>
                <a:latin typeface="+mn-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2" name="Text Placeholder 39">
            <a:extLst>
              <a:ext uri="{FF2B5EF4-FFF2-40B4-BE49-F238E27FC236}">
                <a16:creationId xmlns:a16="http://schemas.microsoft.com/office/drawing/2014/main" id="{EFC5493B-D3CF-41B9-A996-7FBE932504B8}"/>
              </a:ext>
            </a:extLst>
          </p:cNvPr>
          <p:cNvSpPr>
            <a:spLocks noGrp="1"/>
          </p:cNvSpPr>
          <p:nvPr>
            <p:ph type="body" sz="quarter" idx="29" hasCustomPrompt="1"/>
          </p:nvPr>
        </p:nvSpPr>
        <p:spPr>
          <a:xfrm>
            <a:off x="14157730" y="6185821"/>
            <a:ext cx="3330512" cy="1000172"/>
          </a:xfrm>
        </p:spPr>
        <p:txBody>
          <a:bodyPr anchor="t">
            <a:noAutofit/>
          </a:bodyPr>
          <a:lstStyle>
            <a:lvl1pPr marL="0" indent="0" algn="ctr">
              <a:buNone/>
              <a:defRPr sz="3000" b="1">
                <a:solidFill>
                  <a:schemeClr val="bg1"/>
                </a:solidFill>
                <a:latin typeface="+mj-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
        <p:nvSpPr>
          <p:cNvPr id="44" name="Text Placeholder 39">
            <a:extLst>
              <a:ext uri="{FF2B5EF4-FFF2-40B4-BE49-F238E27FC236}">
                <a16:creationId xmlns:a16="http://schemas.microsoft.com/office/drawing/2014/main" id="{33A98F60-C169-44C1-9654-2239C9C1F29A}"/>
              </a:ext>
            </a:extLst>
          </p:cNvPr>
          <p:cNvSpPr>
            <a:spLocks noGrp="1"/>
          </p:cNvSpPr>
          <p:nvPr>
            <p:ph type="body" sz="quarter" idx="30" hasCustomPrompt="1"/>
          </p:nvPr>
        </p:nvSpPr>
        <p:spPr>
          <a:xfrm>
            <a:off x="14157730" y="7318882"/>
            <a:ext cx="3330512" cy="1000172"/>
          </a:xfrm>
        </p:spPr>
        <p:txBody>
          <a:bodyPr anchor="t">
            <a:noAutofit/>
          </a:bodyPr>
          <a:lstStyle>
            <a:lvl1pPr marL="0" indent="0" algn="ctr">
              <a:buNone/>
              <a:defRPr sz="2400" b="0">
                <a:solidFill>
                  <a:schemeClr val="bg1"/>
                </a:solidFill>
                <a:latin typeface="+mn-lt"/>
              </a:defRPr>
            </a:lvl1pPr>
            <a:lvl2pPr marL="685800" indent="0">
              <a:buNone/>
              <a:defRPr sz="2400">
                <a:solidFill>
                  <a:schemeClr val="bg1"/>
                </a:solidFill>
              </a:defRPr>
            </a:lvl2pPr>
            <a:lvl3pPr marL="1371600" indent="0">
              <a:buNone/>
              <a:defRPr sz="2100">
                <a:solidFill>
                  <a:schemeClr val="bg1"/>
                </a:solidFill>
              </a:defRPr>
            </a:lvl3pPr>
            <a:lvl4pPr marL="2057400" indent="0">
              <a:buNone/>
              <a:defRPr sz="1800">
                <a:solidFill>
                  <a:schemeClr val="bg1"/>
                </a:solidFill>
              </a:defRPr>
            </a:lvl4pPr>
            <a:lvl5pPr marL="2743200" indent="0">
              <a:buNone/>
              <a:defRPr sz="1800">
                <a:solidFill>
                  <a:schemeClr val="bg1"/>
                </a:solidFill>
              </a:defRPr>
            </a:lvl5pPr>
          </a:lstStyle>
          <a:p>
            <a:pPr lvl="0"/>
            <a:r>
              <a:rPr lang="en-US" dirty="0"/>
              <a:t>Add your text here</a:t>
            </a:r>
          </a:p>
        </p:txBody>
      </p:sp>
    </p:spTree>
    <p:extLst>
      <p:ext uri="{BB962C8B-B14F-4D97-AF65-F5344CB8AC3E}">
        <p14:creationId xmlns:p14="http://schemas.microsoft.com/office/powerpoint/2010/main" val="36392232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557213" y="390527"/>
            <a:ext cx="17280732" cy="1138236"/>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7278350" y="9872967"/>
            <a:ext cx="559593" cy="309156"/>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7185992" y="10376451"/>
            <a:ext cx="287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7350920" y="1850232"/>
            <a:ext cx="10487025" cy="7450931"/>
          </a:xfrm>
        </p:spPr>
        <p:txBody>
          <a:bodyPr>
            <a:normAutofit/>
          </a:bodyPr>
          <a:lstStyle>
            <a:lvl1pPr marL="0" indent="0" algn="ctr">
              <a:buNone/>
              <a:defRPr sz="3000"/>
            </a:lvl1pPr>
          </a:lstStyle>
          <a:p>
            <a:r>
              <a:rPr lang="en-US"/>
              <a:t>Click icon to add chart</a:t>
            </a:r>
            <a:endParaRPr lang="en-US" dirty="0"/>
          </a:p>
        </p:txBody>
      </p:sp>
      <p:sp>
        <p:nvSpPr>
          <p:cNvPr id="25" name="Rectangle 24">
            <a:extLst>
              <a:ext uri="{FF2B5EF4-FFF2-40B4-BE49-F238E27FC236}">
                <a16:creationId xmlns:a16="http://schemas.microsoft.com/office/drawing/2014/main" id="{D928258E-48B5-471F-BC61-B45FB2CA51BA}"/>
              </a:ext>
            </a:extLst>
          </p:cNvPr>
          <p:cNvSpPr/>
          <p:nvPr userDrawn="1"/>
        </p:nvSpPr>
        <p:spPr>
          <a:xfrm>
            <a:off x="557212" y="1850232"/>
            <a:ext cx="6628781" cy="7450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Text Placeholder 5">
            <a:extLst>
              <a:ext uri="{FF2B5EF4-FFF2-40B4-BE49-F238E27FC236}">
                <a16:creationId xmlns:a16="http://schemas.microsoft.com/office/drawing/2014/main" id="{9867FAC3-5109-4D5D-8105-FC48313396C4}"/>
              </a:ext>
            </a:extLst>
          </p:cNvPr>
          <p:cNvSpPr>
            <a:spLocks noGrp="1"/>
          </p:cNvSpPr>
          <p:nvPr>
            <p:ph type="body" sz="quarter" idx="14"/>
          </p:nvPr>
        </p:nvSpPr>
        <p:spPr>
          <a:xfrm>
            <a:off x="819150" y="2176463"/>
            <a:ext cx="6098382" cy="6829425"/>
          </a:xfrm>
        </p:spPr>
        <p:txBody>
          <a:bodyPr>
            <a:normAutofit/>
          </a:bodyPr>
          <a:lstStyle>
            <a:lvl1pPr>
              <a:defRPr sz="3600">
                <a:solidFill>
                  <a:schemeClr val="bg1"/>
                </a:solidFill>
              </a:defRPr>
            </a:lvl1pPr>
            <a:lvl2pPr>
              <a:defRPr sz="3000">
                <a:solidFill>
                  <a:schemeClr val="bg1"/>
                </a:solidFill>
              </a:defRPr>
            </a:lvl2pPr>
            <a:lvl3pPr>
              <a:defRPr sz="2700">
                <a:solidFill>
                  <a:schemeClr val="bg1"/>
                </a:solidFill>
              </a:defRPr>
            </a:lvl3pPr>
            <a:lvl4pPr>
              <a:defRPr sz="2400">
                <a:solidFill>
                  <a:schemeClr val="bg1"/>
                </a:solidFill>
              </a:defRPr>
            </a:lvl4pPr>
            <a:lvl5pP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6577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557213" y="390527"/>
            <a:ext cx="17280732" cy="1138236"/>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7278350" y="9872967"/>
            <a:ext cx="559593" cy="309156"/>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7185992" y="10376451"/>
            <a:ext cx="287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57213" y="1850232"/>
            <a:ext cx="17280732" cy="7450931"/>
          </a:xfrm>
        </p:spPr>
        <p:txBody>
          <a:bodyPr>
            <a:normAutofit/>
          </a:bodyPr>
          <a:lstStyle>
            <a:lvl1pPr marL="0" indent="0" algn="ctr">
              <a:buNone/>
              <a:defRPr sz="3000"/>
            </a:lvl1pPr>
          </a:lstStyle>
          <a:p>
            <a:r>
              <a:rPr lang="en-US"/>
              <a:t>Click icon to add chart</a:t>
            </a:r>
            <a:endParaRPr lang="en-US" dirty="0"/>
          </a:p>
        </p:txBody>
      </p:sp>
    </p:spTree>
    <p:extLst>
      <p:ext uri="{BB962C8B-B14F-4D97-AF65-F5344CB8AC3E}">
        <p14:creationId xmlns:p14="http://schemas.microsoft.com/office/powerpoint/2010/main" val="5137996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557213" y="390527"/>
            <a:ext cx="17280732" cy="1138236"/>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7278350" y="9872967"/>
            <a:ext cx="559593" cy="309156"/>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7185992" y="10376451"/>
            <a:ext cx="287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57213" y="1850232"/>
            <a:ext cx="11175932" cy="7450931"/>
          </a:xfrm>
        </p:spPr>
        <p:txBody>
          <a:bodyPr>
            <a:normAutofit/>
          </a:bodyPr>
          <a:lstStyle>
            <a:lvl1pPr marL="0" indent="0" algn="ctr">
              <a:buNone/>
              <a:defRPr sz="3000"/>
            </a:lvl1pPr>
          </a:lstStyle>
          <a:p>
            <a:r>
              <a:rPr lang="en-US"/>
              <a:t>Click icon to add chart</a:t>
            </a:r>
            <a:endParaRPr lang="en-US" dirty="0"/>
          </a:p>
        </p:txBody>
      </p:sp>
      <p:sp>
        <p:nvSpPr>
          <p:cNvPr id="5" name="Picture Placeholder 4">
            <a:extLst>
              <a:ext uri="{FF2B5EF4-FFF2-40B4-BE49-F238E27FC236}">
                <a16:creationId xmlns:a16="http://schemas.microsoft.com/office/drawing/2014/main" id="{F1D1D3DC-359F-47D3-A498-6E5DEF615BD3}"/>
              </a:ext>
            </a:extLst>
          </p:cNvPr>
          <p:cNvSpPr>
            <a:spLocks noGrp="1"/>
          </p:cNvSpPr>
          <p:nvPr>
            <p:ph type="pic" sz="quarter" idx="14"/>
          </p:nvPr>
        </p:nvSpPr>
        <p:spPr>
          <a:xfrm>
            <a:off x="11911013" y="1850232"/>
            <a:ext cx="5926932" cy="7450931"/>
          </a:xfrm>
        </p:spPr>
        <p:txBody>
          <a:bodyPr>
            <a:normAutofit/>
          </a:bodyPr>
          <a:lstStyle>
            <a:lvl1pPr marL="0" indent="0" algn="ctr">
              <a:buNone/>
              <a:defRPr sz="3000"/>
            </a:lvl1pPr>
          </a:lstStyle>
          <a:p>
            <a:r>
              <a:rPr lang="en-US"/>
              <a:t>Click icon to add picture</a:t>
            </a:r>
            <a:endParaRPr lang="en-US" dirty="0"/>
          </a:p>
        </p:txBody>
      </p:sp>
    </p:spTree>
    <p:extLst>
      <p:ext uri="{BB962C8B-B14F-4D97-AF65-F5344CB8AC3E}">
        <p14:creationId xmlns:p14="http://schemas.microsoft.com/office/powerpoint/2010/main" val="10006716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557213" y="390527"/>
            <a:ext cx="17280732" cy="1138236"/>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7278350" y="9872967"/>
            <a:ext cx="559593" cy="309156"/>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7185992" y="10376451"/>
            <a:ext cx="287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572123" y="1850232"/>
            <a:ext cx="8268735" cy="7450931"/>
          </a:xfrm>
        </p:spPr>
        <p:txBody>
          <a:bodyPr>
            <a:normAutofit/>
          </a:bodyPr>
          <a:lstStyle>
            <a:lvl1pPr marL="0" indent="0" algn="ctr">
              <a:buNone/>
              <a:defRPr sz="3000"/>
            </a:lvl1pPr>
          </a:lstStyle>
          <a:p>
            <a:r>
              <a:rPr lang="en-US"/>
              <a:t>Click icon to add chart</a:t>
            </a:r>
            <a:endParaRPr lang="en-US" dirty="0"/>
          </a:p>
        </p:txBody>
      </p:sp>
      <p:sp>
        <p:nvSpPr>
          <p:cNvPr id="7" name="Chart Placeholder 3">
            <a:extLst>
              <a:ext uri="{FF2B5EF4-FFF2-40B4-BE49-F238E27FC236}">
                <a16:creationId xmlns:a16="http://schemas.microsoft.com/office/drawing/2014/main" id="{6750280A-6976-42F9-B984-8601DD1972DC}"/>
              </a:ext>
            </a:extLst>
          </p:cNvPr>
          <p:cNvSpPr>
            <a:spLocks noGrp="1"/>
          </p:cNvSpPr>
          <p:nvPr>
            <p:ph type="chart" sz="quarter" idx="14"/>
          </p:nvPr>
        </p:nvSpPr>
        <p:spPr>
          <a:xfrm>
            <a:off x="9569210" y="1850232"/>
            <a:ext cx="8268735" cy="7450931"/>
          </a:xfrm>
        </p:spPr>
        <p:txBody>
          <a:bodyPr>
            <a:normAutofit/>
          </a:bodyPr>
          <a:lstStyle>
            <a:lvl1pPr marL="0" indent="0" algn="ctr">
              <a:buNone/>
              <a:defRPr sz="3000"/>
            </a:lvl1pPr>
          </a:lstStyle>
          <a:p>
            <a:r>
              <a:rPr lang="en-US"/>
              <a:t>Click icon to add chart</a:t>
            </a:r>
            <a:endParaRPr lang="en-US" dirty="0"/>
          </a:p>
        </p:txBody>
      </p:sp>
      <p:cxnSp>
        <p:nvCxnSpPr>
          <p:cNvPr id="6" name="Straight Connector 5">
            <a:extLst>
              <a:ext uri="{FF2B5EF4-FFF2-40B4-BE49-F238E27FC236}">
                <a16:creationId xmlns:a16="http://schemas.microsoft.com/office/drawing/2014/main" id="{5E63221D-DF23-4F80-AB42-A74C1B1CB425}"/>
              </a:ext>
            </a:extLst>
          </p:cNvPr>
          <p:cNvCxnSpPr/>
          <p:nvPr userDrawn="1"/>
        </p:nvCxnSpPr>
        <p:spPr>
          <a:xfrm>
            <a:off x="9188726" y="1850232"/>
            <a:ext cx="0" cy="745093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0423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B3C88-F13B-4B5F-920D-B4EFFAA592E5}"/>
              </a:ext>
            </a:extLst>
          </p:cNvPr>
          <p:cNvSpPr>
            <a:spLocks noGrp="1"/>
          </p:cNvSpPr>
          <p:nvPr>
            <p:ph type="title"/>
          </p:nvPr>
        </p:nvSpPr>
        <p:spPr>
          <a:xfrm>
            <a:off x="557213" y="390527"/>
            <a:ext cx="17280732" cy="1138236"/>
          </a:xfrm>
        </p:spPr>
        <p:txBody>
          <a:bodyPr/>
          <a:lstStyle/>
          <a:p>
            <a:r>
              <a:rPr lang="en-US"/>
              <a:t>Click to edit Master title style</a:t>
            </a:r>
            <a:endParaRPr lang="en-US" dirty="0"/>
          </a:p>
        </p:txBody>
      </p:sp>
      <p:sp>
        <p:nvSpPr>
          <p:cNvPr id="17" name="Slide Number Placeholder 4">
            <a:extLst>
              <a:ext uri="{FF2B5EF4-FFF2-40B4-BE49-F238E27FC236}">
                <a16:creationId xmlns:a16="http://schemas.microsoft.com/office/drawing/2014/main" id="{76336E3A-55EE-4423-B1AA-7489CA988813}"/>
              </a:ext>
            </a:extLst>
          </p:cNvPr>
          <p:cNvSpPr>
            <a:spLocks noGrp="1"/>
          </p:cNvSpPr>
          <p:nvPr>
            <p:ph type="sldNum" sz="quarter" idx="12"/>
          </p:nvPr>
        </p:nvSpPr>
        <p:spPr>
          <a:xfrm>
            <a:off x="17278350" y="9872967"/>
            <a:ext cx="559593" cy="309156"/>
          </a:xfrm>
        </p:spPr>
        <p:txBody>
          <a:bodyPr/>
          <a:lstStyle/>
          <a:p>
            <a:fld id="{03DC2DEF-D2FE-4B45-ABA4-9F153FD1C98A}" type="slidenum">
              <a:rPr lang="en-US" smtClean="0"/>
              <a:t>‹#›</a:t>
            </a:fld>
            <a:endParaRPr lang="en-US" dirty="0"/>
          </a:p>
        </p:txBody>
      </p:sp>
      <p:cxnSp>
        <p:nvCxnSpPr>
          <p:cNvPr id="24" name="Straight Connector 23">
            <a:extLst>
              <a:ext uri="{FF2B5EF4-FFF2-40B4-BE49-F238E27FC236}">
                <a16:creationId xmlns:a16="http://schemas.microsoft.com/office/drawing/2014/main" id="{0C61EA57-B8EA-4589-A9DD-E25F300D5AFD}"/>
              </a:ext>
            </a:extLst>
          </p:cNvPr>
          <p:cNvCxnSpPr/>
          <p:nvPr userDrawn="1"/>
        </p:nvCxnSpPr>
        <p:spPr>
          <a:xfrm>
            <a:off x="7185992" y="10376451"/>
            <a:ext cx="28773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hart Placeholder 3">
            <a:extLst>
              <a:ext uri="{FF2B5EF4-FFF2-40B4-BE49-F238E27FC236}">
                <a16:creationId xmlns:a16="http://schemas.microsoft.com/office/drawing/2014/main" id="{56084AEC-DB39-4367-A213-BB2FE4AD38BE}"/>
              </a:ext>
            </a:extLst>
          </p:cNvPr>
          <p:cNvSpPr>
            <a:spLocks noGrp="1"/>
          </p:cNvSpPr>
          <p:nvPr>
            <p:ph type="chart" sz="quarter" idx="13"/>
          </p:nvPr>
        </p:nvSpPr>
        <p:spPr>
          <a:xfrm>
            <a:off x="765933" y="2044045"/>
            <a:ext cx="8328369" cy="3442349"/>
          </a:xfrm>
        </p:spPr>
        <p:txBody>
          <a:bodyPr>
            <a:normAutofit/>
          </a:bodyPr>
          <a:lstStyle>
            <a:lvl1pPr marL="0" indent="0" algn="ctr">
              <a:buNone/>
              <a:defRPr sz="3000"/>
            </a:lvl1pPr>
          </a:lstStyle>
          <a:p>
            <a:r>
              <a:rPr lang="en-US"/>
              <a:t>Click icon to add chart</a:t>
            </a:r>
            <a:endParaRPr lang="en-US" dirty="0"/>
          </a:p>
        </p:txBody>
      </p:sp>
      <p:sp>
        <p:nvSpPr>
          <p:cNvPr id="9" name="Chart Placeholder 3">
            <a:extLst>
              <a:ext uri="{FF2B5EF4-FFF2-40B4-BE49-F238E27FC236}">
                <a16:creationId xmlns:a16="http://schemas.microsoft.com/office/drawing/2014/main" id="{3CC4F2FB-E360-40E2-BDA5-455EB243C216}"/>
              </a:ext>
            </a:extLst>
          </p:cNvPr>
          <p:cNvSpPr>
            <a:spLocks noGrp="1"/>
          </p:cNvSpPr>
          <p:nvPr>
            <p:ph type="chart" sz="quarter" idx="14"/>
          </p:nvPr>
        </p:nvSpPr>
        <p:spPr>
          <a:xfrm>
            <a:off x="751023" y="5671828"/>
            <a:ext cx="8328369" cy="3442349"/>
          </a:xfrm>
        </p:spPr>
        <p:txBody>
          <a:bodyPr>
            <a:normAutofit/>
          </a:bodyPr>
          <a:lstStyle>
            <a:lvl1pPr marL="0" indent="0" algn="ctr">
              <a:buNone/>
              <a:defRPr sz="3000"/>
            </a:lvl1pPr>
          </a:lstStyle>
          <a:p>
            <a:r>
              <a:rPr lang="en-US"/>
              <a:t>Click icon to add chart</a:t>
            </a:r>
            <a:endParaRPr lang="en-US" dirty="0"/>
          </a:p>
        </p:txBody>
      </p:sp>
      <p:sp>
        <p:nvSpPr>
          <p:cNvPr id="10" name="Chart Placeholder 3">
            <a:extLst>
              <a:ext uri="{FF2B5EF4-FFF2-40B4-BE49-F238E27FC236}">
                <a16:creationId xmlns:a16="http://schemas.microsoft.com/office/drawing/2014/main" id="{6373EAFD-6648-4861-97FB-A3961B86C814}"/>
              </a:ext>
            </a:extLst>
          </p:cNvPr>
          <p:cNvSpPr>
            <a:spLocks noGrp="1"/>
          </p:cNvSpPr>
          <p:nvPr>
            <p:ph type="chart" sz="quarter" idx="15"/>
          </p:nvPr>
        </p:nvSpPr>
        <p:spPr>
          <a:xfrm>
            <a:off x="9312965" y="2051342"/>
            <a:ext cx="8328369" cy="3442349"/>
          </a:xfrm>
        </p:spPr>
        <p:txBody>
          <a:bodyPr>
            <a:normAutofit/>
          </a:bodyPr>
          <a:lstStyle>
            <a:lvl1pPr marL="0" indent="0" algn="ctr">
              <a:buNone/>
              <a:defRPr sz="3000"/>
            </a:lvl1pPr>
          </a:lstStyle>
          <a:p>
            <a:r>
              <a:rPr lang="en-US"/>
              <a:t>Click icon to add chart</a:t>
            </a:r>
            <a:endParaRPr lang="en-US" dirty="0"/>
          </a:p>
        </p:txBody>
      </p:sp>
      <p:sp>
        <p:nvSpPr>
          <p:cNvPr id="11" name="Chart Placeholder 3">
            <a:extLst>
              <a:ext uri="{FF2B5EF4-FFF2-40B4-BE49-F238E27FC236}">
                <a16:creationId xmlns:a16="http://schemas.microsoft.com/office/drawing/2014/main" id="{CF0E102C-57E1-46ED-BE41-21C356F42BAD}"/>
              </a:ext>
            </a:extLst>
          </p:cNvPr>
          <p:cNvSpPr>
            <a:spLocks noGrp="1"/>
          </p:cNvSpPr>
          <p:nvPr>
            <p:ph type="chart" sz="quarter" idx="16"/>
          </p:nvPr>
        </p:nvSpPr>
        <p:spPr>
          <a:xfrm>
            <a:off x="9298055" y="5679125"/>
            <a:ext cx="8328369" cy="3442349"/>
          </a:xfrm>
        </p:spPr>
        <p:txBody>
          <a:bodyPr>
            <a:normAutofit/>
          </a:bodyPr>
          <a:lstStyle>
            <a:lvl1pPr marL="0" indent="0" algn="ctr">
              <a:buNone/>
              <a:defRPr sz="3000"/>
            </a:lvl1pPr>
          </a:lstStyle>
          <a:p>
            <a:r>
              <a:rPr lang="en-US"/>
              <a:t>Click icon to add chart</a:t>
            </a:r>
            <a:endParaRPr lang="en-US" dirty="0"/>
          </a:p>
        </p:txBody>
      </p:sp>
    </p:spTree>
    <p:extLst>
      <p:ext uri="{BB962C8B-B14F-4D97-AF65-F5344CB8AC3E}">
        <p14:creationId xmlns:p14="http://schemas.microsoft.com/office/powerpoint/2010/main" val="15489585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07FB0-0FB2-41FD-B334-74C7B05B8CEE}"/>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Picture Placeholder 8">
            <a:extLst>
              <a:ext uri="{FF2B5EF4-FFF2-40B4-BE49-F238E27FC236}">
                <a16:creationId xmlns:a16="http://schemas.microsoft.com/office/drawing/2014/main" id="{2D02598E-521E-41CD-B068-134834CFF4FF}"/>
              </a:ext>
            </a:extLst>
          </p:cNvPr>
          <p:cNvSpPr>
            <a:spLocks noGrp="1"/>
          </p:cNvSpPr>
          <p:nvPr>
            <p:ph type="pic" sz="quarter" idx="10"/>
          </p:nvPr>
        </p:nvSpPr>
        <p:spPr>
          <a:xfrm>
            <a:off x="0" y="1"/>
            <a:ext cx="18288000" cy="10286999"/>
          </a:xfrm>
          <a:solidFill>
            <a:schemeClr val="bg1">
              <a:lumMod val="95000"/>
            </a:schemeClr>
          </a:solidFill>
        </p:spPr>
        <p:txBody>
          <a:bodyPr>
            <a:normAutofit/>
          </a:bodyPr>
          <a:lstStyle>
            <a:lvl1pPr marL="0" indent="0" algn="ctr">
              <a:buNone/>
              <a:defRPr sz="2700"/>
            </a:lvl1pPr>
          </a:lstStyle>
          <a:p>
            <a:r>
              <a:rPr lang="en-US"/>
              <a:t>Click icon to add picture</a:t>
            </a:r>
            <a:endParaRPr lang="en-US" dirty="0"/>
          </a:p>
        </p:txBody>
      </p:sp>
      <p:sp>
        <p:nvSpPr>
          <p:cNvPr id="2" name="Title 1">
            <a:extLst>
              <a:ext uri="{FF2B5EF4-FFF2-40B4-BE49-F238E27FC236}">
                <a16:creationId xmlns:a16="http://schemas.microsoft.com/office/drawing/2014/main" id="{4E8B51C6-9166-4F67-995A-396809E6533C}"/>
              </a:ext>
            </a:extLst>
          </p:cNvPr>
          <p:cNvSpPr>
            <a:spLocks noGrp="1"/>
          </p:cNvSpPr>
          <p:nvPr>
            <p:ph type="ctrTitle" hasCustomPrompt="1"/>
          </p:nvPr>
        </p:nvSpPr>
        <p:spPr>
          <a:xfrm>
            <a:off x="2590802" y="3506393"/>
            <a:ext cx="13106400" cy="3274217"/>
          </a:xfrm>
        </p:spPr>
        <p:txBody>
          <a:bodyPr anchor="ctr">
            <a:normAutofit/>
          </a:bodyPr>
          <a:lstStyle>
            <a:lvl1pPr algn="ctr">
              <a:defRPr sz="17250">
                <a:solidFill>
                  <a:schemeClr val="tx1"/>
                </a:solidFill>
              </a:defRPr>
            </a:lvl1pPr>
          </a:lstStyle>
          <a:p>
            <a:r>
              <a:rPr lang="en-US" dirty="0"/>
              <a:t>Thank You</a:t>
            </a:r>
          </a:p>
        </p:txBody>
      </p:sp>
    </p:spTree>
    <p:extLst>
      <p:ext uri="{BB962C8B-B14F-4D97-AF65-F5344CB8AC3E}">
        <p14:creationId xmlns:p14="http://schemas.microsoft.com/office/powerpoint/2010/main" val="3317252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C3DD3-9184-4434-93FC-DDB3E5B5328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4302458-F7EC-4A75-A897-E73CF8028E73}"/>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D31584-D229-4F6C-BA8E-36782FDA8DA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7" name="Slide Number Placeholder 6">
            <a:extLst>
              <a:ext uri="{FF2B5EF4-FFF2-40B4-BE49-F238E27FC236}">
                <a16:creationId xmlns:a16="http://schemas.microsoft.com/office/drawing/2014/main" id="{382B7AE8-665C-4FF6-B292-B525984D93C4}"/>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1712717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2ACFC-0D65-4857-AAEE-904747F38A5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A594C5E-E06C-488C-AC82-331C53B94F1C}"/>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4EC8C27-FA57-408C-8D6B-844D81BC831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468A18F-96D4-4F1F-BF6B-EDFACBF8D67C}"/>
              </a:ext>
            </a:extLst>
          </p:cNvPr>
          <p:cNvSpPr>
            <a:spLocks noGrp="1"/>
          </p:cNvSpPr>
          <p:nvPr>
            <p:ph type="sldNum" sz="quarter" idx="12"/>
          </p:nvPr>
        </p:nvSpPr>
        <p:spPr/>
        <p:txBody>
          <a:bodyPr/>
          <a:lstStyle/>
          <a:p>
            <a:fld id="{03DC2DEF-D2FE-4B45-ABA4-9F153FD1C98A}" type="slidenum">
              <a:rPr lang="en-US" smtClean="0"/>
              <a:t>‹#›</a:t>
            </a:fld>
            <a:endParaRPr lang="en-US" dirty="0"/>
          </a:p>
        </p:txBody>
      </p:sp>
    </p:spTree>
    <p:extLst>
      <p:ext uri="{BB962C8B-B14F-4D97-AF65-F5344CB8AC3E}">
        <p14:creationId xmlns:p14="http://schemas.microsoft.com/office/powerpoint/2010/main" val="2668760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9" Type="http://schemas.openxmlformats.org/officeDocument/2006/relationships/slideLayout" Target="../slideLayouts/slideLayout57.xml"/><Relationship Id="rId21" Type="http://schemas.openxmlformats.org/officeDocument/2006/relationships/slideLayout" Target="../slideLayouts/slideLayout39.xml"/><Relationship Id="rId34" Type="http://schemas.openxmlformats.org/officeDocument/2006/relationships/slideLayout" Target="../slideLayouts/slideLayout52.xml"/><Relationship Id="rId42" Type="http://schemas.openxmlformats.org/officeDocument/2006/relationships/slideLayout" Target="../slideLayouts/slideLayout60.xml"/><Relationship Id="rId47" Type="http://schemas.openxmlformats.org/officeDocument/2006/relationships/slideLayout" Target="../slideLayouts/slideLayout65.xml"/><Relationship Id="rId50" Type="http://schemas.openxmlformats.org/officeDocument/2006/relationships/slideLayout" Target="../slideLayouts/slideLayout68.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slideLayout" Target="../slideLayouts/slideLayout47.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slideLayout" Target="../slideLayouts/slideLayout50.xml"/><Relationship Id="rId37" Type="http://schemas.openxmlformats.org/officeDocument/2006/relationships/slideLayout" Target="../slideLayouts/slideLayout55.xml"/><Relationship Id="rId40" Type="http://schemas.openxmlformats.org/officeDocument/2006/relationships/slideLayout" Target="../slideLayouts/slideLayout58.xml"/><Relationship Id="rId45" Type="http://schemas.openxmlformats.org/officeDocument/2006/relationships/slideLayout" Target="../slideLayouts/slideLayout63.xml"/><Relationship Id="rId53"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4" Type="http://schemas.openxmlformats.org/officeDocument/2006/relationships/slideLayout" Target="../slideLayouts/slideLayout62.xml"/><Relationship Id="rId52" Type="http://schemas.openxmlformats.org/officeDocument/2006/relationships/slideLayout" Target="../slideLayouts/slideLayout70.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35" Type="http://schemas.openxmlformats.org/officeDocument/2006/relationships/slideLayout" Target="../slideLayouts/slideLayout53.xml"/><Relationship Id="rId43" Type="http://schemas.openxmlformats.org/officeDocument/2006/relationships/slideLayout" Target="../slideLayouts/slideLayout61.xml"/><Relationship Id="rId48" Type="http://schemas.openxmlformats.org/officeDocument/2006/relationships/slideLayout" Target="../slideLayouts/slideLayout66.xml"/><Relationship Id="rId8" Type="http://schemas.openxmlformats.org/officeDocument/2006/relationships/slideLayout" Target="../slideLayouts/slideLayout26.xml"/><Relationship Id="rId51" Type="http://schemas.openxmlformats.org/officeDocument/2006/relationships/slideLayout" Target="../slideLayouts/slideLayout69.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slideLayout" Target="../slideLayouts/slideLayout51.xml"/><Relationship Id="rId38" Type="http://schemas.openxmlformats.org/officeDocument/2006/relationships/slideLayout" Target="../slideLayouts/slideLayout56.xml"/><Relationship Id="rId46" Type="http://schemas.openxmlformats.org/officeDocument/2006/relationships/slideLayout" Target="../slideLayouts/slideLayout64.xml"/><Relationship Id="rId20" Type="http://schemas.openxmlformats.org/officeDocument/2006/relationships/slideLayout" Target="../slideLayouts/slideLayout38.xml"/><Relationship Id="rId41" Type="http://schemas.openxmlformats.org/officeDocument/2006/relationships/slideLayout" Target="../slideLayouts/slideLayout59.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36" Type="http://schemas.openxmlformats.org/officeDocument/2006/relationships/slideLayout" Target="../slideLayouts/slideLayout54.xml"/><Relationship Id="rId4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071886" y="559202"/>
            <a:ext cx="16144238" cy="492443"/>
          </a:xfrm>
          <a:prstGeom prst="rect">
            <a:avLst/>
          </a:prstGeom>
        </p:spPr>
        <p:txBody>
          <a:bodyPr wrap="square" lIns="0" tIns="0" rIns="0" bIns="0">
            <a:spAutoFit/>
          </a:bodyPr>
          <a:lstStyle>
            <a:lvl1pPr>
              <a:defRPr sz="3200" b="0" i="0">
                <a:solidFill>
                  <a:schemeClr val="bg1"/>
                </a:solidFill>
                <a:latin typeface="Futura Bk BT"/>
                <a:cs typeface="Futura Bk BT"/>
              </a:defRPr>
            </a:lvl1pPr>
          </a:lstStyle>
          <a:p>
            <a:endParaRPr/>
          </a:p>
        </p:txBody>
      </p:sp>
      <p:sp>
        <p:nvSpPr>
          <p:cNvPr id="3" name="Holder 3"/>
          <p:cNvSpPr>
            <a:spLocks noGrp="1"/>
          </p:cNvSpPr>
          <p:nvPr>
            <p:ph type="body" idx="1"/>
          </p:nvPr>
        </p:nvSpPr>
        <p:spPr>
          <a:xfrm>
            <a:off x="843164" y="2414398"/>
            <a:ext cx="16601682" cy="307777"/>
          </a:xfrm>
          <a:prstGeom prst="rect">
            <a:avLst/>
          </a:prstGeom>
        </p:spPr>
        <p:txBody>
          <a:bodyPr wrap="square" lIns="0" tIns="0" rIns="0" bIns="0">
            <a:spAutoFit/>
          </a:bodyPr>
          <a:lstStyle>
            <a:lvl1pPr>
              <a:defRPr sz="2000" b="0" i="0">
                <a:solidFill>
                  <a:schemeClr val="bg1"/>
                </a:solidFill>
                <a:latin typeface="Futura Bk BT"/>
                <a:cs typeface="Futura Bk BT"/>
              </a:defRPr>
            </a:lvl1pPr>
          </a:lstStyle>
          <a:p>
            <a:endParaRPr/>
          </a:p>
        </p:txBody>
      </p:sp>
      <p:sp>
        <p:nvSpPr>
          <p:cNvPr id="4" name="Holder 4"/>
          <p:cNvSpPr>
            <a:spLocks noGrp="1"/>
          </p:cNvSpPr>
          <p:nvPr>
            <p:ph type="ftr" sz="quarter" idx="5"/>
          </p:nvPr>
        </p:nvSpPr>
        <p:spPr>
          <a:xfrm>
            <a:off x="6217925" y="9566915"/>
            <a:ext cx="5852159"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5"/>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7/18/2022</a:t>
            </a:fld>
            <a:endParaRPr lang="en-US"/>
          </a:p>
        </p:txBody>
      </p:sp>
      <p:sp>
        <p:nvSpPr>
          <p:cNvPr id="6" name="Holder 6"/>
          <p:cNvSpPr>
            <a:spLocks noGrp="1"/>
          </p:cNvSpPr>
          <p:nvPr>
            <p:ph type="sldNum" sz="quarter" idx="7"/>
          </p:nvPr>
        </p:nvSpPr>
        <p:spPr>
          <a:xfrm>
            <a:off x="13167360" y="9566915"/>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656350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914378">
        <a:defRPr>
          <a:latin typeface="+mn-lt"/>
          <a:ea typeface="+mn-ea"/>
          <a:cs typeface="+mn-cs"/>
        </a:defRPr>
      </a:lvl2pPr>
      <a:lvl3pPr marL="1828755">
        <a:defRPr>
          <a:latin typeface="+mn-lt"/>
          <a:ea typeface="+mn-ea"/>
          <a:cs typeface="+mn-cs"/>
        </a:defRPr>
      </a:lvl3pPr>
      <a:lvl4pPr marL="2743131">
        <a:defRPr>
          <a:latin typeface="+mn-lt"/>
          <a:ea typeface="+mn-ea"/>
          <a:cs typeface="+mn-cs"/>
        </a:defRPr>
      </a:lvl4pPr>
      <a:lvl5pPr marL="3657509">
        <a:defRPr>
          <a:latin typeface="+mn-lt"/>
          <a:ea typeface="+mn-ea"/>
          <a:cs typeface="+mn-cs"/>
        </a:defRPr>
      </a:lvl5pPr>
      <a:lvl6pPr marL="4571886">
        <a:defRPr>
          <a:latin typeface="+mn-lt"/>
          <a:ea typeface="+mn-ea"/>
          <a:cs typeface="+mn-cs"/>
        </a:defRPr>
      </a:lvl6pPr>
      <a:lvl7pPr marL="5486264">
        <a:defRPr>
          <a:latin typeface="+mn-lt"/>
          <a:ea typeface="+mn-ea"/>
          <a:cs typeface="+mn-cs"/>
        </a:defRPr>
      </a:lvl7pPr>
      <a:lvl8pPr marL="6400640">
        <a:defRPr>
          <a:latin typeface="+mn-lt"/>
          <a:ea typeface="+mn-ea"/>
          <a:cs typeface="+mn-cs"/>
        </a:defRPr>
      </a:lvl8pPr>
      <a:lvl9pPr marL="7315017">
        <a:defRPr>
          <a:latin typeface="+mn-lt"/>
          <a:ea typeface="+mn-ea"/>
          <a:cs typeface="+mn-cs"/>
        </a:defRPr>
      </a:lvl9pPr>
    </p:bodyStyle>
    <p:otherStyle>
      <a:lvl1pPr marL="0">
        <a:defRPr>
          <a:latin typeface="+mn-lt"/>
          <a:ea typeface="+mn-ea"/>
          <a:cs typeface="+mn-cs"/>
        </a:defRPr>
      </a:lvl1pPr>
      <a:lvl2pPr marL="914378">
        <a:defRPr>
          <a:latin typeface="+mn-lt"/>
          <a:ea typeface="+mn-ea"/>
          <a:cs typeface="+mn-cs"/>
        </a:defRPr>
      </a:lvl2pPr>
      <a:lvl3pPr marL="1828755">
        <a:defRPr>
          <a:latin typeface="+mn-lt"/>
          <a:ea typeface="+mn-ea"/>
          <a:cs typeface="+mn-cs"/>
        </a:defRPr>
      </a:lvl3pPr>
      <a:lvl4pPr marL="2743131">
        <a:defRPr>
          <a:latin typeface="+mn-lt"/>
          <a:ea typeface="+mn-ea"/>
          <a:cs typeface="+mn-cs"/>
        </a:defRPr>
      </a:lvl4pPr>
      <a:lvl5pPr marL="3657509">
        <a:defRPr>
          <a:latin typeface="+mn-lt"/>
          <a:ea typeface="+mn-ea"/>
          <a:cs typeface="+mn-cs"/>
        </a:defRPr>
      </a:lvl5pPr>
      <a:lvl6pPr marL="4571886">
        <a:defRPr>
          <a:latin typeface="+mn-lt"/>
          <a:ea typeface="+mn-ea"/>
          <a:cs typeface="+mn-cs"/>
        </a:defRPr>
      </a:lvl6pPr>
      <a:lvl7pPr marL="5486264">
        <a:defRPr>
          <a:latin typeface="+mn-lt"/>
          <a:ea typeface="+mn-ea"/>
          <a:cs typeface="+mn-cs"/>
        </a:defRPr>
      </a:lvl7pPr>
      <a:lvl8pPr marL="6400640">
        <a:defRPr>
          <a:latin typeface="+mn-lt"/>
          <a:ea typeface="+mn-ea"/>
          <a:cs typeface="+mn-cs"/>
        </a:defRPr>
      </a:lvl8pPr>
      <a:lvl9pPr marL="7315017">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060ACE-E228-45FD-83E3-FF4D1CCF705F}"/>
              </a:ext>
            </a:extLst>
          </p:cNvPr>
          <p:cNvSpPr>
            <a:spLocks noGrp="1"/>
          </p:cNvSpPr>
          <p:nvPr>
            <p:ph type="title"/>
          </p:nvPr>
        </p:nvSpPr>
        <p:spPr>
          <a:xfrm>
            <a:off x="557213" y="390527"/>
            <a:ext cx="17280731" cy="11382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88AF9FF-2A4E-41E6-956B-69BC625CC9A4}"/>
              </a:ext>
            </a:extLst>
          </p:cNvPr>
          <p:cNvSpPr>
            <a:spLocks noGrp="1"/>
          </p:cNvSpPr>
          <p:nvPr>
            <p:ph type="body" idx="1"/>
          </p:nvPr>
        </p:nvSpPr>
        <p:spPr>
          <a:xfrm>
            <a:off x="557212" y="1850233"/>
            <a:ext cx="17280731" cy="74152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CEE1F87C-C7F2-4F14-86B1-854B7B0C580E}"/>
              </a:ext>
            </a:extLst>
          </p:cNvPr>
          <p:cNvSpPr/>
          <p:nvPr userDrawn="1"/>
        </p:nvSpPr>
        <p:spPr>
          <a:xfrm>
            <a:off x="16844963" y="9768090"/>
            <a:ext cx="1443038" cy="5189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Slide Number Placeholder 5">
            <a:extLst>
              <a:ext uri="{FF2B5EF4-FFF2-40B4-BE49-F238E27FC236}">
                <a16:creationId xmlns:a16="http://schemas.microsoft.com/office/drawing/2014/main" id="{94FD9470-E137-41DF-A5CA-C7B4B9856E94}"/>
              </a:ext>
            </a:extLst>
          </p:cNvPr>
          <p:cNvSpPr>
            <a:spLocks noGrp="1"/>
          </p:cNvSpPr>
          <p:nvPr>
            <p:ph type="sldNum" sz="quarter" idx="4"/>
          </p:nvPr>
        </p:nvSpPr>
        <p:spPr>
          <a:xfrm>
            <a:off x="17278350" y="9872967"/>
            <a:ext cx="559593" cy="309156"/>
          </a:xfrm>
          <a:prstGeom prst="rect">
            <a:avLst/>
          </a:prstGeom>
        </p:spPr>
        <p:txBody>
          <a:bodyPr vert="horz" lIns="91440" tIns="45720" rIns="91440" bIns="45720" rtlCol="0" anchor="ctr"/>
          <a:lstStyle>
            <a:lvl1pPr algn="r">
              <a:defRPr sz="1800">
                <a:solidFill>
                  <a:schemeClr val="bg1"/>
                </a:solidFill>
              </a:defRPr>
            </a:lvl1pPr>
          </a:lstStyle>
          <a:p>
            <a:fld id="{03DC2DEF-D2FE-4B45-ABA4-9F153FD1C98A}" type="slidenum">
              <a:rPr lang="en-US" smtClean="0"/>
              <a:pPr/>
              <a:t>‹#›</a:t>
            </a:fld>
            <a:endParaRPr lang="en-US" dirty="0"/>
          </a:p>
        </p:txBody>
      </p:sp>
      <p:sp>
        <p:nvSpPr>
          <p:cNvPr id="8" name="Rectangle 7">
            <a:extLst>
              <a:ext uri="{FF2B5EF4-FFF2-40B4-BE49-F238E27FC236}">
                <a16:creationId xmlns:a16="http://schemas.microsoft.com/office/drawing/2014/main" id="{48AB12CC-D752-4664-B92F-BAEFF0416B7E}"/>
              </a:ext>
            </a:extLst>
          </p:cNvPr>
          <p:cNvSpPr/>
          <p:nvPr userDrawn="1"/>
        </p:nvSpPr>
        <p:spPr>
          <a:xfrm>
            <a:off x="1" y="390525"/>
            <a:ext cx="450056" cy="1133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107344084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 id="2147483716" r:id="rId48"/>
    <p:sldLayoutId id="2147483717" r:id="rId49"/>
    <p:sldLayoutId id="2147483718" r:id="rId50"/>
    <p:sldLayoutId id="2147483719" r:id="rId51"/>
    <p:sldLayoutId id="2147483720" r:id="rId52"/>
  </p:sldLayoutIdLst>
  <p:hf hdr="0" ftr="0" dt="0"/>
  <p:txStyles>
    <p:titleStyle>
      <a:lvl1pPr algn="l" defTabSz="1371600" rtl="0" eaLnBrk="1" latinLnBrk="0" hangingPunct="1">
        <a:lnSpc>
          <a:spcPct val="90000"/>
        </a:lnSpc>
        <a:spcBef>
          <a:spcPct val="0"/>
        </a:spcBef>
        <a:buNone/>
        <a:defRPr sz="5400" b="1"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p15:clr>
            <a:srgbClr val="F26B43"/>
          </p15:clr>
        </p15:guide>
        <p15:guide id="2" pos="234">
          <p15:clr>
            <a:srgbClr val="F26B43"/>
          </p15:clr>
        </p15:guide>
        <p15:guide id="3" orient="horz" pos="4133">
          <p15:clr>
            <a:srgbClr val="F26B43"/>
          </p15:clr>
        </p15:guide>
        <p15:guide id="4" pos="7491">
          <p15:clr>
            <a:srgbClr val="F26B43"/>
          </p15:clr>
        </p15:guide>
        <p15:guide id="5" orient="horz" pos="640">
          <p15:clr>
            <a:srgbClr val="F26B43"/>
          </p15:clr>
        </p15:guide>
        <p15:guide id="6" orient="horz" pos="777">
          <p15:clr>
            <a:srgbClr val="F26B43"/>
          </p15:clr>
        </p15:guide>
        <p15:guide id="7" orient="horz" pos="4020">
          <p15:clr>
            <a:srgbClr val="F26B43"/>
          </p15:clr>
        </p15:guide>
        <p15:guide id="8" orient="horz" pos="390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frontiersin.org/articles/10.3389/fenrg.2020.00198/ful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ifm.eng.cam.ac.uk/news/the-importance-of-standards-in-a-digital-world/" TargetMode="External"/><Relationship Id="rId5" Type="http://schemas.openxmlformats.org/officeDocument/2006/relationships/image" Target="../media/image25.jpg"/><Relationship Id="rId4" Type="http://schemas.openxmlformats.org/officeDocument/2006/relationships/hyperlink" Target="https://blogderied.blogspot.com/2020/04/new-call-for-papers-assessing-online.html" TargetMode="External"/><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panoscaribbean.org/en/?start=27" TargetMode="Externa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22">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3600">
              <a:solidFill>
                <a:prstClr val="white"/>
              </a:solidFill>
              <a:latin typeface="Calibri"/>
            </a:endParaRPr>
          </a:p>
        </p:txBody>
      </p:sp>
      <p:pic>
        <p:nvPicPr>
          <p:cNvPr id="5" name="Picture 4">
            <a:extLst>
              <a:ext uri="{FF2B5EF4-FFF2-40B4-BE49-F238E27FC236}">
                <a16:creationId xmlns:a16="http://schemas.microsoft.com/office/drawing/2014/main" id="{BB42F8F0-CA5A-C3AD-F105-30E65E45803E}"/>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rightnessContrast bright="-40000"/>
                    </a14:imgEffect>
                  </a14:imgLayer>
                </a14:imgProps>
              </a:ext>
            </a:extLst>
          </a:blip>
          <a:srcRect t="12500" b="12500"/>
          <a:stretch/>
        </p:blipFill>
        <p:spPr>
          <a:xfrm>
            <a:off x="41" y="20"/>
            <a:ext cx="18287960" cy="10286981"/>
          </a:xfrm>
          <a:prstGeom prst="rect">
            <a:avLst/>
          </a:prstGeom>
        </p:spPr>
      </p:pic>
      <p:sp>
        <p:nvSpPr>
          <p:cNvPr id="9" name="Title 1">
            <a:extLst>
              <a:ext uri="{FF2B5EF4-FFF2-40B4-BE49-F238E27FC236}">
                <a16:creationId xmlns:a16="http://schemas.microsoft.com/office/drawing/2014/main" id="{26E5CFF8-BCB0-FD2E-2492-88FE0BD67B50}"/>
              </a:ext>
            </a:extLst>
          </p:cNvPr>
          <p:cNvSpPr txBox="1">
            <a:spLocks/>
          </p:cNvSpPr>
          <p:nvPr/>
        </p:nvSpPr>
        <p:spPr>
          <a:xfrm>
            <a:off x="230804" y="1598793"/>
            <a:ext cx="10357737" cy="7089414"/>
          </a:xfrm>
          <a:prstGeom prst="rect">
            <a:avLst/>
          </a:prstGeom>
        </p:spPr>
        <p:txBody>
          <a:bodyPr vert="horz" lIns="182880" tIns="91440" rIns="182880" bIns="91440" rtlCol="0" anchor="ctr">
            <a:normAutofit lnSpcReduction="10000"/>
          </a:bodyPr>
          <a:lstStyle>
            <a:lvl1pPr>
              <a:defRPr>
                <a:latin typeface="+mj-lt"/>
                <a:ea typeface="+mj-ea"/>
                <a:cs typeface="+mj-cs"/>
              </a:defRPr>
            </a:lvl1pPr>
          </a:lstStyle>
          <a:p>
            <a:pPr defTabSz="1828755">
              <a:lnSpc>
                <a:spcPct val="90000"/>
              </a:lnSpc>
              <a:spcBef>
                <a:spcPct val="0"/>
              </a:spcBef>
              <a:spcAft>
                <a:spcPts val="1200"/>
              </a:spcAft>
            </a:pPr>
            <a:r>
              <a:rPr lang="en-US" sz="7601" dirty="0">
                <a:ln w="0"/>
                <a:solidFill>
                  <a:prstClr val="white"/>
                </a:solidFill>
                <a:effectLst>
                  <a:outerShdw blurRad="38100" dist="19050" dir="2700000" algn="tl" rotWithShape="0">
                    <a:prstClr val="black">
                      <a:alpha val="40000"/>
                    </a:prstClr>
                  </a:outerShdw>
                </a:effectLst>
                <a:latin typeface="Calibri"/>
              </a:rPr>
              <a:t>Connecting the Unconnected: </a:t>
            </a:r>
          </a:p>
          <a:p>
            <a:pPr defTabSz="1828755">
              <a:lnSpc>
                <a:spcPct val="90000"/>
              </a:lnSpc>
              <a:spcBef>
                <a:spcPct val="0"/>
              </a:spcBef>
              <a:spcAft>
                <a:spcPts val="1200"/>
              </a:spcAft>
            </a:pPr>
            <a:endParaRPr lang="en-US" sz="7601" dirty="0">
              <a:ln w="0"/>
              <a:solidFill>
                <a:prstClr val="white"/>
              </a:solidFill>
              <a:effectLst>
                <a:outerShdw blurRad="38100" dist="19050" dir="2700000" algn="tl" rotWithShape="0">
                  <a:prstClr val="black">
                    <a:alpha val="40000"/>
                  </a:prstClr>
                </a:outerShdw>
              </a:effectLst>
              <a:latin typeface="Calibri"/>
            </a:endParaRPr>
          </a:p>
          <a:p>
            <a:pPr defTabSz="1828755">
              <a:lnSpc>
                <a:spcPct val="90000"/>
              </a:lnSpc>
              <a:spcBef>
                <a:spcPct val="0"/>
              </a:spcBef>
              <a:spcAft>
                <a:spcPts val="1200"/>
              </a:spcAft>
            </a:pPr>
            <a:r>
              <a:rPr lang="en-US" sz="7601" dirty="0">
                <a:ln w="0"/>
                <a:solidFill>
                  <a:prstClr val="white"/>
                </a:solidFill>
                <a:effectLst>
                  <a:outerShdw blurRad="38100" dist="19050" dir="2700000" algn="tl" rotWithShape="0">
                    <a:prstClr val="black">
                      <a:alpha val="40000"/>
                    </a:prstClr>
                  </a:outerShdw>
                </a:effectLst>
                <a:latin typeface="Calibri"/>
              </a:rPr>
              <a:t>Strategies and Challenges in connecting Latin America and the Caribbean </a:t>
            </a:r>
          </a:p>
        </p:txBody>
      </p:sp>
      <p:cxnSp>
        <p:nvCxnSpPr>
          <p:cNvPr id="47" name="Straight Connector 24">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19349" y="3429000"/>
            <a:ext cx="0" cy="3429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E6358F6A-BA4D-9B99-F89F-427E8355D3A3}"/>
              </a:ext>
            </a:extLst>
          </p:cNvPr>
          <p:cNvSpPr txBox="1">
            <a:spLocks/>
          </p:cNvSpPr>
          <p:nvPr/>
        </p:nvSpPr>
        <p:spPr>
          <a:xfrm>
            <a:off x="11301961" y="1598798"/>
            <a:ext cx="5790005" cy="7089414"/>
          </a:xfrm>
          <a:prstGeom prst="rect">
            <a:avLst/>
          </a:prstGeom>
        </p:spPr>
        <p:txBody>
          <a:bodyPr vert="horz" lIns="182880" tIns="91440" rIns="182880" bIns="91440" rtlCol="0" anchor="ctr">
            <a:norm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defTabSz="1828755">
              <a:spcAft>
                <a:spcPts val="1200"/>
              </a:spcAft>
            </a:pPr>
            <a:r>
              <a:rPr lang="en-US" sz="3000" dirty="0">
                <a:solidFill>
                  <a:srgbClr val="FFFFFF"/>
                </a:solidFill>
                <a:latin typeface="Calibri"/>
              </a:rPr>
              <a:t>Daniel M. Best</a:t>
            </a:r>
          </a:p>
          <a:p>
            <a:pPr defTabSz="1828755">
              <a:spcAft>
                <a:spcPts val="1200"/>
              </a:spcAft>
            </a:pPr>
            <a:r>
              <a:rPr lang="en-US" sz="3000" dirty="0">
                <a:solidFill>
                  <a:srgbClr val="FFFFFF"/>
                </a:solidFill>
                <a:latin typeface="Calibri"/>
              </a:rPr>
              <a:t>Director, Projects Department</a:t>
            </a:r>
          </a:p>
          <a:p>
            <a:pPr defTabSz="1828755">
              <a:spcAft>
                <a:spcPts val="1200"/>
              </a:spcAft>
            </a:pPr>
            <a:r>
              <a:rPr lang="en-US" sz="3000" dirty="0">
                <a:solidFill>
                  <a:srgbClr val="FFFFFF"/>
                </a:solidFill>
                <a:latin typeface="Calibri"/>
              </a:rPr>
              <a:t>Caribbean Development Bank</a:t>
            </a:r>
          </a:p>
        </p:txBody>
      </p:sp>
      <p:pic>
        <p:nvPicPr>
          <p:cNvPr id="7" name="Picture 6">
            <a:extLst>
              <a:ext uri="{FF2B5EF4-FFF2-40B4-BE49-F238E27FC236}">
                <a16:creationId xmlns:a16="http://schemas.microsoft.com/office/drawing/2014/main" id="{E3EEEA6A-BCDA-9376-6DE9-11CEE04D905D}"/>
              </a:ext>
            </a:extLst>
          </p:cNvPr>
          <p:cNvPicPr>
            <a:picLocks noChangeAspect="1"/>
          </p:cNvPicPr>
          <p:nvPr/>
        </p:nvPicPr>
        <p:blipFill>
          <a:blip r:embed="rId5"/>
          <a:stretch>
            <a:fillRect/>
          </a:stretch>
        </p:blipFill>
        <p:spPr>
          <a:xfrm>
            <a:off x="15106475" y="-190500"/>
            <a:ext cx="2950721" cy="2877563"/>
          </a:xfrm>
          <a:prstGeom prst="rect">
            <a:avLst/>
          </a:prstGeom>
        </p:spPr>
      </p:pic>
    </p:spTree>
    <p:extLst>
      <p:ext uri="{BB962C8B-B14F-4D97-AF65-F5344CB8AC3E}">
        <p14:creationId xmlns:p14="http://schemas.microsoft.com/office/powerpoint/2010/main" val="124254050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Freeform 3"/>
          <p:cNvSpPr/>
          <p:nvPr/>
        </p:nvSpPr>
        <p:spPr>
          <a:xfrm>
            <a:off x="2136858" y="4330136"/>
            <a:ext cx="13092262" cy="3853379"/>
          </a:xfrm>
          <a:custGeom>
            <a:avLst/>
            <a:gdLst/>
            <a:ahLst/>
            <a:cxnLst/>
            <a:rect l="l" t="t" r="r" b="b"/>
            <a:pathLst>
              <a:path w="2243359" h="1303489">
                <a:moveTo>
                  <a:pt x="2118899" y="1303489"/>
                </a:moveTo>
                <a:lnTo>
                  <a:pt x="124460" y="1303489"/>
                </a:lnTo>
                <a:cubicBezTo>
                  <a:pt x="55880" y="1303489"/>
                  <a:pt x="0" y="1247609"/>
                  <a:pt x="0" y="1179029"/>
                </a:cubicBezTo>
                <a:lnTo>
                  <a:pt x="0" y="124460"/>
                </a:lnTo>
                <a:cubicBezTo>
                  <a:pt x="0" y="55880"/>
                  <a:pt x="55880" y="0"/>
                  <a:pt x="124460" y="0"/>
                </a:cubicBezTo>
                <a:lnTo>
                  <a:pt x="2118899" y="0"/>
                </a:lnTo>
                <a:cubicBezTo>
                  <a:pt x="2187479" y="0"/>
                  <a:pt x="2243359" y="55880"/>
                  <a:pt x="2243359" y="124460"/>
                </a:cubicBezTo>
                <a:lnTo>
                  <a:pt x="2243359" y="1179029"/>
                </a:lnTo>
                <a:cubicBezTo>
                  <a:pt x="2243359" y="1247609"/>
                  <a:pt x="2187479" y="1303489"/>
                  <a:pt x="2118899" y="1303489"/>
                </a:cubicBezTo>
                <a:close/>
              </a:path>
            </a:pathLst>
          </a:custGeom>
          <a:solidFill>
            <a:srgbClr val="FFFFFF"/>
          </a:solidFill>
        </p:spPr>
      </p:sp>
      <p:sp>
        <p:nvSpPr>
          <p:cNvPr id="4" name="TextBox 4"/>
          <p:cNvSpPr txBox="1"/>
          <p:nvPr/>
        </p:nvSpPr>
        <p:spPr>
          <a:xfrm>
            <a:off x="2630557" y="5920566"/>
            <a:ext cx="12085138" cy="1846659"/>
          </a:xfrm>
          <a:prstGeom prst="rect">
            <a:avLst/>
          </a:prstGeom>
        </p:spPr>
        <p:txBody>
          <a:bodyPr wrap="square" lIns="0" tIns="0" rIns="0" bIns="0" rtlCol="0" anchor="t">
            <a:spAutoFit/>
          </a:bodyPr>
          <a:lstStyle/>
          <a:p>
            <a:pPr algn="ctr">
              <a:spcBef>
                <a:spcPct val="0"/>
              </a:spcBef>
            </a:pPr>
            <a:r>
              <a:rPr lang="en-US" sz="6000" b="1" u="none" dirty="0">
                <a:solidFill>
                  <a:srgbClr val="14110F"/>
                </a:solidFill>
                <a:latin typeface="Roboto Bold"/>
              </a:rPr>
              <a:t>Ranked</a:t>
            </a:r>
            <a:r>
              <a:rPr lang="en-US" sz="6000" b="1" dirty="0">
                <a:solidFill>
                  <a:srgbClr val="14110F"/>
                </a:solidFill>
                <a:latin typeface="Roboto Bold"/>
              </a:rPr>
              <a:t>:</a:t>
            </a:r>
            <a:r>
              <a:rPr lang="en-US" sz="6000" b="1" u="none" dirty="0">
                <a:solidFill>
                  <a:srgbClr val="14110F"/>
                </a:solidFill>
                <a:latin typeface="Roboto Bold"/>
              </a:rPr>
              <a:t> 93</a:t>
            </a:r>
            <a:r>
              <a:rPr lang="en-US" sz="6000" b="1" dirty="0">
                <a:solidFill>
                  <a:srgbClr val="14110F"/>
                </a:solidFill>
                <a:latin typeface="Roboto Bold"/>
              </a:rPr>
              <a:t> - 148</a:t>
            </a:r>
            <a:endParaRPr lang="en-US" sz="6000" b="1" u="none" dirty="0">
              <a:solidFill>
                <a:srgbClr val="14110F"/>
              </a:solidFill>
              <a:latin typeface="Roboto Bold"/>
              <a:ea typeface="Roboto Bold"/>
            </a:endParaRPr>
          </a:p>
          <a:p>
            <a:pPr marL="0" lvl="0" indent="0" algn="ctr">
              <a:spcBef>
                <a:spcPct val="0"/>
              </a:spcBef>
            </a:pPr>
            <a:r>
              <a:rPr lang="en-US" sz="6000" b="1" dirty="0">
                <a:solidFill>
                  <a:srgbClr val="14110F"/>
                </a:solidFill>
                <a:latin typeface="Roboto Bold"/>
              </a:rPr>
              <a:t>of 193 countries</a:t>
            </a:r>
            <a:endParaRPr lang="en-US" sz="6000" b="1" u="none" dirty="0">
              <a:solidFill>
                <a:srgbClr val="14110F"/>
              </a:solidFill>
              <a:latin typeface="Roboto Bold"/>
              <a:ea typeface="Roboto Bold"/>
            </a:endParaRPr>
          </a:p>
        </p:txBody>
      </p:sp>
      <p:sp>
        <p:nvSpPr>
          <p:cNvPr id="5" name="TextBox 5"/>
          <p:cNvSpPr txBox="1"/>
          <p:nvPr/>
        </p:nvSpPr>
        <p:spPr>
          <a:xfrm>
            <a:off x="6111745" y="5250476"/>
            <a:ext cx="5130569" cy="466731"/>
          </a:xfrm>
          <a:prstGeom prst="rect">
            <a:avLst/>
          </a:prstGeom>
        </p:spPr>
        <p:txBody>
          <a:bodyPr lIns="0" tIns="0" rIns="0" bIns="0" rtlCol="0" anchor="t">
            <a:spAutoFit/>
          </a:bodyPr>
          <a:lstStyle/>
          <a:p>
            <a:pPr marL="0" lvl="1" indent="0" algn="ctr">
              <a:lnSpc>
                <a:spcPts val="3640"/>
              </a:lnSpc>
              <a:spcBef>
                <a:spcPct val="0"/>
              </a:spcBef>
            </a:pPr>
            <a:r>
              <a:rPr lang="en-US" sz="3600" b="1" spc="56" dirty="0">
                <a:solidFill>
                  <a:srgbClr val="14110F"/>
                </a:solidFill>
                <a:latin typeface="Roboto"/>
              </a:rPr>
              <a:t>OECS</a:t>
            </a:r>
            <a:endParaRPr lang="en-US" dirty="0"/>
          </a:p>
        </p:txBody>
      </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8388654" y="4042708"/>
            <a:ext cx="576751" cy="576751"/>
          </a:xfrm>
          <a:prstGeom prst="rect">
            <a:avLst/>
          </a:prstGeom>
        </p:spPr>
      </p:pic>
      <p:sp>
        <p:nvSpPr>
          <p:cNvPr id="12" name="TextBox 12"/>
          <p:cNvSpPr txBox="1"/>
          <p:nvPr/>
        </p:nvSpPr>
        <p:spPr>
          <a:xfrm>
            <a:off x="2212288" y="1181100"/>
            <a:ext cx="13337529" cy="1134862"/>
          </a:xfrm>
          <a:prstGeom prst="rect">
            <a:avLst/>
          </a:prstGeom>
        </p:spPr>
        <p:txBody>
          <a:bodyPr wrap="square" lIns="0" tIns="0" rIns="0" bIns="0" rtlCol="0" anchor="t">
            <a:spAutoFit/>
          </a:bodyPr>
          <a:lstStyle/>
          <a:p>
            <a:pPr marL="0" lvl="0" indent="0" algn="ctr">
              <a:lnSpc>
                <a:spcPts val="9360"/>
              </a:lnSpc>
              <a:spcBef>
                <a:spcPct val="0"/>
              </a:spcBef>
            </a:pPr>
            <a:r>
              <a:rPr lang="en-US" sz="7200" spc="-72" dirty="0">
                <a:solidFill>
                  <a:srgbClr val="14110F"/>
                </a:solidFill>
                <a:latin typeface="Roboto"/>
              </a:rPr>
              <a:t>Online Services Sub-Index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AutoShape 2"/>
          <p:cNvSpPr/>
          <p:nvPr/>
        </p:nvSpPr>
        <p:spPr>
          <a:xfrm>
            <a:off x="8011750" y="0"/>
            <a:ext cx="10276250" cy="10287000"/>
          </a:xfrm>
          <a:prstGeom prst="rect">
            <a:avLst/>
          </a:prstGeom>
          <a:solidFill>
            <a:srgbClr val="1754F1"/>
          </a:solidFill>
        </p:spPr>
      </p:sp>
      <p:grpSp>
        <p:nvGrpSpPr>
          <p:cNvPr id="3" name="Group 3"/>
          <p:cNvGrpSpPr/>
          <p:nvPr/>
        </p:nvGrpSpPr>
        <p:grpSpPr>
          <a:xfrm>
            <a:off x="6620779" y="1028700"/>
            <a:ext cx="10638521" cy="2351341"/>
            <a:chOff x="0" y="0"/>
            <a:chExt cx="3598710" cy="795392"/>
          </a:xfrm>
        </p:grpSpPr>
        <p:sp>
          <p:nvSpPr>
            <p:cNvPr id="4" name="Freeform 4"/>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grpSp>
        <p:nvGrpSpPr>
          <p:cNvPr id="5" name="Group 5"/>
          <p:cNvGrpSpPr/>
          <p:nvPr/>
        </p:nvGrpSpPr>
        <p:grpSpPr>
          <a:xfrm>
            <a:off x="6620779" y="3967829"/>
            <a:ext cx="10638521" cy="2351341"/>
            <a:chOff x="0" y="0"/>
            <a:chExt cx="3598710" cy="795392"/>
          </a:xfrm>
        </p:grpSpPr>
        <p:sp>
          <p:nvSpPr>
            <p:cNvPr id="6" name="Freeform 6"/>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grpSp>
        <p:nvGrpSpPr>
          <p:cNvPr id="7" name="Group 7"/>
          <p:cNvGrpSpPr/>
          <p:nvPr/>
        </p:nvGrpSpPr>
        <p:grpSpPr>
          <a:xfrm>
            <a:off x="6620779" y="6906959"/>
            <a:ext cx="10638521" cy="2351341"/>
            <a:chOff x="0" y="0"/>
            <a:chExt cx="3598710" cy="795392"/>
          </a:xfrm>
        </p:grpSpPr>
        <p:sp>
          <p:nvSpPr>
            <p:cNvPr id="8" name="Freeform 8"/>
            <p:cNvSpPr/>
            <p:nvPr/>
          </p:nvSpPr>
          <p:spPr>
            <a:xfrm>
              <a:off x="0" y="0"/>
              <a:ext cx="3598710" cy="795392"/>
            </a:xfrm>
            <a:custGeom>
              <a:avLst/>
              <a:gdLst/>
              <a:ahLst/>
              <a:cxnLst/>
              <a:rect l="l" t="t" r="r" b="b"/>
              <a:pathLst>
                <a:path w="3598710" h="795392">
                  <a:moveTo>
                    <a:pt x="3474250" y="795392"/>
                  </a:moveTo>
                  <a:lnTo>
                    <a:pt x="124460" y="795392"/>
                  </a:lnTo>
                  <a:cubicBezTo>
                    <a:pt x="55880" y="795392"/>
                    <a:pt x="0" y="739512"/>
                    <a:pt x="0" y="670932"/>
                  </a:cubicBezTo>
                  <a:lnTo>
                    <a:pt x="0" y="124460"/>
                  </a:lnTo>
                  <a:cubicBezTo>
                    <a:pt x="0" y="55880"/>
                    <a:pt x="55880" y="0"/>
                    <a:pt x="124460" y="0"/>
                  </a:cubicBezTo>
                  <a:lnTo>
                    <a:pt x="3474250" y="0"/>
                  </a:lnTo>
                  <a:cubicBezTo>
                    <a:pt x="3542829" y="0"/>
                    <a:pt x="3598710" y="55880"/>
                    <a:pt x="3598710" y="124460"/>
                  </a:cubicBezTo>
                  <a:lnTo>
                    <a:pt x="3598710" y="670932"/>
                  </a:lnTo>
                  <a:cubicBezTo>
                    <a:pt x="3598710" y="739512"/>
                    <a:pt x="3542829" y="795392"/>
                    <a:pt x="3474250" y="795392"/>
                  </a:cubicBezTo>
                  <a:close/>
                </a:path>
              </a:pathLst>
            </a:custGeom>
            <a:solidFill>
              <a:srgbClr val="FFFFFF"/>
            </a:solidFill>
          </p:spPr>
        </p:sp>
      </p:grpSp>
      <p:sp>
        <p:nvSpPr>
          <p:cNvPr id="9" name="TextBox 9"/>
          <p:cNvSpPr txBox="1"/>
          <p:nvPr/>
        </p:nvSpPr>
        <p:spPr>
          <a:xfrm>
            <a:off x="1028700" y="992791"/>
            <a:ext cx="5185432" cy="3132204"/>
          </a:xfrm>
          <a:prstGeom prst="rect">
            <a:avLst/>
          </a:prstGeom>
        </p:spPr>
        <p:txBody>
          <a:bodyPr lIns="0" tIns="0" rIns="0" bIns="0" rtlCol="0" anchor="t">
            <a:spAutoFit/>
          </a:bodyPr>
          <a:lstStyle/>
          <a:p>
            <a:pPr>
              <a:lnSpc>
                <a:spcPts val="8319"/>
              </a:lnSpc>
            </a:pPr>
            <a:r>
              <a:rPr lang="en-US" sz="6399" spc="-63" dirty="0">
                <a:solidFill>
                  <a:srgbClr val="14110F"/>
                </a:solidFill>
                <a:latin typeface="Roboto"/>
              </a:rPr>
              <a:t>Challenges in the Education Sector</a:t>
            </a:r>
            <a:endParaRPr lang="en-US" sz="6400" spc="-64" dirty="0">
              <a:solidFill>
                <a:srgbClr val="14110F"/>
              </a:solidFill>
              <a:latin typeface="Roboto"/>
            </a:endParaRPr>
          </a:p>
        </p:txBody>
      </p:sp>
      <p:sp>
        <p:nvSpPr>
          <p:cNvPr id="10" name="TextBox 10"/>
          <p:cNvSpPr txBox="1"/>
          <p:nvPr/>
        </p:nvSpPr>
        <p:spPr>
          <a:xfrm>
            <a:off x="7277229" y="1711293"/>
            <a:ext cx="931963" cy="91948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4110F">
                    <a:alpha val="29804"/>
                  </a:srgbClr>
                </a:solidFill>
                <a:latin typeface="Roboto"/>
              </a:rPr>
              <a:t>1</a:t>
            </a:r>
          </a:p>
        </p:txBody>
      </p:sp>
      <p:sp>
        <p:nvSpPr>
          <p:cNvPr id="11" name="TextBox 11"/>
          <p:cNvSpPr txBox="1"/>
          <p:nvPr/>
        </p:nvSpPr>
        <p:spPr>
          <a:xfrm>
            <a:off x="7277229" y="4650423"/>
            <a:ext cx="931963" cy="91948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4110F">
                    <a:alpha val="29804"/>
                  </a:srgbClr>
                </a:solidFill>
                <a:latin typeface="Roboto"/>
              </a:rPr>
              <a:t>2</a:t>
            </a:r>
          </a:p>
        </p:txBody>
      </p:sp>
      <p:sp>
        <p:nvSpPr>
          <p:cNvPr id="12" name="TextBox 12"/>
          <p:cNvSpPr txBox="1"/>
          <p:nvPr/>
        </p:nvSpPr>
        <p:spPr>
          <a:xfrm>
            <a:off x="7277229" y="7589552"/>
            <a:ext cx="931963" cy="919480"/>
          </a:xfrm>
          <a:prstGeom prst="rect">
            <a:avLst/>
          </a:prstGeom>
        </p:spPr>
        <p:txBody>
          <a:bodyPr lIns="0" tIns="0" rIns="0" bIns="0" rtlCol="0" anchor="t">
            <a:spAutoFit/>
          </a:bodyPr>
          <a:lstStyle/>
          <a:p>
            <a:pPr marL="0" lvl="0" indent="0" algn="l">
              <a:lnSpc>
                <a:spcPts val="7280"/>
              </a:lnSpc>
              <a:spcBef>
                <a:spcPct val="0"/>
              </a:spcBef>
            </a:pPr>
            <a:r>
              <a:rPr lang="en-US" sz="5600" u="none" spc="-56">
                <a:solidFill>
                  <a:srgbClr val="14110F">
                    <a:alpha val="29804"/>
                  </a:srgbClr>
                </a:solidFill>
                <a:latin typeface="Roboto"/>
              </a:rPr>
              <a:t>3</a:t>
            </a:r>
          </a:p>
        </p:txBody>
      </p:sp>
      <p:sp>
        <p:nvSpPr>
          <p:cNvPr id="13" name="TextBox 13"/>
          <p:cNvSpPr txBox="1"/>
          <p:nvPr/>
        </p:nvSpPr>
        <p:spPr>
          <a:xfrm>
            <a:off x="8591125" y="1945926"/>
            <a:ext cx="8049322" cy="897682"/>
          </a:xfrm>
          <a:prstGeom prst="rect">
            <a:avLst/>
          </a:prstGeom>
        </p:spPr>
        <p:txBody>
          <a:bodyPr lIns="0" tIns="0" rIns="0" bIns="0" rtlCol="0" anchor="t">
            <a:spAutoFit/>
          </a:bodyPr>
          <a:lstStyle/>
          <a:p>
            <a:pPr marL="0" lvl="0" indent="0" algn="l">
              <a:lnSpc>
                <a:spcPts val="3640"/>
              </a:lnSpc>
            </a:pPr>
            <a:r>
              <a:rPr lang="en-US" sz="2800" spc="56" dirty="0">
                <a:solidFill>
                  <a:srgbClr val="14110F"/>
                </a:solidFill>
                <a:latin typeface="Roboto Bold"/>
              </a:rPr>
              <a:t>Quality and affordability of internet access and infrastructure </a:t>
            </a:r>
          </a:p>
        </p:txBody>
      </p:sp>
      <p:sp>
        <p:nvSpPr>
          <p:cNvPr id="14" name="TextBox 14"/>
          <p:cNvSpPr txBox="1"/>
          <p:nvPr/>
        </p:nvSpPr>
        <p:spPr>
          <a:xfrm>
            <a:off x="8615839" y="4518913"/>
            <a:ext cx="8049322" cy="1359346"/>
          </a:xfrm>
          <a:prstGeom prst="rect">
            <a:avLst/>
          </a:prstGeom>
        </p:spPr>
        <p:txBody>
          <a:bodyPr lIns="0" tIns="0" rIns="0" bIns="0" rtlCol="0" anchor="t">
            <a:spAutoFit/>
          </a:bodyPr>
          <a:lstStyle/>
          <a:p>
            <a:pPr marL="0" lvl="0" indent="0" algn="l">
              <a:lnSpc>
                <a:spcPts val="3640"/>
              </a:lnSpc>
            </a:pPr>
            <a:r>
              <a:rPr lang="en-US" sz="2800" spc="56" dirty="0">
                <a:solidFill>
                  <a:srgbClr val="14110F"/>
                </a:solidFill>
                <a:latin typeface="Roboto Bold"/>
              </a:rPr>
              <a:t>During the pandemic – an estimated 50% of Jamaican students and 30% of learners across OECS were without devices</a:t>
            </a:r>
          </a:p>
        </p:txBody>
      </p:sp>
      <p:sp>
        <p:nvSpPr>
          <p:cNvPr id="15" name="TextBox 15"/>
          <p:cNvSpPr txBox="1"/>
          <p:nvPr/>
        </p:nvSpPr>
        <p:spPr>
          <a:xfrm>
            <a:off x="8591125" y="7513861"/>
            <a:ext cx="8049322" cy="1359346"/>
          </a:xfrm>
          <a:prstGeom prst="rect">
            <a:avLst/>
          </a:prstGeom>
        </p:spPr>
        <p:txBody>
          <a:bodyPr lIns="0" tIns="0" rIns="0" bIns="0" rtlCol="0" anchor="t">
            <a:spAutoFit/>
          </a:bodyPr>
          <a:lstStyle/>
          <a:p>
            <a:pPr marL="0" lvl="0" indent="0" algn="l">
              <a:lnSpc>
                <a:spcPts val="3640"/>
              </a:lnSpc>
            </a:pPr>
            <a:r>
              <a:rPr lang="en-US" sz="2800" spc="56" dirty="0">
                <a:solidFill>
                  <a:srgbClr val="14110F"/>
                </a:solidFill>
                <a:latin typeface="Roboto Bold"/>
              </a:rPr>
              <a:t>Inadequate digital competencies is a major barrier to effective use of digital technologies for learning</a:t>
            </a:r>
          </a:p>
        </p:txBody>
      </p:sp>
      <p:grpSp>
        <p:nvGrpSpPr>
          <p:cNvPr id="16" name="Group 16"/>
          <p:cNvGrpSpPr/>
          <p:nvPr/>
        </p:nvGrpSpPr>
        <p:grpSpPr>
          <a:xfrm>
            <a:off x="1028700" y="8455649"/>
            <a:ext cx="1338355" cy="802651"/>
            <a:chOff x="0" y="0"/>
            <a:chExt cx="1784474" cy="1070201"/>
          </a:xfrm>
        </p:grpSpPr>
        <p:grpSp>
          <p:nvGrpSpPr>
            <p:cNvPr id="17" name="Group 17"/>
            <p:cNvGrpSpPr/>
            <p:nvPr/>
          </p:nvGrpSpPr>
          <p:grpSpPr>
            <a:xfrm>
              <a:off x="0" y="0"/>
              <a:ext cx="1784474" cy="1070201"/>
              <a:chOff x="0" y="0"/>
              <a:chExt cx="865399" cy="518160"/>
            </a:xfrm>
          </p:grpSpPr>
          <p:sp>
            <p:nvSpPr>
              <p:cNvPr id="18" name="Freeform 18"/>
              <p:cNvSpPr/>
              <p:nvPr/>
            </p:nvSpPr>
            <p:spPr>
              <a:xfrm>
                <a:off x="6350" y="6360"/>
                <a:ext cx="852699" cy="506284"/>
              </a:xfrm>
              <a:custGeom>
                <a:avLst/>
                <a:gdLst/>
                <a:ahLst/>
                <a:cxnLst/>
                <a:rect l="l" t="t" r="r" b="b"/>
                <a:pathLst>
                  <a:path w="852699" h="506284">
                    <a:moveTo>
                      <a:pt x="252730" y="0"/>
                    </a:moveTo>
                    <a:lnTo>
                      <a:pt x="599969" y="0"/>
                    </a:lnTo>
                    <a:cubicBezTo>
                      <a:pt x="739669" y="0"/>
                      <a:pt x="852699" y="113215"/>
                      <a:pt x="852699" y="253143"/>
                    </a:cubicBezTo>
                    <a:cubicBezTo>
                      <a:pt x="852699" y="393070"/>
                      <a:pt x="739669" y="506285"/>
                      <a:pt x="599969" y="506285"/>
                    </a:cubicBezTo>
                    <a:lnTo>
                      <a:pt x="252730" y="506285"/>
                    </a:lnTo>
                    <a:cubicBezTo>
                      <a:pt x="113030" y="506285"/>
                      <a:pt x="0" y="393070"/>
                      <a:pt x="0" y="253143"/>
                    </a:cubicBezTo>
                    <a:cubicBezTo>
                      <a:pt x="0" y="113215"/>
                      <a:pt x="113030" y="0"/>
                      <a:pt x="252730" y="0"/>
                    </a:cubicBezTo>
                    <a:close/>
                  </a:path>
                </a:pathLst>
              </a:custGeom>
              <a:solidFill>
                <a:srgbClr val="1754F1"/>
              </a:solidFill>
            </p:spPr>
          </p:sp>
        </p:grpSp>
        <p:grpSp>
          <p:nvGrpSpPr>
            <p:cNvPr id="19" name="Group 19"/>
            <p:cNvGrpSpPr/>
            <p:nvPr/>
          </p:nvGrpSpPr>
          <p:grpSpPr>
            <a:xfrm>
              <a:off x="393198" y="401024"/>
              <a:ext cx="998079" cy="315171"/>
              <a:chOff x="0" y="0"/>
              <a:chExt cx="1359375" cy="429260"/>
            </a:xfrm>
          </p:grpSpPr>
          <p:sp>
            <p:nvSpPr>
              <p:cNvPr id="20" name="Freeform 20"/>
              <p:cNvSpPr/>
              <p:nvPr/>
            </p:nvSpPr>
            <p:spPr>
              <a:xfrm>
                <a:off x="0" y="-5080"/>
                <a:ext cx="1359375" cy="434340"/>
              </a:xfrm>
              <a:custGeom>
                <a:avLst/>
                <a:gdLst/>
                <a:ahLst/>
                <a:cxnLst/>
                <a:rect l="l" t="t" r="r" b="b"/>
                <a:pathLst>
                  <a:path w="1359375" h="434340">
                    <a:moveTo>
                      <a:pt x="1341595" y="187960"/>
                    </a:moveTo>
                    <a:lnTo>
                      <a:pt x="1079975" y="11430"/>
                    </a:lnTo>
                    <a:cubicBezTo>
                      <a:pt x="1062195" y="0"/>
                      <a:pt x="1039335" y="3810"/>
                      <a:pt x="1026635" y="21590"/>
                    </a:cubicBezTo>
                    <a:cubicBezTo>
                      <a:pt x="1015205" y="39370"/>
                      <a:pt x="1019015" y="62230"/>
                      <a:pt x="1036795" y="74930"/>
                    </a:cubicBezTo>
                    <a:lnTo>
                      <a:pt x="1195545" y="181610"/>
                    </a:lnTo>
                    <a:lnTo>
                      <a:pt x="0" y="181610"/>
                    </a:lnTo>
                    <a:lnTo>
                      <a:pt x="0" y="257810"/>
                    </a:lnTo>
                    <a:lnTo>
                      <a:pt x="1195545" y="257810"/>
                    </a:lnTo>
                    <a:lnTo>
                      <a:pt x="1036795" y="364490"/>
                    </a:lnTo>
                    <a:cubicBezTo>
                      <a:pt x="1019015" y="375920"/>
                      <a:pt x="1015205" y="400050"/>
                      <a:pt x="1026635" y="417830"/>
                    </a:cubicBezTo>
                    <a:cubicBezTo>
                      <a:pt x="1034255" y="429260"/>
                      <a:pt x="1045685" y="434340"/>
                      <a:pt x="1058385" y="434340"/>
                    </a:cubicBezTo>
                    <a:cubicBezTo>
                      <a:pt x="1066005" y="434340"/>
                      <a:pt x="1073625" y="431800"/>
                      <a:pt x="1079975" y="427990"/>
                    </a:cubicBezTo>
                    <a:lnTo>
                      <a:pt x="1342865" y="251460"/>
                    </a:lnTo>
                    <a:cubicBezTo>
                      <a:pt x="1353025" y="243840"/>
                      <a:pt x="1359375" y="232410"/>
                      <a:pt x="1359375" y="219710"/>
                    </a:cubicBezTo>
                    <a:cubicBezTo>
                      <a:pt x="1359375" y="207010"/>
                      <a:pt x="1353025" y="195580"/>
                      <a:pt x="1341595" y="187960"/>
                    </a:cubicBezTo>
                    <a:close/>
                  </a:path>
                </a:pathLst>
              </a:custGeom>
              <a:solidFill>
                <a:srgbClr val="FFFFFF"/>
              </a:solidFill>
            </p:spPr>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TextBox 3"/>
          <p:cNvSpPr txBox="1"/>
          <p:nvPr/>
        </p:nvSpPr>
        <p:spPr>
          <a:xfrm>
            <a:off x="8991600" y="3314700"/>
            <a:ext cx="8958072" cy="4472378"/>
          </a:xfrm>
          <a:prstGeom prst="rect">
            <a:avLst/>
          </a:prstGeom>
        </p:spPr>
        <p:txBody>
          <a:bodyPr wrap="square" lIns="0" tIns="0" rIns="0" bIns="0" rtlCol="0" anchor="t">
            <a:spAutoFit/>
          </a:bodyPr>
          <a:lstStyle/>
          <a:p>
            <a:pPr marL="342900" lvl="0" indent="-342900" algn="l">
              <a:lnSpc>
                <a:spcPts val="2939"/>
              </a:lnSpc>
              <a:spcBef>
                <a:spcPct val="0"/>
              </a:spcBef>
              <a:buFont typeface="Arial" panose="020B0604020202020204" pitchFamily="34" charset="0"/>
              <a:buChar char="•"/>
            </a:pPr>
            <a:r>
              <a:rPr lang="en-US" sz="3200" spc="41" dirty="0">
                <a:solidFill>
                  <a:srgbClr val="14110F"/>
                </a:solidFill>
                <a:latin typeface="Roboto"/>
              </a:rPr>
              <a:t>Centre the most marginalized to ensure inclusive access to digital learning opportunities for all</a:t>
            </a:r>
          </a:p>
          <a:p>
            <a:pPr marL="342900" lvl="0" indent="-342900" algn="l">
              <a:lnSpc>
                <a:spcPts val="2939"/>
              </a:lnSpc>
              <a:spcBef>
                <a:spcPct val="0"/>
              </a:spcBef>
              <a:buFont typeface="Arial" panose="020B0604020202020204" pitchFamily="34" charset="0"/>
              <a:buChar char="•"/>
            </a:pPr>
            <a:endParaRPr lang="en-US" sz="3200" spc="41" dirty="0">
              <a:solidFill>
                <a:srgbClr val="14110F"/>
              </a:solidFill>
              <a:latin typeface="Roboto"/>
            </a:endParaRPr>
          </a:p>
          <a:p>
            <a:pPr marL="342900" lvl="0" indent="-342900" algn="l">
              <a:lnSpc>
                <a:spcPts val="2939"/>
              </a:lnSpc>
              <a:spcBef>
                <a:spcPct val="0"/>
              </a:spcBef>
              <a:buFont typeface="Arial" panose="020B0604020202020204" pitchFamily="34" charset="0"/>
              <a:buChar char="•"/>
            </a:pPr>
            <a:endParaRPr lang="en-US" sz="3200" spc="41" dirty="0">
              <a:solidFill>
                <a:srgbClr val="14110F"/>
              </a:solidFill>
              <a:latin typeface="Roboto"/>
            </a:endParaRPr>
          </a:p>
          <a:p>
            <a:pPr marL="342900" lvl="0" indent="-342900" algn="l">
              <a:lnSpc>
                <a:spcPts val="2939"/>
              </a:lnSpc>
              <a:spcBef>
                <a:spcPct val="0"/>
              </a:spcBef>
              <a:buFont typeface="Arial" panose="020B0604020202020204" pitchFamily="34" charset="0"/>
              <a:buChar char="•"/>
            </a:pPr>
            <a:r>
              <a:rPr lang="en-US" sz="3200" spc="41" dirty="0">
                <a:solidFill>
                  <a:srgbClr val="14110F"/>
                </a:solidFill>
                <a:latin typeface="Roboto"/>
              </a:rPr>
              <a:t>Expand Investments in free, public high quality digital learning</a:t>
            </a:r>
          </a:p>
          <a:p>
            <a:pPr marL="342900" lvl="0" indent="-342900" algn="l">
              <a:lnSpc>
                <a:spcPts val="2939"/>
              </a:lnSpc>
              <a:spcBef>
                <a:spcPct val="0"/>
              </a:spcBef>
              <a:buFont typeface="Arial" panose="020B0604020202020204" pitchFamily="34" charset="0"/>
              <a:buChar char="•"/>
            </a:pPr>
            <a:endParaRPr lang="en-US" sz="3200" spc="41" dirty="0">
              <a:solidFill>
                <a:srgbClr val="14110F"/>
              </a:solidFill>
              <a:latin typeface="Roboto"/>
            </a:endParaRPr>
          </a:p>
          <a:p>
            <a:pPr marL="342900" lvl="0" indent="-342900" algn="l">
              <a:lnSpc>
                <a:spcPts val="2939"/>
              </a:lnSpc>
              <a:spcBef>
                <a:spcPct val="0"/>
              </a:spcBef>
              <a:buFont typeface="Arial" panose="020B0604020202020204" pitchFamily="34" charset="0"/>
              <a:buChar char="•"/>
            </a:pPr>
            <a:endParaRPr lang="en-US" sz="3200" spc="41" dirty="0">
              <a:solidFill>
                <a:srgbClr val="14110F"/>
              </a:solidFill>
              <a:latin typeface="Roboto"/>
            </a:endParaRPr>
          </a:p>
          <a:p>
            <a:pPr marL="342900" lvl="0" indent="-342900" algn="l">
              <a:lnSpc>
                <a:spcPts val="2939"/>
              </a:lnSpc>
              <a:spcBef>
                <a:spcPct val="0"/>
              </a:spcBef>
              <a:buFont typeface="Arial" panose="020B0604020202020204" pitchFamily="34" charset="0"/>
              <a:buChar char="•"/>
            </a:pPr>
            <a:endParaRPr lang="en-US" sz="3200" spc="41" dirty="0">
              <a:solidFill>
                <a:srgbClr val="14110F"/>
              </a:solidFill>
              <a:latin typeface="Roboto"/>
            </a:endParaRPr>
          </a:p>
          <a:p>
            <a:pPr marL="342900" lvl="0" indent="-342900" algn="l">
              <a:lnSpc>
                <a:spcPts val="2939"/>
              </a:lnSpc>
              <a:spcBef>
                <a:spcPct val="0"/>
              </a:spcBef>
              <a:buFont typeface="Arial" panose="020B0604020202020204" pitchFamily="34" charset="0"/>
              <a:buChar char="•"/>
            </a:pPr>
            <a:r>
              <a:rPr lang="en-US" sz="3200" spc="41" dirty="0">
                <a:solidFill>
                  <a:srgbClr val="14110F"/>
                </a:solidFill>
                <a:latin typeface="Roboto"/>
              </a:rPr>
              <a:t>Develop pedagogical capacity to maximize the benefits of digital learning</a:t>
            </a:r>
          </a:p>
        </p:txBody>
      </p:sp>
      <p:sp>
        <p:nvSpPr>
          <p:cNvPr id="5" name="AutoShape 5"/>
          <p:cNvSpPr/>
          <p:nvPr/>
        </p:nvSpPr>
        <p:spPr>
          <a:xfrm>
            <a:off x="0" y="0"/>
            <a:ext cx="6330934" cy="10287000"/>
          </a:xfrm>
          <a:prstGeom prst="rect">
            <a:avLst/>
          </a:prstGeom>
          <a:solidFill>
            <a:srgbClr val="1754F1"/>
          </a:solidFill>
        </p:spPr>
      </p:sp>
      <p:sp>
        <p:nvSpPr>
          <p:cNvPr id="7" name="TextBox 7"/>
          <p:cNvSpPr txBox="1"/>
          <p:nvPr/>
        </p:nvSpPr>
        <p:spPr>
          <a:xfrm>
            <a:off x="8763000" y="1028700"/>
            <a:ext cx="9186672" cy="1019510"/>
          </a:xfrm>
          <a:prstGeom prst="rect">
            <a:avLst/>
          </a:prstGeom>
        </p:spPr>
        <p:txBody>
          <a:bodyPr wrap="square" lIns="0" tIns="0" rIns="0" bIns="0" rtlCol="0" anchor="t">
            <a:spAutoFit/>
          </a:bodyPr>
          <a:lstStyle/>
          <a:p>
            <a:pPr marL="0" lvl="0" indent="0" algn="just">
              <a:lnSpc>
                <a:spcPts val="2730"/>
              </a:lnSpc>
              <a:spcBef>
                <a:spcPct val="0"/>
              </a:spcBef>
            </a:pPr>
            <a:r>
              <a:rPr lang="en-US" sz="2100" u="none" spc="42" dirty="0">
                <a:solidFill>
                  <a:srgbClr val="14110F"/>
                </a:solidFill>
                <a:latin typeface="Roboto Bold"/>
              </a:rPr>
              <a:t>3 principles outlined in the 2021 Rewired Global Declaration on Connectivity in Education to ensure that digital transf</a:t>
            </a:r>
            <a:r>
              <a:rPr lang="en-US" sz="2100" spc="42" dirty="0">
                <a:solidFill>
                  <a:srgbClr val="14110F"/>
                </a:solidFill>
                <a:latin typeface="Roboto Bold"/>
              </a:rPr>
              <a:t>ormation advances progress toward 2030 Agenda for Sustainable Development </a:t>
            </a:r>
            <a:endParaRPr lang="en-US" sz="2100" u="none" spc="42" dirty="0">
              <a:solidFill>
                <a:srgbClr val="14110F"/>
              </a:solidFill>
              <a:latin typeface="Roboto Bold"/>
            </a:endParaRPr>
          </a:p>
        </p:txBody>
      </p:sp>
      <p:pic>
        <p:nvPicPr>
          <p:cNvPr id="14" name="Picture 13">
            <a:extLst>
              <a:ext uri="{FF2B5EF4-FFF2-40B4-BE49-F238E27FC236}">
                <a16:creationId xmlns:a16="http://schemas.microsoft.com/office/drawing/2014/main" id="{08897196-3803-E5F0-CFD3-3766B22A65C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666" r="12666"/>
          <a:stretch/>
        </p:blipFill>
        <p:spPr>
          <a:xfrm>
            <a:off x="-435626" y="1254760"/>
            <a:ext cx="8689848" cy="72415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15909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72"/>
            <a:ext cx="6475834" cy="10287000"/>
          </a:xfrm>
          <a:prstGeom prst="rect">
            <a:avLst/>
          </a:prstGeom>
          <a:solidFill>
            <a:srgbClr val="1754F1"/>
          </a:solidFill>
        </p:spPr>
      </p:sp>
      <p:sp>
        <p:nvSpPr>
          <p:cNvPr id="4" name="Freeform 4"/>
          <p:cNvSpPr/>
          <p:nvPr/>
        </p:nvSpPr>
        <p:spPr>
          <a:xfrm>
            <a:off x="5823958" y="1181100"/>
            <a:ext cx="4049286" cy="8229456"/>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5"/>
            </a:stretch>
          </a:blipFill>
        </p:spPr>
        <p:txBody>
          <a:bodyPr/>
          <a:lstStyle/>
          <a:p>
            <a:endParaRPr lang="en-US" dirty="0"/>
          </a:p>
        </p:txBody>
      </p:sp>
      <p:sp>
        <p:nvSpPr>
          <p:cNvPr id="8" name="TextBox 8"/>
          <p:cNvSpPr txBox="1"/>
          <p:nvPr/>
        </p:nvSpPr>
        <p:spPr>
          <a:xfrm>
            <a:off x="10439400" y="2247899"/>
            <a:ext cx="7086600" cy="3930563"/>
          </a:xfrm>
          <a:prstGeom prst="rect">
            <a:avLst/>
          </a:prstGeom>
        </p:spPr>
        <p:txBody>
          <a:bodyPr wrap="square" lIns="0" tIns="0" rIns="0" bIns="0" rtlCol="0" anchor="t">
            <a:spAutoFit/>
          </a:bodyPr>
          <a:lstStyle/>
          <a:p>
            <a:pPr marL="0" lvl="0" indent="0" algn="l">
              <a:lnSpc>
                <a:spcPts val="6240"/>
              </a:lnSpc>
              <a:spcBef>
                <a:spcPct val="0"/>
              </a:spcBef>
            </a:pPr>
            <a:r>
              <a:rPr lang="en-US" sz="4800" spc="-48" dirty="0">
                <a:solidFill>
                  <a:srgbClr val="14110F"/>
                </a:solidFill>
                <a:latin typeface="Roboto Bold"/>
              </a:rPr>
              <a:t>Low Productivity, weak markets linkages and high vulnerability to natural hazards including climate change </a:t>
            </a:r>
          </a:p>
        </p:txBody>
      </p:sp>
      <p:sp>
        <p:nvSpPr>
          <p:cNvPr id="10" name="TextBox 10"/>
          <p:cNvSpPr txBox="1"/>
          <p:nvPr/>
        </p:nvSpPr>
        <p:spPr>
          <a:xfrm>
            <a:off x="1028700" y="1676827"/>
            <a:ext cx="2564054" cy="327013"/>
          </a:xfrm>
          <a:prstGeom prst="rect">
            <a:avLst/>
          </a:prstGeom>
        </p:spPr>
        <p:txBody>
          <a:bodyPr lIns="0" tIns="0" rIns="0" bIns="0" rtlCol="0" anchor="t">
            <a:spAutoFit/>
          </a:bodyPr>
          <a:lstStyle/>
          <a:p>
            <a:pPr marL="0" lvl="0" indent="0" algn="r">
              <a:lnSpc>
                <a:spcPts val="2729"/>
              </a:lnSpc>
              <a:spcBef>
                <a:spcPct val="0"/>
              </a:spcBef>
            </a:pPr>
            <a:endParaRPr lang="en-US" sz="2100" u="none" spc="42" dirty="0">
              <a:solidFill>
                <a:srgbClr val="FFFFFF"/>
              </a:solidFill>
              <a:latin typeface="Roboto Bold"/>
            </a:endParaRPr>
          </a:p>
        </p:txBody>
      </p:sp>
      <p:sp>
        <p:nvSpPr>
          <p:cNvPr id="12" name="TextBox 9">
            <a:extLst>
              <a:ext uri="{FF2B5EF4-FFF2-40B4-BE49-F238E27FC236}">
                <a16:creationId xmlns:a16="http://schemas.microsoft.com/office/drawing/2014/main" id="{0F2F9A21-D453-0E70-5B1B-C16FD8F86B50}"/>
              </a:ext>
            </a:extLst>
          </p:cNvPr>
          <p:cNvSpPr txBox="1"/>
          <p:nvPr/>
        </p:nvSpPr>
        <p:spPr>
          <a:xfrm>
            <a:off x="381000" y="2003840"/>
            <a:ext cx="5185432" cy="3132204"/>
          </a:xfrm>
          <a:prstGeom prst="rect">
            <a:avLst/>
          </a:prstGeom>
        </p:spPr>
        <p:txBody>
          <a:bodyPr lIns="0" tIns="0" rIns="0" bIns="0" rtlCol="0" anchor="t">
            <a:spAutoFit/>
          </a:bodyPr>
          <a:lstStyle/>
          <a:p>
            <a:pPr>
              <a:lnSpc>
                <a:spcPts val="8319"/>
              </a:lnSpc>
            </a:pPr>
            <a:r>
              <a:rPr lang="en-US" sz="6399" spc="-63" dirty="0">
                <a:solidFill>
                  <a:schemeClr val="bg1"/>
                </a:solidFill>
                <a:latin typeface="Roboto"/>
              </a:rPr>
              <a:t>Challenges in the Agriculture Sector</a:t>
            </a:r>
            <a:endParaRPr lang="en-US" sz="6400" spc="-64" dirty="0">
              <a:solidFill>
                <a:schemeClr val="bg1"/>
              </a:solidFill>
              <a:latin typeface="Roboto"/>
            </a:endParaRPr>
          </a:p>
        </p:txBody>
      </p:sp>
      <p:pic>
        <p:nvPicPr>
          <p:cNvPr id="18" name="Picture 17" descr="Man carrying crops">
            <a:extLst>
              <a:ext uri="{FF2B5EF4-FFF2-40B4-BE49-F238E27FC236}">
                <a16:creationId xmlns:a16="http://schemas.microsoft.com/office/drawing/2014/main" id="{44FE8059-D012-6658-F22C-131DE0DB6D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7432" y="3009900"/>
            <a:ext cx="3806168" cy="4876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730"/>
          <a:stretch>
            <a:fillRect/>
          </a:stretch>
        </p:blipFill>
        <p:spPr>
          <a:xfrm>
            <a:off x="0" y="0"/>
            <a:ext cx="18288000" cy="10287000"/>
          </a:xfrm>
          <a:prstGeom prst="rect">
            <a:avLst/>
          </a:prstGeom>
        </p:spPr>
      </p:pic>
      <p:grpSp>
        <p:nvGrpSpPr>
          <p:cNvPr id="3" name="Group 3"/>
          <p:cNvGrpSpPr/>
          <p:nvPr/>
        </p:nvGrpSpPr>
        <p:grpSpPr>
          <a:xfrm>
            <a:off x="1672644" y="2848231"/>
            <a:ext cx="13736583" cy="3705647"/>
            <a:chOff x="0" y="-114300"/>
            <a:chExt cx="18315444" cy="4940863"/>
          </a:xfrm>
        </p:grpSpPr>
        <p:sp>
          <p:nvSpPr>
            <p:cNvPr id="4" name="TextBox 4"/>
            <p:cNvSpPr txBox="1"/>
            <p:nvPr/>
          </p:nvSpPr>
          <p:spPr>
            <a:xfrm>
              <a:off x="0" y="-114300"/>
              <a:ext cx="13165472" cy="820737"/>
            </a:xfrm>
            <a:prstGeom prst="rect">
              <a:avLst/>
            </a:prstGeom>
          </p:spPr>
          <p:txBody>
            <a:bodyPr lIns="0" tIns="0" rIns="0" bIns="0" rtlCol="0" anchor="t">
              <a:spAutoFit/>
            </a:bodyPr>
            <a:lstStyle/>
            <a:p>
              <a:pPr marL="0" lvl="0" indent="0">
                <a:lnSpc>
                  <a:spcPts val="4800"/>
                </a:lnSpc>
                <a:spcBef>
                  <a:spcPct val="0"/>
                </a:spcBef>
              </a:pPr>
              <a:r>
                <a:rPr lang="en-US" sz="4000" spc="64" dirty="0">
                  <a:solidFill>
                    <a:srgbClr val="FFFFFF"/>
                  </a:solidFill>
                  <a:latin typeface="Roboto Bold"/>
                </a:rPr>
                <a:t>How do we get there?</a:t>
              </a:r>
            </a:p>
          </p:txBody>
        </p:sp>
        <p:sp>
          <p:nvSpPr>
            <p:cNvPr id="5" name="TextBox 5"/>
            <p:cNvSpPr txBox="1"/>
            <p:nvPr/>
          </p:nvSpPr>
          <p:spPr>
            <a:xfrm>
              <a:off x="0" y="1372711"/>
              <a:ext cx="18315444" cy="3453852"/>
            </a:xfrm>
            <a:prstGeom prst="rect">
              <a:avLst/>
            </a:prstGeom>
          </p:spPr>
          <p:txBody>
            <a:bodyPr lIns="0" tIns="0" rIns="0" bIns="0" rtlCol="0" anchor="t">
              <a:spAutoFit/>
            </a:bodyPr>
            <a:lstStyle/>
            <a:p>
              <a:pPr>
                <a:lnSpc>
                  <a:spcPts val="10400"/>
                </a:lnSpc>
              </a:pPr>
              <a:r>
                <a:rPr lang="en-US" sz="8000" dirty="0">
                  <a:solidFill>
                    <a:srgbClr val="FFFFFF"/>
                  </a:solidFill>
                  <a:latin typeface="Roboto Bold"/>
                </a:rPr>
                <a:t>Where do we need to be?  Why the need for urgency?</a:t>
              </a:r>
            </a:p>
          </p:txBody>
        </p:sp>
      </p:grpSp>
      <p:sp>
        <p:nvSpPr>
          <p:cNvPr id="6" name="AutoShape 6"/>
          <p:cNvSpPr/>
          <p:nvPr/>
        </p:nvSpPr>
        <p:spPr>
          <a:xfrm>
            <a:off x="9412" y="8870247"/>
            <a:ext cx="18278588" cy="1416753"/>
          </a:xfrm>
          <a:prstGeom prst="rect">
            <a:avLst/>
          </a:prstGeom>
          <a:solidFill>
            <a:srgbClr val="1754F1"/>
          </a:solid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B3B0DB9-4115-C7DF-5AC4-ADDD5CADB51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6620" y="6198249"/>
            <a:ext cx="4824980" cy="3078227"/>
          </a:xfrm>
          <a:prstGeom prst="rect">
            <a:avLst/>
          </a:prstGeom>
          <a:ln>
            <a:noFill/>
          </a:ln>
          <a:effectLst>
            <a:outerShdw blurRad="292100" dist="139700" dir="2700000" algn="tl" rotWithShape="0">
              <a:srgbClr val="333333">
                <a:alpha val="65000"/>
              </a:srgbClr>
            </a:outerShdw>
          </a:effectLst>
        </p:spPr>
      </p:pic>
      <p:pic>
        <p:nvPicPr>
          <p:cNvPr id="36" name="Picture 35">
            <a:extLst>
              <a:ext uri="{FF2B5EF4-FFF2-40B4-BE49-F238E27FC236}">
                <a16:creationId xmlns:a16="http://schemas.microsoft.com/office/drawing/2014/main" id="{B931CB3C-ED13-0A8A-461E-41527F07943E}"/>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99386" y="2146977"/>
            <a:ext cx="4385185" cy="3185466"/>
          </a:xfrm>
          <a:prstGeom prst="rect">
            <a:avLst/>
          </a:prstGeom>
          <a:ln>
            <a:noFill/>
          </a:ln>
          <a:effectLst>
            <a:outerShdw blurRad="292100" dist="139700" dir="2700000" algn="tl" rotWithShape="0">
              <a:srgbClr val="333333">
                <a:alpha val="65000"/>
              </a:srgbClr>
            </a:outerShdw>
          </a:effectLst>
        </p:spPr>
      </p:pic>
      <p:grpSp>
        <p:nvGrpSpPr>
          <p:cNvPr id="4" name="Group 4"/>
          <p:cNvGrpSpPr>
            <a:grpSpLocks noChangeAspect="1"/>
          </p:cNvGrpSpPr>
          <p:nvPr/>
        </p:nvGrpSpPr>
        <p:grpSpPr>
          <a:xfrm>
            <a:off x="9723074" y="2249878"/>
            <a:ext cx="5236673" cy="3142004"/>
            <a:chOff x="0" y="0"/>
            <a:chExt cx="6350000" cy="3810000"/>
          </a:xfrm>
        </p:grpSpPr>
        <p:sp>
          <p:nvSpPr>
            <p:cNvPr id="5" name="Freeform 5"/>
            <p:cNvSpPr/>
            <p:nvPr/>
          </p:nvSpPr>
          <p:spPr>
            <a:xfrm>
              <a:off x="0" y="0"/>
              <a:ext cx="6350000" cy="3810000"/>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7"/>
              <a:stretch>
                <a:fillRect t="-5555" b="-5555"/>
              </a:stretch>
            </a:blipFill>
          </p:spPr>
        </p:sp>
      </p:grpSp>
      <p:grpSp>
        <p:nvGrpSpPr>
          <p:cNvPr id="6" name="Group 6"/>
          <p:cNvGrpSpPr/>
          <p:nvPr/>
        </p:nvGrpSpPr>
        <p:grpSpPr>
          <a:xfrm>
            <a:off x="4406439" y="2105945"/>
            <a:ext cx="5379674" cy="3226498"/>
            <a:chOff x="0" y="0"/>
            <a:chExt cx="1281165" cy="1264918"/>
          </a:xfrm>
        </p:grpSpPr>
        <p:sp>
          <p:nvSpPr>
            <p:cNvPr id="7" name="Freeform 7"/>
            <p:cNvSpPr/>
            <p:nvPr/>
          </p:nvSpPr>
          <p:spPr>
            <a:xfrm>
              <a:off x="0" y="0"/>
              <a:ext cx="1281165" cy="1264918"/>
            </a:xfrm>
            <a:custGeom>
              <a:avLst/>
              <a:gdLst/>
              <a:ahLst/>
              <a:cxnLst/>
              <a:rect l="l" t="t" r="r" b="b"/>
              <a:pathLst>
                <a:path w="1281165" h="1264918">
                  <a:moveTo>
                    <a:pt x="1156704" y="1264918"/>
                  </a:moveTo>
                  <a:lnTo>
                    <a:pt x="124460" y="1264918"/>
                  </a:lnTo>
                  <a:cubicBezTo>
                    <a:pt x="55880" y="1264918"/>
                    <a:pt x="0" y="1209038"/>
                    <a:pt x="0" y="1140458"/>
                  </a:cubicBezTo>
                  <a:lnTo>
                    <a:pt x="0" y="124460"/>
                  </a:lnTo>
                  <a:cubicBezTo>
                    <a:pt x="0" y="55880"/>
                    <a:pt x="55880" y="0"/>
                    <a:pt x="124460" y="0"/>
                  </a:cubicBezTo>
                  <a:lnTo>
                    <a:pt x="1156705" y="0"/>
                  </a:lnTo>
                  <a:cubicBezTo>
                    <a:pt x="1225285" y="0"/>
                    <a:pt x="1281165" y="55880"/>
                    <a:pt x="1281165" y="124460"/>
                  </a:cubicBezTo>
                  <a:lnTo>
                    <a:pt x="1281165" y="1140458"/>
                  </a:lnTo>
                  <a:cubicBezTo>
                    <a:pt x="1281165" y="1209038"/>
                    <a:pt x="1225285" y="1264918"/>
                    <a:pt x="1156705" y="1264918"/>
                  </a:cubicBezTo>
                  <a:close/>
                </a:path>
              </a:pathLst>
            </a:custGeom>
            <a:solidFill>
              <a:srgbClr val="FAFAFA"/>
            </a:solidFill>
          </p:spPr>
        </p:sp>
      </p:grpSp>
      <p:grpSp>
        <p:nvGrpSpPr>
          <p:cNvPr id="8" name="Group 8"/>
          <p:cNvGrpSpPr/>
          <p:nvPr/>
        </p:nvGrpSpPr>
        <p:grpSpPr>
          <a:xfrm>
            <a:off x="13735463" y="2175049"/>
            <a:ext cx="4499369" cy="3226498"/>
            <a:chOff x="0" y="0"/>
            <a:chExt cx="1281165" cy="1264918"/>
          </a:xfrm>
        </p:grpSpPr>
        <p:sp>
          <p:nvSpPr>
            <p:cNvPr id="9" name="Freeform 9"/>
            <p:cNvSpPr/>
            <p:nvPr/>
          </p:nvSpPr>
          <p:spPr>
            <a:xfrm>
              <a:off x="0" y="0"/>
              <a:ext cx="1281165" cy="1264918"/>
            </a:xfrm>
            <a:custGeom>
              <a:avLst/>
              <a:gdLst/>
              <a:ahLst/>
              <a:cxnLst/>
              <a:rect l="l" t="t" r="r" b="b"/>
              <a:pathLst>
                <a:path w="1281165" h="1264918">
                  <a:moveTo>
                    <a:pt x="1156704" y="1264918"/>
                  </a:moveTo>
                  <a:lnTo>
                    <a:pt x="124460" y="1264918"/>
                  </a:lnTo>
                  <a:cubicBezTo>
                    <a:pt x="55880" y="1264918"/>
                    <a:pt x="0" y="1209038"/>
                    <a:pt x="0" y="1140458"/>
                  </a:cubicBezTo>
                  <a:lnTo>
                    <a:pt x="0" y="124460"/>
                  </a:lnTo>
                  <a:cubicBezTo>
                    <a:pt x="0" y="55880"/>
                    <a:pt x="55880" y="0"/>
                    <a:pt x="124460" y="0"/>
                  </a:cubicBezTo>
                  <a:lnTo>
                    <a:pt x="1156705" y="0"/>
                  </a:lnTo>
                  <a:cubicBezTo>
                    <a:pt x="1225285" y="0"/>
                    <a:pt x="1281165" y="55880"/>
                    <a:pt x="1281165" y="124460"/>
                  </a:cubicBezTo>
                  <a:lnTo>
                    <a:pt x="1281165" y="1140458"/>
                  </a:lnTo>
                  <a:cubicBezTo>
                    <a:pt x="1281165" y="1209038"/>
                    <a:pt x="1225285" y="1264918"/>
                    <a:pt x="1156705" y="1264918"/>
                  </a:cubicBezTo>
                  <a:close/>
                </a:path>
              </a:pathLst>
            </a:custGeom>
            <a:solidFill>
              <a:srgbClr val="FAFAFA"/>
            </a:solidFill>
          </p:spPr>
        </p:sp>
      </p:grpSp>
      <p:sp>
        <p:nvSpPr>
          <p:cNvPr id="24" name="TextBox 24"/>
          <p:cNvSpPr txBox="1"/>
          <p:nvPr/>
        </p:nvSpPr>
        <p:spPr>
          <a:xfrm>
            <a:off x="5169962" y="2479016"/>
            <a:ext cx="3438872" cy="432234"/>
          </a:xfrm>
          <a:prstGeom prst="rect">
            <a:avLst/>
          </a:prstGeom>
        </p:spPr>
        <p:txBody>
          <a:bodyPr lIns="0" tIns="0" rIns="0" bIns="0" rtlCol="0" anchor="t">
            <a:spAutoFit/>
          </a:bodyPr>
          <a:lstStyle/>
          <a:p>
            <a:pPr defTabSz="1371600">
              <a:lnSpc>
                <a:spcPts val="3662"/>
              </a:lnSpc>
            </a:pPr>
            <a:r>
              <a:rPr lang="en-US" sz="2615" dirty="0">
                <a:solidFill>
                  <a:srgbClr val="F27D16"/>
                </a:solidFill>
                <a:latin typeface="Poppins Bold"/>
              </a:rPr>
              <a:t>Standards</a:t>
            </a:r>
          </a:p>
        </p:txBody>
      </p:sp>
      <p:sp>
        <p:nvSpPr>
          <p:cNvPr id="25" name="TextBox 25"/>
          <p:cNvSpPr txBox="1"/>
          <p:nvPr/>
        </p:nvSpPr>
        <p:spPr>
          <a:xfrm>
            <a:off x="14112223" y="2695133"/>
            <a:ext cx="3438872" cy="432234"/>
          </a:xfrm>
          <a:prstGeom prst="rect">
            <a:avLst/>
          </a:prstGeom>
        </p:spPr>
        <p:txBody>
          <a:bodyPr lIns="0" tIns="0" rIns="0" bIns="0" rtlCol="0" anchor="t">
            <a:spAutoFit/>
          </a:bodyPr>
          <a:lstStyle/>
          <a:p>
            <a:pPr defTabSz="1371600">
              <a:lnSpc>
                <a:spcPts val="3662"/>
              </a:lnSpc>
            </a:pPr>
            <a:r>
              <a:rPr lang="en-US" sz="2615" dirty="0">
                <a:solidFill>
                  <a:srgbClr val="F2274C"/>
                </a:solidFill>
                <a:latin typeface="Poppins Bold"/>
              </a:rPr>
              <a:t>Investment</a:t>
            </a:r>
          </a:p>
        </p:txBody>
      </p:sp>
      <p:sp>
        <p:nvSpPr>
          <p:cNvPr id="26" name="TextBox 26"/>
          <p:cNvSpPr txBox="1"/>
          <p:nvPr/>
        </p:nvSpPr>
        <p:spPr>
          <a:xfrm>
            <a:off x="5119701" y="3146342"/>
            <a:ext cx="3731461" cy="1714187"/>
          </a:xfrm>
          <a:prstGeom prst="rect">
            <a:avLst/>
          </a:prstGeom>
        </p:spPr>
        <p:txBody>
          <a:bodyPr wrap="square" lIns="0" tIns="0" rIns="0" bIns="0" rtlCol="0" anchor="t">
            <a:spAutoFit/>
          </a:bodyPr>
          <a:lstStyle/>
          <a:p>
            <a:pPr defTabSz="1371600">
              <a:lnSpc>
                <a:spcPts val="2673"/>
              </a:lnSpc>
            </a:pPr>
            <a:r>
              <a:rPr lang="en-US" sz="2100" dirty="0" err="1">
                <a:solidFill>
                  <a:srgbClr val="000000"/>
                </a:solidFill>
                <a:latin typeface="Open Sans"/>
              </a:rPr>
              <a:t>Standardised</a:t>
            </a:r>
            <a:r>
              <a:rPr lang="en-US" sz="2100" dirty="0">
                <a:solidFill>
                  <a:srgbClr val="000000"/>
                </a:solidFill>
                <a:latin typeface="Open Sans"/>
              </a:rPr>
              <a:t> approach to measurement of digital exclusion and appropriate tools for regular identification of students needs</a:t>
            </a:r>
          </a:p>
        </p:txBody>
      </p:sp>
      <p:sp>
        <p:nvSpPr>
          <p:cNvPr id="27" name="TextBox 27"/>
          <p:cNvSpPr txBox="1"/>
          <p:nvPr/>
        </p:nvSpPr>
        <p:spPr>
          <a:xfrm>
            <a:off x="14106167" y="3544682"/>
            <a:ext cx="3757959" cy="1021690"/>
          </a:xfrm>
          <a:prstGeom prst="rect">
            <a:avLst/>
          </a:prstGeom>
        </p:spPr>
        <p:txBody>
          <a:bodyPr wrap="square" lIns="0" tIns="0" rIns="0" bIns="0" rtlCol="0" anchor="t">
            <a:spAutoFit/>
          </a:bodyPr>
          <a:lstStyle/>
          <a:p>
            <a:pPr defTabSz="1371600">
              <a:lnSpc>
                <a:spcPts val="2673"/>
              </a:lnSpc>
            </a:pPr>
            <a:r>
              <a:rPr lang="en-US" sz="2100" dirty="0">
                <a:solidFill>
                  <a:srgbClr val="000000"/>
                </a:solidFill>
                <a:latin typeface="Open Sans"/>
              </a:rPr>
              <a:t>Greater investment in digital literacy/skills for vulnerable groups</a:t>
            </a:r>
          </a:p>
        </p:txBody>
      </p:sp>
      <p:grpSp>
        <p:nvGrpSpPr>
          <p:cNvPr id="29" name="Group 6">
            <a:extLst>
              <a:ext uri="{FF2B5EF4-FFF2-40B4-BE49-F238E27FC236}">
                <a16:creationId xmlns:a16="http://schemas.microsoft.com/office/drawing/2014/main" id="{EB74728B-9DAE-3D1A-DFBF-9996EBA5920F}"/>
              </a:ext>
            </a:extLst>
          </p:cNvPr>
          <p:cNvGrpSpPr/>
          <p:nvPr/>
        </p:nvGrpSpPr>
        <p:grpSpPr>
          <a:xfrm>
            <a:off x="4468821" y="6050228"/>
            <a:ext cx="4409643" cy="3516852"/>
            <a:chOff x="0" y="0"/>
            <a:chExt cx="1281165" cy="1264918"/>
          </a:xfrm>
        </p:grpSpPr>
        <p:sp>
          <p:nvSpPr>
            <p:cNvPr id="30" name="Freeform 7">
              <a:extLst>
                <a:ext uri="{FF2B5EF4-FFF2-40B4-BE49-F238E27FC236}">
                  <a16:creationId xmlns:a16="http://schemas.microsoft.com/office/drawing/2014/main" id="{5C07EBA0-11BD-8DF0-AFDA-E950BCBF1A4B}"/>
                </a:ext>
              </a:extLst>
            </p:cNvPr>
            <p:cNvSpPr/>
            <p:nvPr/>
          </p:nvSpPr>
          <p:spPr>
            <a:xfrm>
              <a:off x="0" y="0"/>
              <a:ext cx="1281165" cy="1264918"/>
            </a:xfrm>
            <a:custGeom>
              <a:avLst/>
              <a:gdLst/>
              <a:ahLst/>
              <a:cxnLst/>
              <a:rect l="l" t="t" r="r" b="b"/>
              <a:pathLst>
                <a:path w="1281165" h="1264918">
                  <a:moveTo>
                    <a:pt x="1156704" y="1264918"/>
                  </a:moveTo>
                  <a:lnTo>
                    <a:pt x="124460" y="1264918"/>
                  </a:lnTo>
                  <a:cubicBezTo>
                    <a:pt x="55880" y="1264918"/>
                    <a:pt x="0" y="1209038"/>
                    <a:pt x="0" y="1140458"/>
                  </a:cubicBezTo>
                  <a:lnTo>
                    <a:pt x="0" y="124460"/>
                  </a:lnTo>
                  <a:cubicBezTo>
                    <a:pt x="0" y="55880"/>
                    <a:pt x="55880" y="0"/>
                    <a:pt x="124460" y="0"/>
                  </a:cubicBezTo>
                  <a:lnTo>
                    <a:pt x="1156705" y="0"/>
                  </a:lnTo>
                  <a:cubicBezTo>
                    <a:pt x="1225285" y="0"/>
                    <a:pt x="1281165" y="55880"/>
                    <a:pt x="1281165" y="124460"/>
                  </a:cubicBezTo>
                  <a:lnTo>
                    <a:pt x="1281165" y="1140458"/>
                  </a:lnTo>
                  <a:cubicBezTo>
                    <a:pt x="1281165" y="1209038"/>
                    <a:pt x="1225285" y="1264918"/>
                    <a:pt x="1156705" y="1264918"/>
                  </a:cubicBezTo>
                  <a:close/>
                </a:path>
              </a:pathLst>
            </a:custGeom>
            <a:solidFill>
              <a:srgbClr val="FAFAFA"/>
            </a:solidFill>
          </p:spPr>
          <p:txBody>
            <a:bodyPr/>
            <a:lstStyle/>
            <a:p>
              <a:endParaRPr lang="en-US" dirty="0"/>
            </a:p>
          </p:txBody>
        </p:sp>
      </p:grpSp>
      <p:pic>
        <p:nvPicPr>
          <p:cNvPr id="2" name="Picture 1">
            <a:extLst>
              <a:ext uri="{FF2B5EF4-FFF2-40B4-BE49-F238E27FC236}">
                <a16:creationId xmlns:a16="http://schemas.microsoft.com/office/drawing/2014/main" id="{D2A2CB0A-3693-56BE-9AB5-F9104A5692B0}"/>
              </a:ext>
            </a:extLst>
          </p:cNvPr>
          <p:cNvPicPr>
            <a:picLocks noChangeAspect="1"/>
          </p:cNvPicPr>
          <p:nvPr/>
        </p:nvPicPr>
        <p:blipFill>
          <a:blip r:embed="rId8"/>
          <a:stretch>
            <a:fillRect/>
          </a:stretch>
        </p:blipFill>
        <p:spPr>
          <a:xfrm>
            <a:off x="13735463" y="6026799"/>
            <a:ext cx="4330250" cy="3517697"/>
          </a:xfrm>
          <a:prstGeom prst="rect">
            <a:avLst/>
          </a:prstGeom>
        </p:spPr>
      </p:pic>
      <p:sp>
        <p:nvSpPr>
          <p:cNvPr id="31" name="Freeform 3">
            <a:extLst>
              <a:ext uri="{FF2B5EF4-FFF2-40B4-BE49-F238E27FC236}">
                <a16:creationId xmlns:a16="http://schemas.microsoft.com/office/drawing/2014/main" id="{7AC29BB9-C170-BF26-7163-F4E5050D9678}"/>
              </a:ext>
            </a:extLst>
          </p:cNvPr>
          <p:cNvSpPr/>
          <p:nvPr/>
        </p:nvSpPr>
        <p:spPr>
          <a:xfrm>
            <a:off x="9448800" y="6050228"/>
            <a:ext cx="4453111" cy="3437784"/>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9"/>
            <a:stretch>
              <a:fillRect t="-5625" b="-5625"/>
            </a:stretch>
          </a:blipFill>
        </p:spPr>
        <p:txBody>
          <a:bodyPr/>
          <a:lstStyle/>
          <a:p>
            <a:pPr defTabSz="1371600"/>
            <a:endParaRPr lang="en-US" sz="2700" dirty="0">
              <a:solidFill>
                <a:prstClr val="black"/>
              </a:solidFill>
              <a:latin typeface="Calibri"/>
            </a:endParaRPr>
          </a:p>
        </p:txBody>
      </p:sp>
      <p:sp>
        <p:nvSpPr>
          <p:cNvPr id="32" name="TextBox 26">
            <a:extLst>
              <a:ext uri="{FF2B5EF4-FFF2-40B4-BE49-F238E27FC236}">
                <a16:creationId xmlns:a16="http://schemas.microsoft.com/office/drawing/2014/main" id="{89E3762E-B5D9-EB6C-C801-120ED97C40FC}"/>
              </a:ext>
            </a:extLst>
          </p:cNvPr>
          <p:cNvSpPr txBox="1"/>
          <p:nvPr/>
        </p:nvSpPr>
        <p:spPr>
          <a:xfrm>
            <a:off x="4784571" y="6908578"/>
            <a:ext cx="4093893" cy="1714187"/>
          </a:xfrm>
          <a:prstGeom prst="rect">
            <a:avLst/>
          </a:prstGeom>
        </p:spPr>
        <p:txBody>
          <a:bodyPr wrap="square" lIns="0" tIns="0" rIns="0" bIns="0" rtlCol="0" anchor="t">
            <a:spAutoFit/>
          </a:bodyPr>
          <a:lstStyle/>
          <a:p>
            <a:pPr defTabSz="1371600">
              <a:lnSpc>
                <a:spcPts val="2673"/>
              </a:lnSpc>
            </a:pPr>
            <a:r>
              <a:rPr lang="en-US" sz="2100" dirty="0">
                <a:solidFill>
                  <a:srgbClr val="000000"/>
                </a:solidFill>
                <a:latin typeface="Open Sans"/>
              </a:rPr>
              <a:t>Support for regular assessments of countries’ labour market/skills requirements and recommendations for lifelong learning policy decisions</a:t>
            </a:r>
          </a:p>
        </p:txBody>
      </p:sp>
      <p:sp>
        <p:nvSpPr>
          <p:cNvPr id="33" name="TextBox 24">
            <a:extLst>
              <a:ext uri="{FF2B5EF4-FFF2-40B4-BE49-F238E27FC236}">
                <a16:creationId xmlns:a16="http://schemas.microsoft.com/office/drawing/2014/main" id="{D9BEC44C-040E-225B-7408-6FCE115931DF}"/>
              </a:ext>
            </a:extLst>
          </p:cNvPr>
          <p:cNvSpPr txBox="1"/>
          <p:nvPr/>
        </p:nvSpPr>
        <p:spPr>
          <a:xfrm>
            <a:off x="4638328" y="6104369"/>
            <a:ext cx="3438872" cy="432234"/>
          </a:xfrm>
          <a:prstGeom prst="rect">
            <a:avLst/>
          </a:prstGeom>
        </p:spPr>
        <p:txBody>
          <a:bodyPr lIns="0" tIns="0" rIns="0" bIns="0" rtlCol="0" anchor="t">
            <a:spAutoFit/>
          </a:bodyPr>
          <a:lstStyle/>
          <a:p>
            <a:pPr defTabSz="1371600">
              <a:lnSpc>
                <a:spcPts val="3662"/>
              </a:lnSpc>
            </a:pPr>
            <a:r>
              <a:rPr lang="en-US" sz="2615" dirty="0">
                <a:solidFill>
                  <a:srgbClr val="F27D16"/>
                </a:solidFill>
                <a:latin typeface="Poppins Bold"/>
              </a:rPr>
              <a:t>Assessments</a:t>
            </a:r>
          </a:p>
        </p:txBody>
      </p:sp>
      <p:sp>
        <p:nvSpPr>
          <p:cNvPr id="34" name="TextBox 26">
            <a:extLst>
              <a:ext uri="{FF2B5EF4-FFF2-40B4-BE49-F238E27FC236}">
                <a16:creationId xmlns:a16="http://schemas.microsoft.com/office/drawing/2014/main" id="{EB1798C3-929D-4B71-D5AC-A0021F468B17}"/>
              </a:ext>
            </a:extLst>
          </p:cNvPr>
          <p:cNvSpPr txBox="1"/>
          <p:nvPr/>
        </p:nvSpPr>
        <p:spPr>
          <a:xfrm>
            <a:off x="14339277" y="7077066"/>
            <a:ext cx="3297063" cy="1714187"/>
          </a:xfrm>
          <a:prstGeom prst="rect">
            <a:avLst/>
          </a:prstGeom>
        </p:spPr>
        <p:txBody>
          <a:bodyPr wrap="square" lIns="0" tIns="0" rIns="0" bIns="0" rtlCol="0" anchor="t">
            <a:spAutoFit/>
          </a:bodyPr>
          <a:lstStyle/>
          <a:p>
            <a:pPr defTabSz="1371600">
              <a:lnSpc>
                <a:spcPts val="2673"/>
              </a:lnSpc>
            </a:pPr>
            <a:r>
              <a:rPr lang="en-US" sz="2100" dirty="0">
                <a:solidFill>
                  <a:srgbClr val="000000"/>
                </a:solidFill>
                <a:latin typeface="Open Sans"/>
              </a:rPr>
              <a:t>Whole of society approach to digital transformation.  One that promotes the creation of inclusive digital ecosystems for the region.</a:t>
            </a:r>
          </a:p>
        </p:txBody>
      </p:sp>
      <p:sp>
        <p:nvSpPr>
          <p:cNvPr id="37" name="TextBox 25">
            <a:extLst>
              <a:ext uri="{FF2B5EF4-FFF2-40B4-BE49-F238E27FC236}">
                <a16:creationId xmlns:a16="http://schemas.microsoft.com/office/drawing/2014/main" id="{CA1BC0F0-A199-79EC-C180-1B257F7EDA71}"/>
              </a:ext>
            </a:extLst>
          </p:cNvPr>
          <p:cNvSpPr txBox="1"/>
          <p:nvPr/>
        </p:nvSpPr>
        <p:spPr>
          <a:xfrm>
            <a:off x="14340697" y="6026799"/>
            <a:ext cx="3438872" cy="432234"/>
          </a:xfrm>
          <a:prstGeom prst="rect">
            <a:avLst/>
          </a:prstGeom>
        </p:spPr>
        <p:txBody>
          <a:bodyPr lIns="0" tIns="0" rIns="0" bIns="0" rtlCol="0" anchor="t">
            <a:spAutoFit/>
          </a:bodyPr>
          <a:lstStyle/>
          <a:p>
            <a:pPr defTabSz="1371600">
              <a:lnSpc>
                <a:spcPts val="3662"/>
              </a:lnSpc>
            </a:pPr>
            <a:r>
              <a:rPr lang="en-US" sz="2615" dirty="0">
                <a:solidFill>
                  <a:srgbClr val="F2274C"/>
                </a:solidFill>
                <a:latin typeface="Poppins Bold"/>
              </a:rPr>
              <a:t>Digital Transformation</a:t>
            </a:r>
          </a:p>
        </p:txBody>
      </p:sp>
      <p:sp>
        <p:nvSpPr>
          <p:cNvPr id="10" name="TextBox 17">
            <a:extLst>
              <a:ext uri="{FF2B5EF4-FFF2-40B4-BE49-F238E27FC236}">
                <a16:creationId xmlns:a16="http://schemas.microsoft.com/office/drawing/2014/main" id="{54A2718F-ED18-A353-3B33-E4CB225B5207}"/>
              </a:ext>
            </a:extLst>
          </p:cNvPr>
          <p:cNvSpPr txBox="1"/>
          <p:nvPr/>
        </p:nvSpPr>
        <p:spPr>
          <a:xfrm>
            <a:off x="1262857" y="547067"/>
            <a:ext cx="15225573" cy="670055"/>
          </a:xfrm>
          <a:prstGeom prst="rect">
            <a:avLst/>
          </a:prstGeom>
        </p:spPr>
        <p:txBody>
          <a:bodyPr wrap="square" lIns="0" tIns="0" rIns="0" bIns="0" rtlCol="0" anchor="t">
            <a:spAutoFit/>
          </a:bodyPr>
          <a:lstStyle/>
          <a:p>
            <a:pPr algn="ctr">
              <a:lnSpc>
                <a:spcPts val="5600"/>
              </a:lnSpc>
              <a:defRPr/>
            </a:pPr>
            <a:r>
              <a:rPr lang="en-US" sz="4000" b="1" dirty="0">
                <a:solidFill>
                  <a:srgbClr val="242424"/>
                </a:solidFill>
                <a:latin typeface="Poppins Medium Bold"/>
              </a:rPr>
              <a:t>STRATEGIES</a:t>
            </a:r>
            <a:endParaRPr lang="en-US" b="1">
              <a:cs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4080461" y="2056992"/>
            <a:ext cx="4662609" cy="3516852"/>
            <a:chOff x="0" y="0"/>
            <a:chExt cx="1281165" cy="1264918"/>
          </a:xfrm>
        </p:grpSpPr>
        <p:sp>
          <p:nvSpPr>
            <p:cNvPr id="7" name="Freeform 7"/>
            <p:cNvSpPr/>
            <p:nvPr/>
          </p:nvSpPr>
          <p:spPr>
            <a:xfrm>
              <a:off x="0" y="0"/>
              <a:ext cx="1281165" cy="1264918"/>
            </a:xfrm>
            <a:custGeom>
              <a:avLst/>
              <a:gdLst/>
              <a:ahLst/>
              <a:cxnLst/>
              <a:rect l="l" t="t" r="r" b="b"/>
              <a:pathLst>
                <a:path w="1281165" h="1264918">
                  <a:moveTo>
                    <a:pt x="1156704" y="1264918"/>
                  </a:moveTo>
                  <a:lnTo>
                    <a:pt x="124460" y="1264918"/>
                  </a:lnTo>
                  <a:cubicBezTo>
                    <a:pt x="55880" y="1264918"/>
                    <a:pt x="0" y="1209038"/>
                    <a:pt x="0" y="1140458"/>
                  </a:cubicBezTo>
                  <a:lnTo>
                    <a:pt x="0" y="124460"/>
                  </a:lnTo>
                  <a:cubicBezTo>
                    <a:pt x="0" y="55880"/>
                    <a:pt x="55880" y="0"/>
                    <a:pt x="124460" y="0"/>
                  </a:cubicBezTo>
                  <a:lnTo>
                    <a:pt x="1156705" y="0"/>
                  </a:lnTo>
                  <a:cubicBezTo>
                    <a:pt x="1225285" y="0"/>
                    <a:pt x="1281165" y="55880"/>
                    <a:pt x="1281165" y="124460"/>
                  </a:cubicBezTo>
                  <a:lnTo>
                    <a:pt x="1281165" y="1140458"/>
                  </a:lnTo>
                  <a:cubicBezTo>
                    <a:pt x="1281165" y="1209038"/>
                    <a:pt x="1225285" y="1264918"/>
                    <a:pt x="1156705" y="1264918"/>
                  </a:cubicBezTo>
                  <a:close/>
                </a:path>
              </a:pathLst>
            </a:custGeom>
            <a:solidFill>
              <a:srgbClr val="FAFAFA"/>
            </a:solidFill>
          </p:spPr>
        </p:sp>
      </p:grpSp>
      <p:grpSp>
        <p:nvGrpSpPr>
          <p:cNvPr id="8" name="Group 8"/>
          <p:cNvGrpSpPr/>
          <p:nvPr/>
        </p:nvGrpSpPr>
        <p:grpSpPr>
          <a:xfrm>
            <a:off x="13411200" y="2056992"/>
            <a:ext cx="4112055" cy="3142004"/>
            <a:chOff x="0" y="0"/>
            <a:chExt cx="1281165" cy="1264918"/>
          </a:xfrm>
        </p:grpSpPr>
        <p:sp>
          <p:nvSpPr>
            <p:cNvPr id="9" name="Freeform 9"/>
            <p:cNvSpPr/>
            <p:nvPr/>
          </p:nvSpPr>
          <p:spPr>
            <a:xfrm>
              <a:off x="0" y="0"/>
              <a:ext cx="1281165" cy="1264918"/>
            </a:xfrm>
            <a:custGeom>
              <a:avLst/>
              <a:gdLst/>
              <a:ahLst/>
              <a:cxnLst/>
              <a:rect l="l" t="t" r="r" b="b"/>
              <a:pathLst>
                <a:path w="1281165" h="1264918">
                  <a:moveTo>
                    <a:pt x="1156704" y="1264918"/>
                  </a:moveTo>
                  <a:lnTo>
                    <a:pt x="124460" y="1264918"/>
                  </a:lnTo>
                  <a:cubicBezTo>
                    <a:pt x="55880" y="1264918"/>
                    <a:pt x="0" y="1209038"/>
                    <a:pt x="0" y="1140458"/>
                  </a:cubicBezTo>
                  <a:lnTo>
                    <a:pt x="0" y="124460"/>
                  </a:lnTo>
                  <a:cubicBezTo>
                    <a:pt x="0" y="55880"/>
                    <a:pt x="55880" y="0"/>
                    <a:pt x="124460" y="0"/>
                  </a:cubicBezTo>
                  <a:lnTo>
                    <a:pt x="1156705" y="0"/>
                  </a:lnTo>
                  <a:cubicBezTo>
                    <a:pt x="1225285" y="0"/>
                    <a:pt x="1281165" y="55880"/>
                    <a:pt x="1281165" y="124460"/>
                  </a:cubicBezTo>
                  <a:lnTo>
                    <a:pt x="1281165" y="1140458"/>
                  </a:lnTo>
                  <a:cubicBezTo>
                    <a:pt x="1281165" y="1209038"/>
                    <a:pt x="1225285" y="1264918"/>
                    <a:pt x="1156705" y="1264918"/>
                  </a:cubicBezTo>
                  <a:close/>
                </a:path>
              </a:pathLst>
            </a:custGeom>
            <a:solidFill>
              <a:srgbClr val="FAFAFA"/>
            </a:solidFill>
          </p:spPr>
        </p:sp>
      </p:grpSp>
      <p:sp>
        <p:nvSpPr>
          <p:cNvPr id="24" name="TextBox 24"/>
          <p:cNvSpPr txBox="1"/>
          <p:nvPr/>
        </p:nvSpPr>
        <p:spPr>
          <a:xfrm>
            <a:off x="4689469" y="2396755"/>
            <a:ext cx="3813531" cy="432170"/>
          </a:xfrm>
          <a:prstGeom prst="rect">
            <a:avLst/>
          </a:prstGeom>
        </p:spPr>
        <p:txBody>
          <a:bodyPr wrap="square" lIns="0" tIns="0" rIns="0" bIns="0" rtlCol="0" anchor="t">
            <a:spAutoFit/>
          </a:bodyPr>
          <a:lstStyle/>
          <a:p>
            <a:pPr defTabSz="1371600">
              <a:lnSpc>
                <a:spcPts val="3662"/>
              </a:lnSpc>
            </a:pPr>
            <a:r>
              <a:rPr lang="en-US" sz="2615" dirty="0">
                <a:solidFill>
                  <a:srgbClr val="F27D16"/>
                </a:solidFill>
                <a:latin typeface="Poppins Bold"/>
              </a:rPr>
              <a:t>Support for Governments</a:t>
            </a:r>
          </a:p>
        </p:txBody>
      </p:sp>
      <p:sp>
        <p:nvSpPr>
          <p:cNvPr id="25" name="TextBox 25"/>
          <p:cNvSpPr txBox="1"/>
          <p:nvPr/>
        </p:nvSpPr>
        <p:spPr>
          <a:xfrm>
            <a:off x="14114863" y="2249398"/>
            <a:ext cx="3438872" cy="432234"/>
          </a:xfrm>
          <a:prstGeom prst="rect">
            <a:avLst/>
          </a:prstGeom>
        </p:spPr>
        <p:txBody>
          <a:bodyPr lIns="0" tIns="0" rIns="0" bIns="0" rtlCol="0" anchor="t">
            <a:spAutoFit/>
          </a:bodyPr>
          <a:lstStyle/>
          <a:p>
            <a:pPr defTabSz="1371600">
              <a:lnSpc>
                <a:spcPts val="3662"/>
              </a:lnSpc>
            </a:pPr>
            <a:r>
              <a:rPr lang="en-US" sz="2615" dirty="0">
                <a:solidFill>
                  <a:srgbClr val="F2274C"/>
                </a:solidFill>
                <a:latin typeface="Poppins Bold"/>
              </a:rPr>
              <a:t>Citizen Participation</a:t>
            </a:r>
          </a:p>
        </p:txBody>
      </p:sp>
      <p:sp>
        <p:nvSpPr>
          <p:cNvPr id="26" name="TextBox 26"/>
          <p:cNvSpPr txBox="1"/>
          <p:nvPr/>
        </p:nvSpPr>
        <p:spPr>
          <a:xfrm>
            <a:off x="4685494" y="3376355"/>
            <a:ext cx="3513747" cy="1367939"/>
          </a:xfrm>
          <a:prstGeom prst="rect">
            <a:avLst/>
          </a:prstGeom>
        </p:spPr>
        <p:txBody>
          <a:bodyPr wrap="square" lIns="0" tIns="0" rIns="0" bIns="0" rtlCol="0" anchor="t">
            <a:spAutoFit/>
          </a:bodyPr>
          <a:lstStyle/>
          <a:p>
            <a:pPr defTabSz="1371600">
              <a:lnSpc>
                <a:spcPts val="2673"/>
              </a:lnSpc>
            </a:pPr>
            <a:r>
              <a:rPr lang="en-US" sz="2100" dirty="0">
                <a:solidFill>
                  <a:srgbClr val="000000"/>
                </a:solidFill>
                <a:latin typeface="Open Sans"/>
              </a:rPr>
              <a:t>Governments must be supported in establishing emergency response security teams</a:t>
            </a:r>
          </a:p>
        </p:txBody>
      </p:sp>
      <p:sp>
        <p:nvSpPr>
          <p:cNvPr id="27" name="TextBox 27"/>
          <p:cNvSpPr txBox="1"/>
          <p:nvPr/>
        </p:nvSpPr>
        <p:spPr>
          <a:xfrm>
            <a:off x="14040662" y="3246056"/>
            <a:ext cx="3438871" cy="1714187"/>
          </a:xfrm>
          <a:prstGeom prst="rect">
            <a:avLst/>
          </a:prstGeom>
        </p:spPr>
        <p:txBody>
          <a:bodyPr wrap="square" lIns="0" tIns="0" rIns="0" bIns="0" rtlCol="0" anchor="t">
            <a:spAutoFit/>
          </a:bodyPr>
          <a:lstStyle/>
          <a:p>
            <a:pPr defTabSz="1371600">
              <a:lnSpc>
                <a:spcPts val="2673"/>
              </a:lnSpc>
            </a:pPr>
            <a:r>
              <a:rPr lang="en-US" sz="2100" dirty="0">
                <a:solidFill>
                  <a:srgbClr val="000000"/>
                </a:solidFill>
                <a:latin typeface="Open Sans"/>
              </a:rPr>
              <a:t>Leverage the participation of citizens and promotion of citizen-</a:t>
            </a:r>
            <a:r>
              <a:rPr lang="en-US" sz="2100" dirty="0" err="1">
                <a:solidFill>
                  <a:srgbClr val="000000"/>
                </a:solidFill>
                <a:latin typeface="Open Sans"/>
              </a:rPr>
              <a:t>centred</a:t>
            </a:r>
            <a:r>
              <a:rPr lang="en-US" sz="2100" dirty="0">
                <a:solidFill>
                  <a:srgbClr val="000000"/>
                </a:solidFill>
                <a:latin typeface="Open Sans"/>
              </a:rPr>
              <a:t> and government-led digital transformation projects</a:t>
            </a:r>
          </a:p>
        </p:txBody>
      </p:sp>
      <p:grpSp>
        <p:nvGrpSpPr>
          <p:cNvPr id="29" name="Group 6">
            <a:extLst>
              <a:ext uri="{FF2B5EF4-FFF2-40B4-BE49-F238E27FC236}">
                <a16:creationId xmlns:a16="http://schemas.microsoft.com/office/drawing/2014/main" id="{EB74728B-9DAE-3D1A-DFBF-9996EBA5920F}"/>
              </a:ext>
            </a:extLst>
          </p:cNvPr>
          <p:cNvGrpSpPr/>
          <p:nvPr/>
        </p:nvGrpSpPr>
        <p:grpSpPr>
          <a:xfrm>
            <a:off x="4283710" y="6016030"/>
            <a:ext cx="4625047" cy="3516852"/>
            <a:chOff x="0" y="0"/>
            <a:chExt cx="1281165" cy="1264918"/>
          </a:xfrm>
        </p:grpSpPr>
        <p:sp>
          <p:nvSpPr>
            <p:cNvPr id="30" name="Freeform 7">
              <a:extLst>
                <a:ext uri="{FF2B5EF4-FFF2-40B4-BE49-F238E27FC236}">
                  <a16:creationId xmlns:a16="http://schemas.microsoft.com/office/drawing/2014/main" id="{5C07EBA0-11BD-8DF0-AFDA-E950BCBF1A4B}"/>
                </a:ext>
              </a:extLst>
            </p:cNvPr>
            <p:cNvSpPr/>
            <p:nvPr/>
          </p:nvSpPr>
          <p:spPr>
            <a:xfrm>
              <a:off x="0" y="0"/>
              <a:ext cx="1281165" cy="1264918"/>
            </a:xfrm>
            <a:custGeom>
              <a:avLst/>
              <a:gdLst/>
              <a:ahLst/>
              <a:cxnLst/>
              <a:rect l="l" t="t" r="r" b="b"/>
              <a:pathLst>
                <a:path w="1281165" h="1264918">
                  <a:moveTo>
                    <a:pt x="1156704" y="1264918"/>
                  </a:moveTo>
                  <a:lnTo>
                    <a:pt x="124460" y="1264918"/>
                  </a:lnTo>
                  <a:cubicBezTo>
                    <a:pt x="55880" y="1264918"/>
                    <a:pt x="0" y="1209038"/>
                    <a:pt x="0" y="1140458"/>
                  </a:cubicBezTo>
                  <a:lnTo>
                    <a:pt x="0" y="124460"/>
                  </a:lnTo>
                  <a:cubicBezTo>
                    <a:pt x="0" y="55880"/>
                    <a:pt x="55880" y="0"/>
                    <a:pt x="124460" y="0"/>
                  </a:cubicBezTo>
                  <a:lnTo>
                    <a:pt x="1156705" y="0"/>
                  </a:lnTo>
                  <a:cubicBezTo>
                    <a:pt x="1225285" y="0"/>
                    <a:pt x="1281165" y="55880"/>
                    <a:pt x="1281165" y="124460"/>
                  </a:cubicBezTo>
                  <a:lnTo>
                    <a:pt x="1281165" y="1140458"/>
                  </a:lnTo>
                  <a:cubicBezTo>
                    <a:pt x="1281165" y="1209038"/>
                    <a:pt x="1225285" y="1264918"/>
                    <a:pt x="1156705" y="1264918"/>
                  </a:cubicBezTo>
                  <a:close/>
                </a:path>
              </a:pathLst>
            </a:custGeom>
            <a:solidFill>
              <a:srgbClr val="FAFAFA"/>
            </a:solidFill>
          </p:spPr>
          <p:txBody>
            <a:bodyPr/>
            <a:lstStyle/>
            <a:p>
              <a:endParaRPr lang="en-US" dirty="0"/>
            </a:p>
          </p:txBody>
        </p:sp>
      </p:grpSp>
      <p:pic>
        <p:nvPicPr>
          <p:cNvPr id="2" name="Picture 1">
            <a:extLst>
              <a:ext uri="{FF2B5EF4-FFF2-40B4-BE49-F238E27FC236}">
                <a16:creationId xmlns:a16="http://schemas.microsoft.com/office/drawing/2014/main" id="{D2A2CB0A-3693-56BE-9AB5-F9104A5692B0}"/>
              </a:ext>
            </a:extLst>
          </p:cNvPr>
          <p:cNvPicPr>
            <a:picLocks noChangeAspect="1"/>
          </p:cNvPicPr>
          <p:nvPr/>
        </p:nvPicPr>
        <p:blipFill>
          <a:blip r:embed="rId3"/>
          <a:stretch>
            <a:fillRect/>
          </a:stretch>
        </p:blipFill>
        <p:spPr>
          <a:xfrm>
            <a:off x="13669174" y="6050228"/>
            <a:ext cx="4330250" cy="3517697"/>
          </a:xfrm>
          <a:prstGeom prst="rect">
            <a:avLst/>
          </a:prstGeom>
        </p:spPr>
      </p:pic>
      <p:sp>
        <p:nvSpPr>
          <p:cNvPr id="31" name="Freeform 3">
            <a:extLst>
              <a:ext uri="{FF2B5EF4-FFF2-40B4-BE49-F238E27FC236}">
                <a16:creationId xmlns:a16="http://schemas.microsoft.com/office/drawing/2014/main" id="{7AC29BB9-C170-BF26-7163-F4E5050D9678}"/>
              </a:ext>
            </a:extLst>
          </p:cNvPr>
          <p:cNvSpPr/>
          <p:nvPr/>
        </p:nvSpPr>
        <p:spPr>
          <a:xfrm>
            <a:off x="9448800" y="6050228"/>
            <a:ext cx="4453111" cy="3437784"/>
          </a:xfrm>
          <a:custGeom>
            <a:avLst/>
            <a:gdLst/>
            <a:ahLst/>
            <a:cxnLst/>
            <a:rect l="l" t="t" r="r" b="b"/>
            <a:pathLst>
              <a:path w="6350000" h="3810000">
                <a:moveTo>
                  <a:pt x="0" y="3175000"/>
                </a:moveTo>
                <a:lnTo>
                  <a:pt x="0" y="635000"/>
                </a:lnTo>
                <a:cubicBezTo>
                  <a:pt x="0" y="284480"/>
                  <a:pt x="284480" y="0"/>
                  <a:pt x="635000" y="0"/>
                </a:cubicBezTo>
                <a:lnTo>
                  <a:pt x="5715000" y="0"/>
                </a:lnTo>
                <a:cubicBezTo>
                  <a:pt x="6065520" y="0"/>
                  <a:pt x="6350000" y="284480"/>
                  <a:pt x="6350000" y="635000"/>
                </a:cubicBezTo>
                <a:lnTo>
                  <a:pt x="6350000" y="3175000"/>
                </a:lnTo>
                <a:cubicBezTo>
                  <a:pt x="6350000" y="3525520"/>
                  <a:pt x="6065520" y="3810000"/>
                  <a:pt x="5715000" y="3810000"/>
                </a:cubicBezTo>
                <a:lnTo>
                  <a:pt x="635000" y="3810000"/>
                </a:lnTo>
                <a:cubicBezTo>
                  <a:pt x="284480" y="3810000"/>
                  <a:pt x="0" y="3525520"/>
                  <a:pt x="0" y="3175000"/>
                </a:cubicBezTo>
                <a:close/>
              </a:path>
            </a:pathLst>
          </a:custGeom>
          <a:blipFill>
            <a:blip r:embed="rId4"/>
            <a:stretch>
              <a:fillRect t="-5625" b="-5625"/>
            </a:stretch>
          </a:blipFill>
        </p:spPr>
        <p:txBody>
          <a:bodyPr/>
          <a:lstStyle/>
          <a:p>
            <a:pPr defTabSz="1371600"/>
            <a:endParaRPr lang="en-US" sz="2700" dirty="0">
              <a:solidFill>
                <a:prstClr val="black"/>
              </a:solidFill>
              <a:latin typeface="Calibri"/>
            </a:endParaRPr>
          </a:p>
        </p:txBody>
      </p:sp>
      <p:sp>
        <p:nvSpPr>
          <p:cNvPr id="32" name="TextBox 26">
            <a:extLst>
              <a:ext uri="{FF2B5EF4-FFF2-40B4-BE49-F238E27FC236}">
                <a16:creationId xmlns:a16="http://schemas.microsoft.com/office/drawing/2014/main" id="{89E3762E-B5D9-EB6C-C801-120ED97C40FC}"/>
              </a:ext>
            </a:extLst>
          </p:cNvPr>
          <p:cNvSpPr txBox="1"/>
          <p:nvPr/>
        </p:nvSpPr>
        <p:spPr>
          <a:xfrm>
            <a:off x="4824961" y="6860027"/>
            <a:ext cx="3918110" cy="2060436"/>
          </a:xfrm>
          <a:prstGeom prst="rect">
            <a:avLst/>
          </a:prstGeom>
        </p:spPr>
        <p:txBody>
          <a:bodyPr wrap="square" lIns="0" tIns="0" rIns="0" bIns="0" rtlCol="0" anchor="t">
            <a:spAutoFit/>
          </a:bodyPr>
          <a:lstStyle/>
          <a:p>
            <a:pPr defTabSz="1371600">
              <a:lnSpc>
                <a:spcPts val="2673"/>
              </a:lnSpc>
            </a:pPr>
            <a:r>
              <a:rPr lang="en-US" sz="2100" dirty="0">
                <a:solidFill>
                  <a:srgbClr val="000000"/>
                </a:solidFill>
                <a:latin typeface="Open Sans"/>
              </a:rPr>
              <a:t>Create a data drive culture in the public service to inform decision-making and ensure greater transparency, openness and inclusiveness of government </a:t>
            </a:r>
          </a:p>
        </p:txBody>
      </p:sp>
      <p:sp>
        <p:nvSpPr>
          <p:cNvPr id="33" name="TextBox 24">
            <a:extLst>
              <a:ext uri="{FF2B5EF4-FFF2-40B4-BE49-F238E27FC236}">
                <a16:creationId xmlns:a16="http://schemas.microsoft.com/office/drawing/2014/main" id="{D9BEC44C-040E-225B-7408-6FCE115931DF}"/>
              </a:ext>
            </a:extLst>
          </p:cNvPr>
          <p:cNvSpPr txBox="1"/>
          <p:nvPr/>
        </p:nvSpPr>
        <p:spPr>
          <a:xfrm>
            <a:off x="4876800" y="6137152"/>
            <a:ext cx="3438872" cy="432234"/>
          </a:xfrm>
          <a:prstGeom prst="rect">
            <a:avLst/>
          </a:prstGeom>
        </p:spPr>
        <p:txBody>
          <a:bodyPr lIns="0" tIns="0" rIns="0" bIns="0" rtlCol="0" anchor="t">
            <a:spAutoFit/>
          </a:bodyPr>
          <a:lstStyle/>
          <a:p>
            <a:pPr defTabSz="1371600">
              <a:lnSpc>
                <a:spcPts val="3662"/>
              </a:lnSpc>
            </a:pPr>
            <a:r>
              <a:rPr lang="en-US" sz="2615" dirty="0">
                <a:solidFill>
                  <a:srgbClr val="F27D16"/>
                </a:solidFill>
                <a:latin typeface="Poppins Bold"/>
              </a:rPr>
              <a:t>Data</a:t>
            </a:r>
          </a:p>
        </p:txBody>
      </p:sp>
      <p:sp>
        <p:nvSpPr>
          <p:cNvPr id="34" name="TextBox 26">
            <a:extLst>
              <a:ext uri="{FF2B5EF4-FFF2-40B4-BE49-F238E27FC236}">
                <a16:creationId xmlns:a16="http://schemas.microsoft.com/office/drawing/2014/main" id="{EB1798C3-929D-4B71-D5AC-A0021F468B17}"/>
              </a:ext>
            </a:extLst>
          </p:cNvPr>
          <p:cNvSpPr txBox="1"/>
          <p:nvPr/>
        </p:nvSpPr>
        <p:spPr>
          <a:xfrm>
            <a:off x="14350405" y="6778858"/>
            <a:ext cx="3628699" cy="2060436"/>
          </a:xfrm>
          <a:prstGeom prst="rect">
            <a:avLst/>
          </a:prstGeom>
        </p:spPr>
        <p:txBody>
          <a:bodyPr wrap="square" lIns="0" tIns="0" rIns="0" bIns="0" rtlCol="0" anchor="t">
            <a:spAutoFit/>
          </a:bodyPr>
          <a:lstStyle/>
          <a:p>
            <a:pPr defTabSz="1371600">
              <a:lnSpc>
                <a:spcPts val="2673"/>
              </a:lnSpc>
            </a:pPr>
            <a:r>
              <a:rPr lang="en-US" sz="2100" dirty="0">
                <a:solidFill>
                  <a:srgbClr val="000000"/>
                </a:solidFill>
                <a:latin typeface="Open Sans"/>
              </a:rPr>
              <a:t>Establish effective organisational and governance frameworks to coordinate the implementation of the digital strategy.</a:t>
            </a:r>
          </a:p>
        </p:txBody>
      </p:sp>
      <p:pic>
        <p:nvPicPr>
          <p:cNvPr id="10" name="Picture 9">
            <a:extLst>
              <a:ext uri="{FF2B5EF4-FFF2-40B4-BE49-F238E27FC236}">
                <a16:creationId xmlns:a16="http://schemas.microsoft.com/office/drawing/2014/main" id="{F879086B-DE75-725E-E996-3BC3A8733012}"/>
              </a:ext>
            </a:extLst>
          </p:cNvPr>
          <p:cNvPicPr>
            <a:picLocks noChangeAspect="1"/>
          </p:cNvPicPr>
          <p:nvPr/>
        </p:nvPicPr>
        <p:blipFill>
          <a:blip r:embed="rId5"/>
          <a:stretch>
            <a:fillRect/>
          </a:stretch>
        </p:blipFill>
        <p:spPr>
          <a:xfrm>
            <a:off x="486005" y="2206474"/>
            <a:ext cx="4038887" cy="3333948"/>
          </a:xfrm>
          <a:prstGeom prst="rect">
            <a:avLst/>
          </a:prstGeom>
        </p:spPr>
      </p:pic>
      <p:pic>
        <p:nvPicPr>
          <p:cNvPr id="11" name="Picture 10">
            <a:extLst>
              <a:ext uri="{FF2B5EF4-FFF2-40B4-BE49-F238E27FC236}">
                <a16:creationId xmlns:a16="http://schemas.microsoft.com/office/drawing/2014/main" id="{8E503FAA-A0EC-D049-9D98-72D4112D5836}"/>
              </a:ext>
            </a:extLst>
          </p:cNvPr>
          <p:cNvPicPr>
            <a:picLocks noChangeAspect="1"/>
          </p:cNvPicPr>
          <p:nvPr/>
        </p:nvPicPr>
        <p:blipFill>
          <a:blip r:embed="rId6"/>
          <a:stretch>
            <a:fillRect/>
          </a:stretch>
        </p:blipFill>
        <p:spPr>
          <a:xfrm>
            <a:off x="9582084" y="1782025"/>
            <a:ext cx="3691938" cy="3691938"/>
          </a:xfrm>
          <a:prstGeom prst="rect">
            <a:avLst/>
          </a:prstGeom>
        </p:spPr>
      </p:pic>
      <p:pic>
        <p:nvPicPr>
          <p:cNvPr id="13" name="Picture 12" descr="Man analyzing data on a screen">
            <a:extLst>
              <a:ext uri="{FF2B5EF4-FFF2-40B4-BE49-F238E27FC236}">
                <a16:creationId xmlns:a16="http://schemas.microsoft.com/office/drawing/2014/main" id="{BBE754E1-6BA7-6332-B799-D00F020F59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186" y="6325720"/>
            <a:ext cx="4317706" cy="2879903"/>
          </a:xfrm>
          <a:prstGeom prst="rect">
            <a:avLst/>
          </a:prstGeom>
        </p:spPr>
      </p:pic>
      <p:sp>
        <p:nvSpPr>
          <p:cNvPr id="4" name="TextBox 17">
            <a:extLst>
              <a:ext uri="{FF2B5EF4-FFF2-40B4-BE49-F238E27FC236}">
                <a16:creationId xmlns:a16="http://schemas.microsoft.com/office/drawing/2014/main" id="{BCB35880-10CA-BD24-F348-868B717692D9}"/>
              </a:ext>
            </a:extLst>
          </p:cNvPr>
          <p:cNvSpPr txBox="1"/>
          <p:nvPr/>
        </p:nvSpPr>
        <p:spPr>
          <a:xfrm>
            <a:off x="1292674" y="547067"/>
            <a:ext cx="15225573" cy="670055"/>
          </a:xfrm>
          <a:prstGeom prst="rect">
            <a:avLst/>
          </a:prstGeom>
        </p:spPr>
        <p:txBody>
          <a:bodyPr wrap="square" lIns="0" tIns="0" rIns="0" bIns="0" rtlCol="0" anchor="t">
            <a:spAutoFit/>
          </a:bodyPr>
          <a:lstStyle/>
          <a:p>
            <a:pPr algn="ctr">
              <a:lnSpc>
                <a:spcPts val="5600"/>
              </a:lnSpc>
              <a:defRPr/>
            </a:pPr>
            <a:r>
              <a:rPr lang="en-US" sz="4000" b="1" dirty="0">
                <a:solidFill>
                  <a:srgbClr val="242424"/>
                </a:solidFill>
                <a:latin typeface="Poppins Medium Bold"/>
              </a:rPr>
              <a:t>STRATEGIES</a:t>
            </a:r>
            <a:endParaRPr lang="en-US" b="1">
              <a:cs typeface="Calibri"/>
            </a:endParaRPr>
          </a:p>
        </p:txBody>
      </p:sp>
    </p:spTree>
    <p:extLst>
      <p:ext uri="{BB962C8B-B14F-4D97-AF65-F5344CB8AC3E}">
        <p14:creationId xmlns:p14="http://schemas.microsoft.com/office/powerpoint/2010/main" val="2893238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8">
            <a:extLst>
              <a:ext uri="{FF2B5EF4-FFF2-40B4-BE49-F238E27FC236}">
                <a16:creationId xmlns:a16="http://schemas.microsoft.com/office/drawing/2014/main" id="{C115108C-C593-16BE-850B-700C17401F5A}"/>
              </a:ext>
            </a:extLst>
          </p:cNvPr>
          <p:cNvGrpSpPr/>
          <p:nvPr/>
        </p:nvGrpSpPr>
        <p:grpSpPr>
          <a:xfrm>
            <a:off x="12525697" y="6644164"/>
            <a:ext cx="4934783" cy="3142004"/>
            <a:chOff x="0" y="0"/>
            <a:chExt cx="1281165" cy="1264918"/>
          </a:xfrm>
        </p:grpSpPr>
        <p:sp>
          <p:nvSpPr>
            <p:cNvPr id="40" name="Freeform 9">
              <a:extLst>
                <a:ext uri="{FF2B5EF4-FFF2-40B4-BE49-F238E27FC236}">
                  <a16:creationId xmlns:a16="http://schemas.microsoft.com/office/drawing/2014/main" id="{E6012ADA-9345-2D49-AA4C-E25BCAD9077E}"/>
                </a:ext>
              </a:extLst>
            </p:cNvPr>
            <p:cNvSpPr/>
            <p:nvPr/>
          </p:nvSpPr>
          <p:spPr>
            <a:xfrm>
              <a:off x="0" y="0"/>
              <a:ext cx="1281165" cy="1264918"/>
            </a:xfrm>
            <a:custGeom>
              <a:avLst/>
              <a:gdLst/>
              <a:ahLst/>
              <a:cxnLst/>
              <a:rect l="l" t="t" r="r" b="b"/>
              <a:pathLst>
                <a:path w="1281165" h="1264918">
                  <a:moveTo>
                    <a:pt x="1156704" y="1264918"/>
                  </a:moveTo>
                  <a:lnTo>
                    <a:pt x="124460" y="1264918"/>
                  </a:lnTo>
                  <a:cubicBezTo>
                    <a:pt x="55880" y="1264918"/>
                    <a:pt x="0" y="1209038"/>
                    <a:pt x="0" y="1140458"/>
                  </a:cubicBezTo>
                  <a:lnTo>
                    <a:pt x="0" y="124460"/>
                  </a:lnTo>
                  <a:cubicBezTo>
                    <a:pt x="0" y="55880"/>
                    <a:pt x="55880" y="0"/>
                    <a:pt x="124460" y="0"/>
                  </a:cubicBezTo>
                  <a:lnTo>
                    <a:pt x="1156705" y="0"/>
                  </a:lnTo>
                  <a:cubicBezTo>
                    <a:pt x="1225285" y="0"/>
                    <a:pt x="1281165" y="55880"/>
                    <a:pt x="1281165" y="124460"/>
                  </a:cubicBezTo>
                  <a:lnTo>
                    <a:pt x="1281165" y="1140458"/>
                  </a:lnTo>
                  <a:cubicBezTo>
                    <a:pt x="1281165" y="1209038"/>
                    <a:pt x="1225285" y="1264918"/>
                    <a:pt x="1156705" y="1264918"/>
                  </a:cubicBezTo>
                  <a:close/>
                </a:path>
              </a:pathLst>
            </a:custGeom>
            <a:solidFill>
              <a:srgbClr val="FAFAFA"/>
            </a:solidFill>
          </p:spPr>
        </p:sp>
      </p:grpSp>
      <p:grpSp>
        <p:nvGrpSpPr>
          <p:cNvPr id="6" name="Group 6"/>
          <p:cNvGrpSpPr/>
          <p:nvPr/>
        </p:nvGrpSpPr>
        <p:grpSpPr>
          <a:xfrm>
            <a:off x="4448501" y="2111956"/>
            <a:ext cx="4218170" cy="3516852"/>
            <a:chOff x="0" y="0"/>
            <a:chExt cx="1281165" cy="1264918"/>
          </a:xfrm>
        </p:grpSpPr>
        <p:sp>
          <p:nvSpPr>
            <p:cNvPr id="7" name="Freeform 7"/>
            <p:cNvSpPr/>
            <p:nvPr/>
          </p:nvSpPr>
          <p:spPr>
            <a:xfrm>
              <a:off x="0" y="0"/>
              <a:ext cx="1281165" cy="1264918"/>
            </a:xfrm>
            <a:custGeom>
              <a:avLst/>
              <a:gdLst/>
              <a:ahLst/>
              <a:cxnLst/>
              <a:rect l="l" t="t" r="r" b="b"/>
              <a:pathLst>
                <a:path w="1281165" h="1264918">
                  <a:moveTo>
                    <a:pt x="1156704" y="1264918"/>
                  </a:moveTo>
                  <a:lnTo>
                    <a:pt x="124460" y="1264918"/>
                  </a:lnTo>
                  <a:cubicBezTo>
                    <a:pt x="55880" y="1264918"/>
                    <a:pt x="0" y="1209038"/>
                    <a:pt x="0" y="1140458"/>
                  </a:cubicBezTo>
                  <a:lnTo>
                    <a:pt x="0" y="124460"/>
                  </a:lnTo>
                  <a:cubicBezTo>
                    <a:pt x="0" y="55880"/>
                    <a:pt x="55880" y="0"/>
                    <a:pt x="124460" y="0"/>
                  </a:cubicBezTo>
                  <a:lnTo>
                    <a:pt x="1156705" y="0"/>
                  </a:lnTo>
                  <a:cubicBezTo>
                    <a:pt x="1225285" y="0"/>
                    <a:pt x="1281165" y="55880"/>
                    <a:pt x="1281165" y="124460"/>
                  </a:cubicBezTo>
                  <a:lnTo>
                    <a:pt x="1281165" y="1140458"/>
                  </a:lnTo>
                  <a:cubicBezTo>
                    <a:pt x="1281165" y="1209038"/>
                    <a:pt x="1225285" y="1264918"/>
                    <a:pt x="1156705" y="1264918"/>
                  </a:cubicBezTo>
                  <a:close/>
                </a:path>
              </a:pathLst>
            </a:custGeom>
            <a:solidFill>
              <a:srgbClr val="FAFAFA"/>
            </a:solidFill>
          </p:spPr>
        </p:sp>
      </p:grpSp>
      <p:grpSp>
        <p:nvGrpSpPr>
          <p:cNvPr id="8" name="Group 8"/>
          <p:cNvGrpSpPr/>
          <p:nvPr/>
        </p:nvGrpSpPr>
        <p:grpSpPr>
          <a:xfrm>
            <a:off x="13566344" y="2206474"/>
            <a:ext cx="4112055" cy="3142004"/>
            <a:chOff x="0" y="0"/>
            <a:chExt cx="1281165" cy="1264918"/>
          </a:xfrm>
        </p:grpSpPr>
        <p:sp>
          <p:nvSpPr>
            <p:cNvPr id="9" name="Freeform 9"/>
            <p:cNvSpPr/>
            <p:nvPr/>
          </p:nvSpPr>
          <p:spPr>
            <a:xfrm>
              <a:off x="0" y="0"/>
              <a:ext cx="1281165" cy="1264918"/>
            </a:xfrm>
            <a:custGeom>
              <a:avLst/>
              <a:gdLst/>
              <a:ahLst/>
              <a:cxnLst/>
              <a:rect l="l" t="t" r="r" b="b"/>
              <a:pathLst>
                <a:path w="1281165" h="1264918">
                  <a:moveTo>
                    <a:pt x="1156704" y="1264918"/>
                  </a:moveTo>
                  <a:lnTo>
                    <a:pt x="124460" y="1264918"/>
                  </a:lnTo>
                  <a:cubicBezTo>
                    <a:pt x="55880" y="1264918"/>
                    <a:pt x="0" y="1209038"/>
                    <a:pt x="0" y="1140458"/>
                  </a:cubicBezTo>
                  <a:lnTo>
                    <a:pt x="0" y="124460"/>
                  </a:lnTo>
                  <a:cubicBezTo>
                    <a:pt x="0" y="55880"/>
                    <a:pt x="55880" y="0"/>
                    <a:pt x="124460" y="0"/>
                  </a:cubicBezTo>
                  <a:lnTo>
                    <a:pt x="1156705" y="0"/>
                  </a:lnTo>
                  <a:cubicBezTo>
                    <a:pt x="1225285" y="0"/>
                    <a:pt x="1281165" y="55880"/>
                    <a:pt x="1281165" y="124460"/>
                  </a:cubicBezTo>
                  <a:lnTo>
                    <a:pt x="1281165" y="1140458"/>
                  </a:lnTo>
                  <a:cubicBezTo>
                    <a:pt x="1281165" y="1209038"/>
                    <a:pt x="1225285" y="1264918"/>
                    <a:pt x="1156705" y="1264918"/>
                  </a:cubicBezTo>
                  <a:close/>
                </a:path>
              </a:pathLst>
            </a:custGeom>
            <a:solidFill>
              <a:srgbClr val="FAFAFA"/>
            </a:solidFill>
          </p:spPr>
        </p:sp>
      </p:grpSp>
      <p:sp>
        <p:nvSpPr>
          <p:cNvPr id="24" name="TextBox 24"/>
          <p:cNvSpPr txBox="1"/>
          <p:nvPr/>
        </p:nvSpPr>
        <p:spPr>
          <a:xfrm>
            <a:off x="4832820" y="2352257"/>
            <a:ext cx="3813531" cy="432170"/>
          </a:xfrm>
          <a:prstGeom prst="rect">
            <a:avLst/>
          </a:prstGeom>
        </p:spPr>
        <p:txBody>
          <a:bodyPr wrap="square" lIns="0" tIns="0" rIns="0" bIns="0" rtlCol="0" anchor="t">
            <a:spAutoFit/>
          </a:bodyPr>
          <a:lstStyle/>
          <a:p>
            <a:pPr defTabSz="1371600">
              <a:lnSpc>
                <a:spcPts val="3662"/>
              </a:lnSpc>
            </a:pPr>
            <a:r>
              <a:rPr lang="en-US" sz="2615" dirty="0">
                <a:solidFill>
                  <a:srgbClr val="F27D16"/>
                </a:solidFill>
                <a:latin typeface="Poppins Bold"/>
              </a:rPr>
              <a:t>Education</a:t>
            </a:r>
          </a:p>
        </p:txBody>
      </p:sp>
      <p:sp>
        <p:nvSpPr>
          <p:cNvPr id="25" name="TextBox 25"/>
          <p:cNvSpPr txBox="1"/>
          <p:nvPr/>
        </p:nvSpPr>
        <p:spPr>
          <a:xfrm>
            <a:off x="14021611" y="2695133"/>
            <a:ext cx="3438872" cy="432234"/>
          </a:xfrm>
          <a:prstGeom prst="rect">
            <a:avLst/>
          </a:prstGeom>
        </p:spPr>
        <p:txBody>
          <a:bodyPr lIns="0" tIns="0" rIns="0" bIns="0" rtlCol="0" anchor="t">
            <a:spAutoFit/>
          </a:bodyPr>
          <a:lstStyle/>
          <a:p>
            <a:pPr defTabSz="1371600">
              <a:lnSpc>
                <a:spcPts val="3662"/>
              </a:lnSpc>
            </a:pPr>
            <a:r>
              <a:rPr lang="en-US" sz="2615" dirty="0">
                <a:solidFill>
                  <a:srgbClr val="F2274C"/>
                </a:solidFill>
                <a:latin typeface="Poppins Bold"/>
              </a:rPr>
              <a:t>Teachers</a:t>
            </a:r>
          </a:p>
        </p:txBody>
      </p:sp>
      <p:sp>
        <p:nvSpPr>
          <p:cNvPr id="26" name="TextBox 26"/>
          <p:cNvSpPr txBox="1"/>
          <p:nvPr/>
        </p:nvSpPr>
        <p:spPr>
          <a:xfrm>
            <a:off x="4752526" y="3107643"/>
            <a:ext cx="3944623" cy="2060436"/>
          </a:xfrm>
          <a:prstGeom prst="rect">
            <a:avLst/>
          </a:prstGeom>
        </p:spPr>
        <p:txBody>
          <a:bodyPr wrap="square" lIns="0" tIns="0" rIns="0" bIns="0" rtlCol="0" anchor="t">
            <a:spAutoFit/>
          </a:bodyPr>
          <a:lstStyle/>
          <a:p>
            <a:pPr defTabSz="1371600">
              <a:lnSpc>
                <a:spcPts val="2673"/>
              </a:lnSpc>
            </a:pPr>
            <a:r>
              <a:rPr lang="en-US" sz="2100" dirty="0">
                <a:solidFill>
                  <a:srgbClr val="000000"/>
                </a:solidFill>
                <a:latin typeface="Open Sans"/>
              </a:rPr>
              <a:t>Investing in digital transformation within the education and training system is </a:t>
            </a:r>
            <a:r>
              <a:rPr lang="en-US" sz="2100" b="1" dirty="0">
                <a:solidFill>
                  <a:srgbClr val="FF0000"/>
                </a:solidFill>
                <a:latin typeface="Open Sans"/>
              </a:rPr>
              <a:t>central</a:t>
            </a:r>
            <a:r>
              <a:rPr lang="en-US" sz="2100" dirty="0">
                <a:solidFill>
                  <a:srgbClr val="000000"/>
                </a:solidFill>
                <a:latin typeface="Open Sans"/>
              </a:rPr>
              <a:t> to building social resilience and promoting learning</a:t>
            </a:r>
          </a:p>
        </p:txBody>
      </p:sp>
      <p:sp>
        <p:nvSpPr>
          <p:cNvPr id="27" name="TextBox 27"/>
          <p:cNvSpPr txBox="1"/>
          <p:nvPr/>
        </p:nvSpPr>
        <p:spPr>
          <a:xfrm>
            <a:off x="14021609" y="3489460"/>
            <a:ext cx="3656790" cy="1367939"/>
          </a:xfrm>
          <a:prstGeom prst="rect">
            <a:avLst/>
          </a:prstGeom>
        </p:spPr>
        <p:txBody>
          <a:bodyPr wrap="square" lIns="0" tIns="0" rIns="0" bIns="0" rtlCol="0" anchor="t">
            <a:spAutoFit/>
          </a:bodyPr>
          <a:lstStyle/>
          <a:p>
            <a:pPr defTabSz="1371600">
              <a:lnSpc>
                <a:spcPts val="2673"/>
              </a:lnSpc>
            </a:pPr>
            <a:r>
              <a:rPr lang="en-US" sz="2100" dirty="0">
                <a:solidFill>
                  <a:srgbClr val="000000"/>
                </a:solidFill>
                <a:latin typeface="Open Sans"/>
              </a:rPr>
              <a:t>Capacity building for teachers to accelerate learning and effective distributed teaching/learning</a:t>
            </a:r>
          </a:p>
        </p:txBody>
      </p:sp>
      <p:grpSp>
        <p:nvGrpSpPr>
          <p:cNvPr id="29" name="Group 6">
            <a:extLst>
              <a:ext uri="{FF2B5EF4-FFF2-40B4-BE49-F238E27FC236}">
                <a16:creationId xmlns:a16="http://schemas.microsoft.com/office/drawing/2014/main" id="{EB74728B-9DAE-3D1A-DFBF-9996EBA5920F}"/>
              </a:ext>
            </a:extLst>
          </p:cNvPr>
          <p:cNvGrpSpPr/>
          <p:nvPr/>
        </p:nvGrpSpPr>
        <p:grpSpPr>
          <a:xfrm>
            <a:off x="4335989" y="6132213"/>
            <a:ext cx="4934783" cy="3606224"/>
            <a:chOff x="0" y="0"/>
            <a:chExt cx="1281165" cy="1264918"/>
          </a:xfrm>
        </p:grpSpPr>
        <p:sp>
          <p:nvSpPr>
            <p:cNvPr id="30" name="Freeform 7">
              <a:extLst>
                <a:ext uri="{FF2B5EF4-FFF2-40B4-BE49-F238E27FC236}">
                  <a16:creationId xmlns:a16="http://schemas.microsoft.com/office/drawing/2014/main" id="{5C07EBA0-11BD-8DF0-AFDA-E950BCBF1A4B}"/>
                </a:ext>
              </a:extLst>
            </p:cNvPr>
            <p:cNvSpPr/>
            <p:nvPr/>
          </p:nvSpPr>
          <p:spPr>
            <a:xfrm>
              <a:off x="0" y="0"/>
              <a:ext cx="1281165" cy="1264918"/>
            </a:xfrm>
            <a:custGeom>
              <a:avLst/>
              <a:gdLst/>
              <a:ahLst/>
              <a:cxnLst/>
              <a:rect l="l" t="t" r="r" b="b"/>
              <a:pathLst>
                <a:path w="1281165" h="1264918">
                  <a:moveTo>
                    <a:pt x="1156704" y="1264918"/>
                  </a:moveTo>
                  <a:lnTo>
                    <a:pt x="124460" y="1264918"/>
                  </a:lnTo>
                  <a:cubicBezTo>
                    <a:pt x="55880" y="1264918"/>
                    <a:pt x="0" y="1209038"/>
                    <a:pt x="0" y="1140458"/>
                  </a:cubicBezTo>
                  <a:lnTo>
                    <a:pt x="0" y="124460"/>
                  </a:lnTo>
                  <a:cubicBezTo>
                    <a:pt x="0" y="55880"/>
                    <a:pt x="55880" y="0"/>
                    <a:pt x="124460" y="0"/>
                  </a:cubicBezTo>
                  <a:lnTo>
                    <a:pt x="1156705" y="0"/>
                  </a:lnTo>
                  <a:cubicBezTo>
                    <a:pt x="1225285" y="0"/>
                    <a:pt x="1281165" y="55880"/>
                    <a:pt x="1281165" y="124460"/>
                  </a:cubicBezTo>
                  <a:lnTo>
                    <a:pt x="1281165" y="1140458"/>
                  </a:lnTo>
                  <a:cubicBezTo>
                    <a:pt x="1281165" y="1209038"/>
                    <a:pt x="1225285" y="1264918"/>
                    <a:pt x="1156705" y="1264918"/>
                  </a:cubicBezTo>
                  <a:close/>
                </a:path>
              </a:pathLst>
            </a:custGeom>
            <a:solidFill>
              <a:srgbClr val="FAFAFA"/>
            </a:solidFill>
          </p:spPr>
          <p:txBody>
            <a:bodyPr/>
            <a:lstStyle/>
            <a:p>
              <a:endParaRPr lang="en-US" dirty="0"/>
            </a:p>
          </p:txBody>
        </p:sp>
      </p:grpSp>
      <p:sp>
        <p:nvSpPr>
          <p:cNvPr id="32" name="TextBox 26">
            <a:extLst>
              <a:ext uri="{FF2B5EF4-FFF2-40B4-BE49-F238E27FC236}">
                <a16:creationId xmlns:a16="http://schemas.microsoft.com/office/drawing/2014/main" id="{89E3762E-B5D9-EB6C-C801-120ED97C40FC}"/>
              </a:ext>
            </a:extLst>
          </p:cNvPr>
          <p:cNvSpPr txBox="1"/>
          <p:nvPr/>
        </p:nvSpPr>
        <p:spPr>
          <a:xfrm>
            <a:off x="4893470" y="6715114"/>
            <a:ext cx="4377302" cy="3099182"/>
          </a:xfrm>
          <a:prstGeom prst="rect">
            <a:avLst/>
          </a:prstGeom>
        </p:spPr>
        <p:txBody>
          <a:bodyPr wrap="square" lIns="0" tIns="0" rIns="0" bIns="0" rtlCol="0" anchor="t">
            <a:spAutoFit/>
          </a:bodyPr>
          <a:lstStyle/>
          <a:p>
            <a:pPr defTabSz="1371600">
              <a:lnSpc>
                <a:spcPts val="2673"/>
              </a:lnSpc>
            </a:pPr>
            <a:r>
              <a:rPr lang="en-US" sz="2100" dirty="0">
                <a:solidFill>
                  <a:srgbClr val="000000"/>
                </a:solidFill>
                <a:latin typeface="Open Sans"/>
              </a:rPr>
              <a:t>Equitable provision of ICT devices and access to adequate and affordable bandwidth.  </a:t>
            </a:r>
          </a:p>
          <a:p>
            <a:pPr defTabSz="1371600">
              <a:lnSpc>
                <a:spcPts val="2673"/>
              </a:lnSpc>
            </a:pPr>
            <a:endParaRPr lang="en-US" sz="2100" dirty="0">
              <a:solidFill>
                <a:srgbClr val="000000"/>
              </a:solidFill>
              <a:latin typeface="Open Sans"/>
            </a:endParaRPr>
          </a:p>
          <a:p>
            <a:pPr marL="342900" indent="-342900" defTabSz="1371600">
              <a:lnSpc>
                <a:spcPts val="2673"/>
              </a:lnSpc>
              <a:buFont typeface="Arial" panose="020B0604020202020204" pitchFamily="34" charset="0"/>
              <a:buChar char="•"/>
            </a:pPr>
            <a:r>
              <a:rPr lang="en-US" sz="2100" dirty="0">
                <a:solidFill>
                  <a:srgbClr val="000000"/>
                </a:solidFill>
                <a:latin typeface="Open Sans"/>
              </a:rPr>
              <a:t>Subsidized internet cost</a:t>
            </a:r>
          </a:p>
          <a:p>
            <a:pPr marL="342900" indent="-342900" defTabSz="1371600">
              <a:lnSpc>
                <a:spcPts val="2673"/>
              </a:lnSpc>
              <a:buFont typeface="Arial" panose="020B0604020202020204" pitchFamily="34" charset="0"/>
              <a:buChar char="•"/>
            </a:pPr>
            <a:endParaRPr lang="en-US" sz="2100" dirty="0">
              <a:solidFill>
                <a:srgbClr val="000000"/>
              </a:solidFill>
              <a:latin typeface="Open Sans"/>
            </a:endParaRPr>
          </a:p>
          <a:p>
            <a:pPr marL="342900" indent="-342900" defTabSz="1371600">
              <a:lnSpc>
                <a:spcPts val="2673"/>
              </a:lnSpc>
              <a:buFont typeface="Arial" panose="020B0604020202020204" pitchFamily="34" charset="0"/>
              <a:buChar char="•"/>
            </a:pPr>
            <a:r>
              <a:rPr lang="en-US" sz="2100" dirty="0">
                <a:solidFill>
                  <a:srgbClr val="000000"/>
                </a:solidFill>
                <a:latin typeface="Open Sans"/>
              </a:rPr>
              <a:t>Negotiated with telecoms providers as part of the universal access standards</a:t>
            </a:r>
          </a:p>
        </p:txBody>
      </p:sp>
      <p:sp>
        <p:nvSpPr>
          <p:cNvPr id="33" name="TextBox 24">
            <a:extLst>
              <a:ext uri="{FF2B5EF4-FFF2-40B4-BE49-F238E27FC236}">
                <a16:creationId xmlns:a16="http://schemas.microsoft.com/office/drawing/2014/main" id="{D9BEC44C-040E-225B-7408-6FCE115931DF}"/>
              </a:ext>
            </a:extLst>
          </p:cNvPr>
          <p:cNvSpPr txBox="1"/>
          <p:nvPr/>
        </p:nvSpPr>
        <p:spPr>
          <a:xfrm>
            <a:off x="4948970" y="6127786"/>
            <a:ext cx="3438872" cy="432234"/>
          </a:xfrm>
          <a:prstGeom prst="rect">
            <a:avLst/>
          </a:prstGeom>
        </p:spPr>
        <p:txBody>
          <a:bodyPr lIns="0" tIns="0" rIns="0" bIns="0" rtlCol="0" anchor="t">
            <a:spAutoFit/>
          </a:bodyPr>
          <a:lstStyle/>
          <a:p>
            <a:pPr defTabSz="1371600">
              <a:lnSpc>
                <a:spcPts val="3662"/>
              </a:lnSpc>
            </a:pPr>
            <a:r>
              <a:rPr lang="en-US" sz="2615" dirty="0">
                <a:solidFill>
                  <a:srgbClr val="F27D16"/>
                </a:solidFill>
                <a:latin typeface="Poppins Bold"/>
              </a:rPr>
              <a:t>ICT</a:t>
            </a:r>
          </a:p>
        </p:txBody>
      </p:sp>
      <p:sp>
        <p:nvSpPr>
          <p:cNvPr id="22" name="TextBox 21">
            <a:extLst>
              <a:ext uri="{FF2B5EF4-FFF2-40B4-BE49-F238E27FC236}">
                <a16:creationId xmlns:a16="http://schemas.microsoft.com/office/drawing/2014/main" id="{528182E5-3901-0E32-A4CD-68F09D6B8C6D}"/>
              </a:ext>
            </a:extLst>
          </p:cNvPr>
          <p:cNvSpPr txBox="1"/>
          <p:nvPr/>
        </p:nvSpPr>
        <p:spPr>
          <a:xfrm>
            <a:off x="13040880" y="6781468"/>
            <a:ext cx="4419600" cy="2759986"/>
          </a:xfrm>
          <a:prstGeom prst="rect">
            <a:avLst/>
          </a:prstGeom>
          <a:noFill/>
        </p:spPr>
        <p:txBody>
          <a:bodyPr wrap="square">
            <a:spAutoFit/>
          </a:bodyPr>
          <a:lstStyle/>
          <a:p>
            <a:pPr marL="0" marR="0" lvl="0" indent="0" algn="l" defTabSz="1371600" rtl="0" eaLnBrk="1" fontAlgn="auto" latinLnBrk="0" hangingPunct="1">
              <a:lnSpc>
                <a:spcPts val="2993"/>
              </a:lnSpc>
              <a:spcBef>
                <a:spcPts val="0"/>
              </a:spcBef>
              <a:spcAft>
                <a:spcPts val="0"/>
              </a:spcAft>
              <a:buClrTx/>
              <a:buSzTx/>
              <a:buFontTx/>
              <a:buNone/>
              <a:tabLst/>
              <a:defRPr/>
            </a:pPr>
            <a:r>
              <a:rPr kumimoji="0" lang="en-US" sz="2138" b="0" i="0" u="none" strike="noStrike" kern="1200" cap="none" spc="0" normalizeH="0" baseline="0" noProof="0" dirty="0">
                <a:ln>
                  <a:noFill/>
                </a:ln>
                <a:solidFill>
                  <a:srgbClr val="000000"/>
                </a:solidFill>
                <a:effectLst/>
                <a:uLnTx/>
                <a:uFillTx/>
                <a:latin typeface="Open Sans"/>
                <a:ea typeface="+mn-ea"/>
                <a:cs typeface="+mn-cs"/>
              </a:rPr>
              <a:t>Closing the digital access gap between the Caribbean and the more advanced economies could increase the region’s GDP by 6 to 12% over the medium term and provide a strong boost to a post-COVID-19 recovery</a:t>
            </a:r>
          </a:p>
        </p:txBody>
      </p:sp>
      <p:grpSp>
        <p:nvGrpSpPr>
          <p:cNvPr id="23" name="Group 10">
            <a:extLst>
              <a:ext uri="{FF2B5EF4-FFF2-40B4-BE49-F238E27FC236}">
                <a16:creationId xmlns:a16="http://schemas.microsoft.com/office/drawing/2014/main" id="{93551CA1-F7EF-3BE9-C3DE-E27FE163FEF8}"/>
              </a:ext>
            </a:extLst>
          </p:cNvPr>
          <p:cNvGrpSpPr/>
          <p:nvPr/>
        </p:nvGrpSpPr>
        <p:grpSpPr>
          <a:xfrm>
            <a:off x="10287000" y="7152374"/>
            <a:ext cx="1856304" cy="1856304"/>
            <a:chOff x="0" y="0"/>
            <a:chExt cx="2475072" cy="2475072"/>
          </a:xfrm>
        </p:grpSpPr>
        <p:sp>
          <p:nvSpPr>
            <p:cNvPr id="35" name="TextBox 11">
              <a:extLst>
                <a:ext uri="{FF2B5EF4-FFF2-40B4-BE49-F238E27FC236}">
                  <a16:creationId xmlns:a16="http://schemas.microsoft.com/office/drawing/2014/main" id="{23D0316F-B4C2-979B-71ED-5733B9B78A3C}"/>
                </a:ext>
              </a:extLst>
            </p:cNvPr>
            <p:cNvSpPr txBox="1"/>
            <p:nvPr/>
          </p:nvSpPr>
          <p:spPr>
            <a:xfrm>
              <a:off x="272601" y="791516"/>
              <a:ext cx="1784001" cy="763201"/>
            </a:xfrm>
            <a:prstGeom prst="rect">
              <a:avLst/>
            </a:prstGeom>
          </p:spPr>
          <p:txBody>
            <a:bodyPr wrap="square" lIns="0" tIns="0" rIns="0" bIns="0" rtlCol="0" anchor="t">
              <a:spAutoFit/>
            </a:bodyPr>
            <a:lstStyle/>
            <a:p>
              <a:pPr algn="ctr" defTabSz="1371600">
                <a:lnSpc>
                  <a:spcPts val="4850"/>
                </a:lnSpc>
              </a:pPr>
              <a:r>
                <a:rPr lang="en-US" sz="3200" dirty="0">
                  <a:solidFill>
                    <a:srgbClr val="000000"/>
                  </a:solidFill>
                  <a:latin typeface="Poppins Bold"/>
                </a:rPr>
                <a:t>6-12%</a:t>
              </a:r>
            </a:p>
          </p:txBody>
        </p:sp>
        <p:grpSp>
          <p:nvGrpSpPr>
            <p:cNvPr id="36" name="Group 12">
              <a:extLst>
                <a:ext uri="{FF2B5EF4-FFF2-40B4-BE49-F238E27FC236}">
                  <a16:creationId xmlns:a16="http://schemas.microsoft.com/office/drawing/2014/main" id="{49AF4F35-2FE6-B0D9-D511-1475176F52A9}"/>
                </a:ext>
              </a:extLst>
            </p:cNvPr>
            <p:cNvGrpSpPr>
              <a:grpSpLocks noChangeAspect="1"/>
            </p:cNvGrpSpPr>
            <p:nvPr/>
          </p:nvGrpSpPr>
          <p:grpSpPr>
            <a:xfrm>
              <a:off x="0" y="0"/>
              <a:ext cx="2475072" cy="2475072"/>
              <a:chOff x="0" y="0"/>
              <a:chExt cx="2540000" cy="2540000"/>
            </a:xfrm>
          </p:grpSpPr>
          <p:sp>
            <p:nvSpPr>
              <p:cNvPr id="37" name="Freeform 13">
                <a:extLst>
                  <a:ext uri="{FF2B5EF4-FFF2-40B4-BE49-F238E27FC236}">
                    <a16:creationId xmlns:a16="http://schemas.microsoft.com/office/drawing/2014/main" id="{6AC798B3-F31B-7159-9D58-C11D828FE1D6}"/>
                  </a:ext>
                </a:extLst>
              </p:cNvPr>
              <p:cNvSpPr/>
              <p:nvPr/>
            </p:nvSpPr>
            <p:spPr>
              <a:xfrm>
                <a:off x="-62725" y="-2035"/>
                <a:ext cx="2665449" cy="2544070"/>
              </a:xfrm>
              <a:custGeom>
                <a:avLst/>
                <a:gdLst/>
                <a:ahLst/>
                <a:cxnLst/>
                <a:rect l="l" t="t" r="r" b="b"/>
                <a:pathLst>
                  <a:path w="2665449" h="2544070">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05235"/>
                    </a:lnTo>
                    <a:cubicBezTo>
                      <a:pt x="950458" y="203525"/>
                      <a:pt x="596494" y="406482"/>
                      <a:pt x="404865" y="737253"/>
                    </a:cubicBezTo>
                    <a:cubicBezTo>
                      <a:pt x="213236" y="1068024"/>
                      <a:pt x="213236" y="1476046"/>
                      <a:pt x="404865" y="1806817"/>
                    </a:cubicBezTo>
                    <a:cubicBezTo>
                      <a:pt x="596494" y="2137588"/>
                      <a:pt x="950458" y="2340545"/>
                      <a:pt x="1332725" y="2338835"/>
                    </a:cubicBezTo>
                    <a:cubicBezTo>
                      <a:pt x="1714993" y="2340545"/>
                      <a:pt x="2068956" y="2137588"/>
                      <a:pt x="2260585" y="1806817"/>
                    </a:cubicBezTo>
                    <a:cubicBezTo>
                      <a:pt x="2452214" y="1476046"/>
                      <a:pt x="2452214" y="1068024"/>
                      <a:pt x="2260585" y="737253"/>
                    </a:cubicBezTo>
                    <a:cubicBezTo>
                      <a:pt x="2068956" y="406482"/>
                      <a:pt x="1714993" y="203525"/>
                      <a:pt x="1332725" y="205235"/>
                    </a:cubicBezTo>
                    <a:close/>
                  </a:path>
                </a:pathLst>
              </a:custGeom>
              <a:solidFill>
                <a:srgbClr val="F2F2F2"/>
              </a:solidFill>
            </p:spPr>
          </p:sp>
          <p:sp>
            <p:nvSpPr>
              <p:cNvPr id="38" name="Freeform 14">
                <a:extLst>
                  <a:ext uri="{FF2B5EF4-FFF2-40B4-BE49-F238E27FC236}">
                    <a16:creationId xmlns:a16="http://schemas.microsoft.com/office/drawing/2014/main" id="{586E5E13-915E-77C2-81C8-9CCFADA08D10}"/>
                  </a:ext>
                </a:extLst>
              </p:cNvPr>
              <p:cNvSpPr/>
              <p:nvPr/>
            </p:nvSpPr>
            <p:spPr>
              <a:xfrm>
                <a:off x="898684" y="1483"/>
                <a:ext cx="1726535" cy="2612848"/>
              </a:xfrm>
              <a:custGeom>
                <a:avLst/>
                <a:gdLst/>
                <a:ahLst/>
                <a:cxnLst/>
                <a:rect l="l" t="t" r="r" b="b"/>
                <a:pathLst>
                  <a:path w="1726535" h="2612848">
                    <a:moveTo>
                      <a:pt x="481751" y="3328"/>
                    </a:moveTo>
                    <a:cubicBezTo>
                      <a:pt x="954924" y="44630"/>
                      <a:pt x="1365503" y="346514"/>
                      <a:pt x="1546019" y="785846"/>
                    </a:cubicBezTo>
                    <a:cubicBezTo>
                      <a:pt x="1726535" y="1225178"/>
                      <a:pt x="1646814" y="1728521"/>
                      <a:pt x="1339372" y="2090568"/>
                    </a:cubicBezTo>
                    <a:cubicBezTo>
                      <a:pt x="1031930" y="2452615"/>
                      <a:pt x="548158" y="2612848"/>
                      <a:pt x="85381" y="2505910"/>
                    </a:cubicBezTo>
                    <a:cubicBezTo>
                      <a:pt x="49872" y="2497872"/>
                      <a:pt x="21379" y="2471449"/>
                      <a:pt x="10690" y="2436647"/>
                    </a:cubicBezTo>
                    <a:cubicBezTo>
                      <a:pt x="0" y="2401845"/>
                      <a:pt x="8749" y="2363983"/>
                      <a:pt x="33624" y="2337399"/>
                    </a:cubicBezTo>
                    <a:cubicBezTo>
                      <a:pt x="58498" y="2310815"/>
                      <a:pt x="95695" y="2299572"/>
                      <a:pt x="131130" y="2307927"/>
                    </a:cubicBezTo>
                    <a:cubicBezTo>
                      <a:pt x="519864" y="2397755"/>
                      <a:pt x="926231" y="2263159"/>
                      <a:pt x="1184483" y="1959040"/>
                    </a:cubicBezTo>
                    <a:cubicBezTo>
                      <a:pt x="1442734" y="1654920"/>
                      <a:pt x="1509701" y="1232112"/>
                      <a:pt x="1358067" y="863073"/>
                    </a:cubicBezTo>
                    <a:cubicBezTo>
                      <a:pt x="1206433" y="494034"/>
                      <a:pt x="861547" y="240452"/>
                      <a:pt x="464081" y="205758"/>
                    </a:cubicBezTo>
                    <a:cubicBezTo>
                      <a:pt x="427799" y="202754"/>
                      <a:pt x="395896" y="180567"/>
                      <a:pt x="380454" y="147597"/>
                    </a:cubicBezTo>
                    <a:cubicBezTo>
                      <a:pt x="365012" y="114628"/>
                      <a:pt x="368391" y="75916"/>
                      <a:pt x="389312" y="46120"/>
                    </a:cubicBezTo>
                    <a:cubicBezTo>
                      <a:pt x="410233" y="16324"/>
                      <a:pt x="445496" y="0"/>
                      <a:pt x="481751" y="3328"/>
                    </a:cubicBezTo>
                    <a:close/>
                  </a:path>
                </a:pathLst>
              </a:custGeom>
              <a:solidFill>
                <a:srgbClr val="F27D16"/>
              </a:solidFill>
            </p:spPr>
          </p:sp>
        </p:grpSp>
      </p:grpSp>
      <p:pic>
        <p:nvPicPr>
          <p:cNvPr id="12" name="Picture 11" descr="Girl solving mathematical addition">
            <a:extLst>
              <a:ext uri="{FF2B5EF4-FFF2-40B4-BE49-F238E27FC236}">
                <a16:creationId xmlns:a16="http://schemas.microsoft.com/office/drawing/2014/main" id="{F2CBE3B7-9584-0825-FD17-4050DDFDDC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083" y="2111956"/>
            <a:ext cx="4060122" cy="3449685"/>
          </a:xfrm>
          <a:prstGeom prst="rect">
            <a:avLst/>
          </a:prstGeom>
        </p:spPr>
      </p:pic>
      <p:pic>
        <p:nvPicPr>
          <p:cNvPr id="16" name="Picture 15" descr="Group of standing people looking at whiteboard on classroom wall, man wearing glasses holding whiteboard marker and writing">
            <a:extLst>
              <a:ext uri="{FF2B5EF4-FFF2-40B4-BE49-F238E27FC236}">
                <a16:creationId xmlns:a16="http://schemas.microsoft.com/office/drawing/2014/main" id="{1E9EA202-6F6E-46EE-3CDE-A48308F94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1936" y="2220086"/>
            <a:ext cx="4474888" cy="3265695"/>
          </a:xfrm>
          <a:prstGeom prst="rect">
            <a:avLst/>
          </a:prstGeom>
          <a:ln>
            <a:noFill/>
          </a:ln>
          <a:effectLst>
            <a:outerShdw blurRad="292100" dist="139700" dir="2700000" algn="tl" rotWithShape="0">
              <a:srgbClr val="333333">
                <a:alpha val="65000"/>
              </a:srgbClr>
            </a:outerShdw>
          </a:effectLst>
        </p:spPr>
      </p:pic>
      <p:pic>
        <p:nvPicPr>
          <p:cNvPr id="18" name="Picture 17" descr="Person working on computer">
            <a:extLst>
              <a:ext uri="{FF2B5EF4-FFF2-40B4-BE49-F238E27FC236}">
                <a16:creationId xmlns:a16="http://schemas.microsoft.com/office/drawing/2014/main" id="{6A8C2A85-CB84-3CCA-6262-43B510142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110" y="6208073"/>
            <a:ext cx="4385058" cy="3606223"/>
          </a:xfrm>
          <a:prstGeom prst="rect">
            <a:avLst/>
          </a:prstGeom>
        </p:spPr>
      </p:pic>
      <p:sp>
        <p:nvSpPr>
          <p:cNvPr id="3" name="TextBox 17">
            <a:extLst>
              <a:ext uri="{FF2B5EF4-FFF2-40B4-BE49-F238E27FC236}">
                <a16:creationId xmlns:a16="http://schemas.microsoft.com/office/drawing/2014/main" id="{6529CAFE-AB7D-6F9F-568C-231E748E3A38}"/>
              </a:ext>
            </a:extLst>
          </p:cNvPr>
          <p:cNvSpPr txBox="1"/>
          <p:nvPr/>
        </p:nvSpPr>
        <p:spPr>
          <a:xfrm>
            <a:off x="1083953" y="547067"/>
            <a:ext cx="15225573" cy="670055"/>
          </a:xfrm>
          <a:prstGeom prst="rect">
            <a:avLst/>
          </a:prstGeom>
        </p:spPr>
        <p:txBody>
          <a:bodyPr wrap="square" lIns="0" tIns="0" rIns="0" bIns="0" rtlCol="0" anchor="t">
            <a:spAutoFit/>
          </a:bodyPr>
          <a:lstStyle/>
          <a:p>
            <a:pPr algn="ctr">
              <a:lnSpc>
                <a:spcPts val="5600"/>
              </a:lnSpc>
              <a:defRPr/>
            </a:pPr>
            <a:r>
              <a:rPr lang="en-US" sz="4000" b="1" dirty="0">
                <a:solidFill>
                  <a:srgbClr val="242424"/>
                </a:solidFill>
                <a:latin typeface="Poppins Medium Bold"/>
              </a:rPr>
              <a:t>STRATEGIES</a:t>
            </a:r>
            <a:endParaRPr lang="en-US" b="1">
              <a:cs typeface="Calibri"/>
            </a:endParaRPr>
          </a:p>
        </p:txBody>
      </p:sp>
    </p:spTree>
    <p:extLst>
      <p:ext uri="{BB962C8B-B14F-4D97-AF65-F5344CB8AC3E}">
        <p14:creationId xmlns:p14="http://schemas.microsoft.com/office/powerpoint/2010/main" val="917874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People working together">
            <a:extLst>
              <a:ext uri="{FF2B5EF4-FFF2-40B4-BE49-F238E27FC236}">
                <a16:creationId xmlns:a16="http://schemas.microsoft.com/office/drawing/2014/main" id="{505BFB13-B56D-2995-10DA-6207D3308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738" y="2571749"/>
            <a:ext cx="4500933" cy="3670919"/>
          </a:xfrm>
          <a:prstGeom prst="rect">
            <a:avLst/>
          </a:prstGeom>
        </p:spPr>
      </p:pic>
      <p:grpSp>
        <p:nvGrpSpPr>
          <p:cNvPr id="2" name="Group 2"/>
          <p:cNvGrpSpPr/>
          <p:nvPr/>
        </p:nvGrpSpPr>
        <p:grpSpPr>
          <a:xfrm>
            <a:off x="0" y="0"/>
            <a:ext cx="18288000" cy="5143500"/>
            <a:chOff x="0" y="0"/>
            <a:chExt cx="6671512" cy="1876363"/>
          </a:xfrm>
        </p:grpSpPr>
        <p:sp>
          <p:nvSpPr>
            <p:cNvPr id="3" name="Freeform 3"/>
            <p:cNvSpPr/>
            <p:nvPr/>
          </p:nvSpPr>
          <p:spPr>
            <a:xfrm>
              <a:off x="0" y="0"/>
              <a:ext cx="6671512" cy="1876363"/>
            </a:xfrm>
            <a:custGeom>
              <a:avLst/>
              <a:gdLst/>
              <a:ahLst/>
              <a:cxnLst/>
              <a:rect l="l" t="t" r="r" b="b"/>
              <a:pathLst>
                <a:path w="6671512" h="1876363">
                  <a:moveTo>
                    <a:pt x="0" y="0"/>
                  </a:moveTo>
                  <a:lnTo>
                    <a:pt x="6671512" y="0"/>
                  </a:lnTo>
                  <a:lnTo>
                    <a:pt x="6671512" y="1876363"/>
                  </a:lnTo>
                  <a:lnTo>
                    <a:pt x="0" y="1876363"/>
                  </a:lnTo>
                  <a:close/>
                </a:path>
              </a:pathLst>
            </a:custGeom>
            <a:solidFill>
              <a:srgbClr val="F8C700"/>
            </a:solidFill>
          </p:spPr>
        </p:sp>
      </p:grpSp>
      <p:grpSp>
        <p:nvGrpSpPr>
          <p:cNvPr id="4" name="Group 4"/>
          <p:cNvGrpSpPr/>
          <p:nvPr/>
        </p:nvGrpSpPr>
        <p:grpSpPr>
          <a:xfrm>
            <a:off x="0" y="5143500"/>
            <a:ext cx="18288000" cy="5143500"/>
            <a:chOff x="0" y="0"/>
            <a:chExt cx="6671512" cy="1876363"/>
          </a:xfrm>
        </p:grpSpPr>
        <p:sp>
          <p:nvSpPr>
            <p:cNvPr id="5" name="Freeform 5"/>
            <p:cNvSpPr/>
            <p:nvPr/>
          </p:nvSpPr>
          <p:spPr>
            <a:xfrm>
              <a:off x="0" y="0"/>
              <a:ext cx="6671512" cy="1876363"/>
            </a:xfrm>
            <a:custGeom>
              <a:avLst/>
              <a:gdLst/>
              <a:ahLst/>
              <a:cxnLst/>
              <a:rect l="l" t="t" r="r" b="b"/>
              <a:pathLst>
                <a:path w="6671512" h="1876363">
                  <a:moveTo>
                    <a:pt x="0" y="0"/>
                  </a:moveTo>
                  <a:lnTo>
                    <a:pt x="6671512" y="0"/>
                  </a:lnTo>
                  <a:lnTo>
                    <a:pt x="6671512" y="1876363"/>
                  </a:lnTo>
                  <a:lnTo>
                    <a:pt x="0" y="1876363"/>
                  </a:lnTo>
                  <a:close/>
                </a:path>
              </a:pathLst>
            </a:custGeom>
            <a:solidFill>
              <a:srgbClr val="242424"/>
            </a:solidFill>
          </p:spPr>
        </p:sp>
      </p:grpSp>
      <p:grpSp>
        <p:nvGrpSpPr>
          <p:cNvPr id="6" name="Group 6"/>
          <p:cNvGrpSpPr/>
          <p:nvPr/>
        </p:nvGrpSpPr>
        <p:grpSpPr>
          <a:xfrm>
            <a:off x="-11796" y="0"/>
            <a:ext cx="18299796" cy="10287000"/>
            <a:chOff x="0" y="0"/>
            <a:chExt cx="6083585" cy="3752725"/>
          </a:xfrm>
        </p:grpSpPr>
        <p:sp>
          <p:nvSpPr>
            <p:cNvPr id="7" name="Freeform 7"/>
            <p:cNvSpPr/>
            <p:nvPr/>
          </p:nvSpPr>
          <p:spPr>
            <a:xfrm>
              <a:off x="0" y="0"/>
              <a:ext cx="6083585" cy="3752726"/>
            </a:xfrm>
            <a:custGeom>
              <a:avLst/>
              <a:gdLst/>
              <a:ahLst/>
              <a:cxnLst/>
              <a:rect l="l" t="t" r="r" b="b"/>
              <a:pathLst>
                <a:path w="6083585" h="3752726">
                  <a:moveTo>
                    <a:pt x="0" y="0"/>
                  </a:moveTo>
                  <a:lnTo>
                    <a:pt x="6083585" y="0"/>
                  </a:lnTo>
                  <a:lnTo>
                    <a:pt x="6083585" y="3752726"/>
                  </a:lnTo>
                  <a:lnTo>
                    <a:pt x="0" y="3752726"/>
                  </a:lnTo>
                  <a:close/>
                </a:path>
              </a:pathLst>
            </a:custGeom>
            <a:solidFill>
              <a:srgbClr val="FFFFFF"/>
            </a:solidFill>
          </p:spPr>
        </p:sp>
      </p:grpSp>
      <p:sp>
        <p:nvSpPr>
          <p:cNvPr id="10" name="AutoShape 10"/>
          <p:cNvSpPr/>
          <p:nvPr/>
        </p:nvSpPr>
        <p:spPr>
          <a:xfrm>
            <a:off x="8319973" y="1803399"/>
            <a:ext cx="1648055" cy="0"/>
          </a:xfrm>
          <a:prstGeom prst="line">
            <a:avLst/>
          </a:prstGeom>
          <a:ln w="66675" cap="flat">
            <a:solidFill>
              <a:srgbClr val="FFE57D"/>
            </a:solidFill>
            <a:prstDash val="solid"/>
            <a:headEnd type="none" w="sm" len="sm"/>
            <a:tailEnd type="none" w="sm" len="sm"/>
          </a:ln>
        </p:spPr>
      </p:sp>
      <p:grpSp>
        <p:nvGrpSpPr>
          <p:cNvPr id="13" name="Group 13"/>
          <p:cNvGrpSpPr/>
          <p:nvPr/>
        </p:nvGrpSpPr>
        <p:grpSpPr>
          <a:xfrm>
            <a:off x="1725134" y="2580861"/>
            <a:ext cx="4446928" cy="3670922"/>
            <a:chOff x="0" y="0"/>
            <a:chExt cx="5929238" cy="4894562"/>
          </a:xfrm>
        </p:grpSpPr>
        <p:pic>
          <p:nvPicPr>
            <p:cNvPr id="14" name="Picture 14"/>
            <p:cNvPicPr>
              <a:picLocks noChangeAspect="1"/>
            </p:cNvPicPr>
            <p:nvPr/>
          </p:nvPicPr>
          <p:blipFill>
            <a:blip r:embed="rId3"/>
            <a:srcRect t="27908" b="17093"/>
            <a:stretch>
              <a:fillRect/>
            </a:stretch>
          </p:blipFill>
          <p:spPr>
            <a:xfrm>
              <a:off x="0" y="0"/>
              <a:ext cx="5929238" cy="4894562"/>
            </a:xfrm>
            <a:prstGeom prst="rect">
              <a:avLst/>
            </a:prstGeom>
          </p:spPr>
        </p:pic>
      </p:grpSp>
      <p:sp>
        <p:nvSpPr>
          <p:cNvPr id="17" name="TextBox 17"/>
          <p:cNvSpPr txBox="1"/>
          <p:nvPr/>
        </p:nvSpPr>
        <p:spPr>
          <a:xfrm>
            <a:off x="1729996" y="407919"/>
            <a:ext cx="15225573" cy="1388201"/>
          </a:xfrm>
          <a:prstGeom prst="rect">
            <a:avLst/>
          </a:prstGeom>
        </p:spPr>
        <p:txBody>
          <a:bodyPr wrap="square" lIns="0" tIns="0" rIns="0" bIns="0" rtlCol="0" anchor="t">
            <a:spAutoFit/>
          </a:bodyPr>
          <a:lstStyle/>
          <a:p>
            <a:pPr algn="ctr">
              <a:lnSpc>
                <a:spcPts val="5600"/>
              </a:lnSpc>
              <a:defRPr/>
            </a:pPr>
            <a:r>
              <a:rPr lang="en-US" sz="4000" dirty="0">
                <a:solidFill>
                  <a:srgbClr val="242424"/>
                </a:solidFill>
                <a:latin typeface="Poppins Medium Bold"/>
              </a:rPr>
              <a:t>Regional Learning Recovery and Enhancement </a:t>
            </a:r>
            <a:r>
              <a:rPr lang="en-US" sz="4000" dirty="0" err="1">
                <a:solidFill>
                  <a:srgbClr val="242424"/>
                </a:solidFill>
                <a:latin typeface="Poppins Medium Bold"/>
              </a:rPr>
              <a:t>Programme</a:t>
            </a:r>
            <a:r>
              <a:rPr lang="en-US" sz="4000" dirty="0">
                <a:solidFill>
                  <a:srgbClr val="242424"/>
                </a:solidFill>
                <a:latin typeface="Poppins Medium Bold"/>
              </a:rPr>
              <a:t> </a:t>
            </a:r>
            <a:endParaRPr lang="en-US" dirty="0">
              <a:solidFill>
                <a:srgbClr val="000000"/>
              </a:solidFill>
              <a:latin typeface="Calibri"/>
              <a:cs typeface="Calibri"/>
            </a:endParaRPr>
          </a:p>
          <a:p>
            <a:pPr algn="ctr">
              <a:lnSpc>
                <a:spcPts val="5600"/>
              </a:lnSpc>
              <a:defRPr/>
            </a:pPr>
            <a:r>
              <a:rPr lang="en-US" sz="4000" dirty="0">
                <a:solidFill>
                  <a:srgbClr val="242424"/>
                </a:solidFill>
                <a:latin typeface="Poppins Medium Bold"/>
              </a:rPr>
              <a:t>(Let's REAP)</a:t>
            </a:r>
            <a:endParaRPr lang="en-US" dirty="0">
              <a:cs typeface="Calibri"/>
            </a:endParaRPr>
          </a:p>
        </p:txBody>
      </p:sp>
      <p:grpSp>
        <p:nvGrpSpPr>
          <p:cNvPr id="20" name="Group 20"/>
          <p:cNvGrpSpPr/>
          <p:nvPr/>
        </p:nvGrpSpPr>
        <p:grpSpPr>
          <a:xfrm>
            <a:off x="1735272" y="5533526"/>
            <a:ext cx="4446928" cy="718257"/>
            <a:chOff x="0" y="0"/>
            <a:chExt cx="1622251" cy="262022"/>
          </a:xfrm>
        </p:grpSpPr>
        <p:sp>
          <p:nvSpPr>
            <p:cNvPr id="21" name="Freeform 21"/>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rgbClr val="231F20">
                <a:alpha val="60000"/>
              </a:srgbClr>
            </a:solidFill>
          </p:spPr>
        </p:sp>
      </p:grpSp>
      <p:sp>
        <p:nvSpPr>
          <p:cNvPr id="25" name="TextBox 25"/>
          <p:cNvSpPr txBox="1"/>
          <p:nvPr/>
        </p:nvSpPr>
        <p:spPr>
          <a:xfrm>
            <a:off x="12218092" y="6574602"/>
            <a:ext cx="4446928" cy="2280368"/>
          </a:xfrm>
          <a:prstGeom prst="rect">
            <a:avLst/>
          </a:prstGeom>
        </p:spPr>
        <p:txBody>
          <a:bodyPr lIns="0" tIns="0" rIns="0" bIns="0" rtlCol="0" anchor="t">
            <a:spAutoFit/>
          </a:bodyPr>
          <a:lstStyle/>
          <a:p>
            <a:pPr marL="342900" marR="0" lvl="0" indent="-342900" defTabSz="914400" rtl="0" eaLnBrk="1" fontAlgn="auto" latinLnBrk="0" hangingPunct="1">
              <a:lnSpc>
                <a:spcPts val="2964"/>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242424"/>
                </a:solidFill>
                <a:effectLst/>
                <a:uLnTx/>
                <a:uFillTx/>
                <a:latin typeface="Poppins"/>
                <a:ea typeface="+mn-ea"/>
                <a:cs typeface="+mn-cs"/>
              </a:rPr>
              <a:t>Community of Practice and Teacher which focus on quality instruction, monitoring student progress and supporting teachers through professional development</a:t>
            </a:r>
          </a:p>
        </p:txBody>
      </p:sp>
      <p:sp>
        <p:nvSpPr>
          <p:cNvPr id="27" name="TextBox 27"/>
          <p:cNvSpPr txBox="1"/>
          <p:nvPr/>
        </p:nvSpPr>
        <p:spPr>
          <a:xfrm>
            <a:off x="1429687" y="6586460"/>
            <a:ext cx="5058466" cy="3049809"/>
          </a:xfrm>
          <a:prstGeom prst="rect">
            <a:avLst/>
          </a:prstGeom>
        </p:spPr>
        <p:txBody>
          <a:bodyPr wrap="square" lIns="0" tIns="0" rIns="0" bIns="0" rtlCol="0" anchor="t">
            <a:spAutoFit/>
          </a:bodyPr>
          <a:lstStyle/>
          <a:p>
            <a:pPr marL="342900" marR="0" lvl="0" indent="-342900" defTabSz="914400" rtl="0" eaLnBrk="1" fontAlgn="auto" latinLnBrk="0" hangingPunct="1">
              <a:lnSpc>
                <a:spcPts val="2964"/>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242424"/>
                </a:solidFill>
                <a:effectLst/>
                <a:uLnTx/>
                <a:uFillTx/>
                <a:latin typeface="Poppins"/>
                <a:ea typeface="+mn-ea"/>
                <a:cs typeface="+mn-cs"/>
              </a:rPr>
              <a:t>Mainstreaming diagnostic assessment of all students to identify the areas of focus for teaching in each subject;</a:t>
            </a:r>
          </a:p>
          <a:p>
            <a:pPr marL="342900" marR="0" lvl="0" indent="-342900" defTabSz="914400" rtl="0" eaLnBrk="1" fontAlgn="auto" latinLnBrk="0" hangingPunct="1">
              <a:lnSpc>
                <a:spcPts val="2964"/>
              </a:lnSpc>
              <a:spcBef>
                <a:spcPts val="0"/>
              </a:spcBef>
              <a:spcAft>
                <a:spcPts val="0"/>
              </a:spcAft>
              <a:buClrTx/>
              <a:buSzTx/>
              <a:buFont typeface="Arial" panose="020B0604020202020204" pitchFamily="34" charset="0"/>
              <a:buChar char="•"/>
              <a:tabLst/>
              <a:defRPr/>
            </a:pPr>
            <a:endParaRPr lang="en-US" sz="1900" dirty="0">
              <a:solidFill>
                <a:srgbClr val="242424"/>
              </a:solidFill>
              <a:latin typeface="Poppins"/>
            </a:endParaRPr>
          </a:p>
          <a:p>
            <a:pPr marL="342900" marR="0" lvl="0" indent="-342900" defTabSz="914400" rtl="0" eaLnBrk="1" fontAlgn="auto" latinLnBrk="0" hangingPunct="1">
              <a:lnSpc>
                <a:spcPts val="2964"/>
              </a:lnSpc>
              <a:spcBef>
                <a:spcPts val="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242424"/>
                </a:solidFill>
                <a:effectLst/>
                <a:uLnTx/>
                <a:uFillTx/>
                <a:latin typeface="Poppins"/>
                <a:ea typeface="+mn-ea"/>
                <a:cs typeface="+mn-cs"/>
              </a:rPr>
              <a:t>Using the diagnostic data to plan instruction, engage in teaching and conduct assessment to determine the level of mastery of each child.</a:t>
            </a:r>
          </a:p>
        </p:txBody>
      </p:sp>
      <p:sp>
        <p:nvSpPr>
          <p:cNvPr id="29" name="TextBox 29"/>
          <p:cNvSpPr txBox="1"/>
          <p:nvPr/>
        </p:nvSpPr>
        <p:spPr>
          <a:xfrm>
            <a:off x="7891140" y="5656849"/>
            <a:ext cx="2515859" cy="397160"/>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ct val="0"/>
              </a:spcBef>
              <a:spcAft>
                <a:spcPts val="0"/>
              </a:spcAft>
              <a:buClrTx/>
              <a:buSzTx/>
              <a:buFontTx/>
              <a:buNone/>
              <a:tabLst/>
              <a:defRPr/>
            </a:pPr>
            <a:r>
              <a:rPr lang="en-US" sz="2400" dirty="0">
                <a:solidFill>
                  <a:srgbClr val="FFFFFF"/>
                </a:solidFill>
                <a:latin typeface="Poppins Medium Bold"/>
              </a:rPr>
              <a:t>DIALOGUE</a:t>
            </a:r>
            <a:endParaRPr kumimoji="0" lang="en-US" sz="2400" b="0" i="0" u="none" strike="noStrike" kern="1200" cap="none" spc="0" normalizeH="0" baseline="0" noProof="0" dirty="0">
              <a:ln>
                <a:noFill/>
              </a:ln>
              <a:solidFill>
                <a:srgbClr val="FFFFFF"/>
              </a:solidFill>
              <a:effectLst/>
              <a:uLnTx/>
              <a:uFillTx/>
              <a:latin typeface="Poppins Medium Bold"/>
              <a:ea typeface="+mn-ea"/>
              <a:cs typeface="+mn-cs"/>
            </a:endParaRPr>
          </a:p>
        </p:txBody>
      </p:sp>
      <p:pic>
        <p:nvPicPr>
          <p:cNvPr id="34" name="Picture 33" descr="People working together">
            <a:extLst>
              <a:ext uri="{FF2B5EF4-FFF2-40B4-BE49-F238E27FC236}">
                <a16:creationId xmlns:a16="http://schemas.microsoft.com/office/drawing/2014/main" id="{674C250B-8B0E-5DFD-4D20-02E7C5ECCA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4652" y="2573168"/>
            <a:ext cx="4742025" cy="3668079"/>
          </a:xfrm>
          <a:prstGeom prst="rect">
            <a:avLst/>
          </a:prstGeom>
        </p:spPr>
      </p:pic>
      <p:sp>
        <p:nvSpPr>
          <p:cNvPr id="30" name="TextBox 30"/>
          <p:cNvSpPr txBox="1"/>
          <p:nvPr/>
        </p:nvSpPr>
        <p:spPr>
          <a:xfrm>
            <a:off x="2690669" y="5646910"/>
            <a:ext cx="2515859" cy="397160"/>
          </a:xfrm>
          <a:prstGeom prst="rect">
            <a:avLst/>
          </a:prstGeom>
        </p:spPr>
        <p:txBody>
          <a:bodyPr lIns="0" tIns="0" rIns="0" bIns="0" rtlCol="0" anchor="t">
            <a:spAutoFit/>
          </a:bodyPr>
          <a:lstStyle/>
          <a:p>
            <a:pPr marL="0" marR="0" lvl="0" indent="0" algn="ctr" defTabSz="914400" rtl="0" eaLnBrk="1" fontAlgn="auto" latinLnBrk="0" hangingPunct="1">
              <a:lnSpc>
                <a:spcPts val="336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Medium Bold"/>
                <a:ea typeface="+mn-ea"/>
                <a:cs typeface="+mn-cs"/>
              </a:rPr>
              <a:t>DIAGNOSTICS</a:t>
            </a:r>
          </a:p>
        </p:txBody>
      </p:sp>
      <p:grpSp>
        <p:nvGrpSpPr>
          <p:cNvPr id="18" name="Group 18"/>
          <p:cNvGrpSpPr/>
          <p:nvPr/>
        </p:nvGrpSpPr>
        <p:grpSpPr>
          <a:xfrm>
            <a:off x="12227939" y="5509043"/>
            <a:ext cx="4738875" cy="718257"/>
            <a:chOff x="0" y="0"/>
            <a:chExt cx="1622251" cy="262022"/>
          </a:xfrm>
        </p:grpSpPr>
        <p:sp>
          <p:nvSpPr>
            <p:cNvPr id="19" name="Freeform 19"/>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rgbClr val="231F20">
                <a:alpha val="60000"/>
              </a:srgbClr>
            </a:solidFill>
          </p:spPr>
          <p:txBody>
            <a:bodyPr/>
            <a:lstStyle/>
            <a:p>
              <a:endParaRPr lang="en-US" dirty="0"/>
            </a:p>
          </p:txBody>
        </p:sp>
      </p:grpSp>
      <p:sp>
        <p:nvSpPr>
          <p:cNvPr id="36" name="TextBox 35">
            <a:extLst>
              <a:ext uri="{FF2B5EF4-FFF2-40B4-BE49-F238E27FC236}">
                <a16:creationId xmlns:a16="http://schemas.microsoft.com/office/drawing/2014/main" id="{6ACD638B-2F81-020B-855B-A146FAED232D}"/>
              </a:ext>
            </a:extLst>
          </p:cNvPr>
          <p:cNvSpPr txBox="1"/>
          <p:nvPr/>
        </p:nvSpPr>
        <p:spPr>
          <a:xfrm>
            <a:off x="13641726" y="5640513"/>
            <a:ext cx="2787182" cy="461665"/>
          </a:xfrm>
          <a:prstGeom prst="rect">
            <a:avLst/>
          </a:prstGeom>
          <a:noFill/>
        </p:spPr>
        <p:txBody>
          <a:bodyPr wrap="square">
            <a:spAutoFit/>
          </a:bodyPr>
          <a:lstStyle/>
          <a:p>
            <a:r>
              <a:rPr kumimoji="0" lang="en-US" sz="2400" b="0" i="0" u="none" strike="noStrike" kern="1200" cap="none" spc="0" normalizeH="0" baseline="0" noProof="0" dirty="0">
                <a:ln>
                  <a:noFill/>
                </a:ln>
                <a:solidFill>
                  <a:srgbClr val="FFFFFF"/>
                </a:solidFill>
                <a:effectLst/>
                <a:uLnTx/>
                <a:uFillTx/>
                <a:latin typeface="Poppins Medium Bold"/>
                <a:ea typeface="+mn-ea"/>
                <a:cs typeface="+mn-cs"/>
              </a:rPr>
              <a:t>DIALOGUE</a:t>
            </a:r>
            <a:endParaRPr lang="en-US" dirty="0"/>
          </a:p>
        </p:txBody>
      </p:sp>
      <p:grpSp>
        <p:nvGrpSpPr>
          <p:cNvPr id="22" name="Group 11">
            <a:extLst>
              <a:ext uri="{FF2B5EF4-FFF2-40B4-BE49-F238E27FC236}">
                <a16:creationId xmlns:a16="http://schemas.microsoft.com/office/drawing/2014/main" id="{2077E2A5-8599-47B1-A2DC-9A876CBF6E4C}"/>
              </a:ext>
            </a:extLst>
          </p:cNvPr>
          <p:cNvGrpSpPr/>
          <p:nvPr/>
        </p:nvGrpSpPr>
        <p:grpSpPr>
          <a:xfrm>
            <a:off x="7066859" y="2580861"/>
            <a:ext cx="4446928" cy="3670922"/>
            <a:chOff x="0" y="0"/>
            <a:chExt cx="5929238" cy="4894562"/>
          </a:xfrm>
        </p:grpSpPr>
        <p:pic>
          <p:nvPicPr>
            <p:cNvPr id="9" name="Picture 12">
              <a:extLst>
                <a:ext uri="{FF2B5EF4-FFF2-40B4-BE49-F238E27FC236}">
                  <a16:creationId xmlns:a16="http://schemas.microsoft.com/office/drawing/2014/main" id="{7BA2144D-7CF4-C2DD-373D-6E91DD264F06}"/>
                </a:ext>
              </a:extLst>
            </p:cNvPr>
            <p:cNvPicPr>
              <a:picLocks noChangeAspect="1"/>
            </p:cNvPicPr>
            <p:nvPr/>
          </p:nvPicPr>
          <p:blipFill>
            <a:blip r:embed="rId4"/>
            <a:srcRect l="9645" r="9645"/>
            <a:stretch>
              <a:fillRect/>
            </a:stretch>
          </p:blipFill>
          <p:spPr>
            <a:xfrm>
              <a:off x="0" y="0"/>
              <a:ext cx="5929238" cy="4894562"/>
            </a:xfrm>
            <a:prstGeom prst="rect">
              <a:avLst/>
            </a:prstGeom>
          </p:spPr>
        </p:pic>
      </p:grpSp>
      <p:grpSp>
        <p:nvGrpSpPr>
          <p:cNvPr id="31" name="Group 15">
            <a:extLst>
              <a:ext uri="{FF2B5EF4-FFF2-40B4-BE49-F238E27FC236}">
                <a16:creationId xmlns:a16="http://schemas.microsoft.com/office/drawing/2014/main" id="{27F3ECEB-CC8F-D30F-C939-A37051147BBF}"/>
              </a:ext>
            </a:extLst>
          </p:cNvPr>
          <p:cNvGrpSpPr/>
          <p:nvPr/>
        </p:nvGrpSpPr>
        <p:grpSpPr>
          <a:xfrm>
            <a:off x="7076798" y="5513647"/>
            <a:ext cx="4446928" cy="718257"/>
            <a:chOff x="0" y="0"/>
            <a:chExt cx="1622251" cy="262022"/>
          </a:xfrm>
        </p:grpSpPr>
        <p:sp>
          <p:nvSpPr>
            <p:cNvPr id="26" name="Freeform 16">
              <a:extLst>
                <a:ext uri="{FF2B5EF4-FFF2-40B4-BE49-F238E27FC236}">
                  <a16:creationId xmlns:a16="http://schemas.microsoft.com/office/drawing/2014/main" id="{49D1EF7C-D651-C04C-7F36-1BF361880CC4}"/>
                </a:ext>
              </a:extLst>
            </p:cNvPr>
            <p:cNvSpPr/>
            <p:nvPr/>
          </p:nvSpPr>
          <p:spPr>
            <a:xfrm>
              <a:off x="0" y="0"/>
              <a:ext cx="1622251" cy="262022"/>
            </a:xfrm>
            <a:custGeom>
              <a:avLst/>
              <a:gdLst/>
              <a:ahLst/>
              <a:cxnLst/>
              <a:rect l="l" t="t" r="r" b="b"/>
              <a:pathLst>
                <a:path w="1622251" h="262022">
                  <a:moveTo>
                    <a:pt x="0" y="0"/>
                  </a:moveTo>
                  <a:lnTo>
                    <a:pt x="1622251" y="0"/>
                  </a:lnTo>
                  <a:lnTo>
                    <a:pt x="1622251" y="262022"/>
                  </a:lnTo>
                  <a:lnTo>
                    <a:pt x="0" y="262022"/>
                  </a:lnTo>
                  <a:close/>
                </a:path>
              </a:pathLst>
            </a:custGeom>
            <a:solidFill>
              <a:srgbClr val="231F20">
                <a:alpha val="60000"/>
              </a:srgbClr>
            </a:solidFill>
          </p:spPr>
        </p:sp>
      </p:grpSp>
      <p:sp>
        <p:nvSpPr>
          <p:cNvPr id="35" name="TextBox 28">
            <a:extLst>
              <a:ext uri="{FF2B5EF4-FFF2-40B4-BE49-F238E27FC236}">
                <a16:creationId xmlns:a16="http://schemas.microsoft.com/office/drawing/2014/main" id="{1FAAFA9B-1A2C-7CAB-B5CC-628A66A406C5}"/>
              </a:ext>
            </a:extLst>
          </p:cNvPr>
          <p:cNvSpPr txBox="1"/>
          <p:nvPr/>
        </p:nvSpPr>
        <p:spPr>
          <a:xfrm>
            <a:off x="8042333" y="5627031"/>
            <a:ext cx="2814510" cy="397160"/>
          </a:xfrm>
          <a:prstGeom prst="rect">
            <a:avLst/>
          </a:prstGeom>
        </p:spPr>
        <p:txBody>
          <a:bodyPr wrap="square" lIns="0" tIns="0" rIns="0" bIns="0" rtlCol="0" anchor="t">
            <a:spAutoFit/>
          </a:bodyPr>
          <a:lstStyle/>
          <a:p>
            <a:pPr marL="0" marR="0" lvl="0" indent="0" algn="ctr" defTabSz="914400" rtl="0" eaLnBrk="1" fontAlgn="auto" latinLnBrk="0" hangingPunct="1">
              <a:lnSpc>
                <a:spcPts val="3360"/>
              </a:lnSpc>
              <a:spcBef>
                <a:spcPct val="0"/>
              </a:spcBef>
              <a:spcAft>
                <a:spcPts val="0"/>
              </a:spcAft>
              <a:buClrTx/>
              <a:buSzTx/>
              <a:buFontTx/>
              <a:buNone/>
              <a:tabLst/>
              <a:defRPr/>
            </a:pPr>
            <a:r>
              <a:rPr lang="en-US" sz="2400" dirty="0">
                <a:solidFill>
                  <a:srgbClr val="FFFFFF"/>
                </a:solidFill>
                <a:latin typeface="Poppins Medium Bold"/>
              </a:rPr>
              <a:t>DIFFERENTIATION</a:t>
            </a:r>
            <a:endParaRPr kumimoji="0" lang="en-US" sz="2400" b="0" i="0" u="none" strike="noStrike" kern="1200" cap="none" spc="0" normalizeH="0" baseline="0" noProof="0" dirty="0">
              <a:ln>
                <a:noFill/>
              </a:ln>
              <a:solidFill>
                <a:srgbClr val="FFFFFF"/>
              </a:solidFill>
              <a:effectLst/>
              <a:uLnTx/>
              <a:uFillTx/>
              <a:latin typeface="Poppins Medium Bold"/>
              <a:ea typeface="+mn-ea"/>
              <a:cs typeface="+mn-cs"/>
            </a:endParaRPr>
          </a:p>
        </p:txBody>
      </p:sp>
      <p:sp>
        <p:nvSpPr>
          <p:cNvPr id="38" name="TextBox 23">
            <a:extLst>
              <a:ext uri="{FF2B5EF4-FFF2-40B4-BE49-F238E27FC236}">
                <a16:creationId xmlns:a16="http://schemas.microsoft.com/office/drawing/2014/main" id="{D097C69E-2F78-B85D-CD2B-94B542BAD4F4}"/>
              </a:ext>
            </a:extLst>
          </p:cNvPr>
          <p:cNvSpPr txBox="1"/>
          <p:nvPr/>
        </p:nvSpPr>
        <p:spPr>
          <a:xfrm>
            <a:off x="7066859" y="6630876"/>
            <a:ext cx="4446928" cy="2408993"/>
          </a:xfrm>
          <a:prstGeom prst="rect">
            <a:avLst/>
          </a:prstGeom>
        </p:spPr>
        <p:txBody>
          <a:bodyPr lIns="0" tIns="0" rIns="0" bIns="0" rtlCol="0" anchor="t">
            <a:spAutoFit/>
          </a:bodyPr>
          <a:lstStyle/>
          <a:p>
            <a:pPr marL="285750" marR="0" lvl="0" indent="-285750" defTabSz="914400" rtl="0" eaLnBrk="1" fontAlgn="auto" latinLnBrk="0" hangingPunct="1">
              <a:lnSpc>
                <a:spcPts val="2652"/>
              </a:lnSpc>
              <a:spcBef>
                <a:spcPts val="0"/>
              </a:spcBef>
              <a:spcAft>
                <a:spcPts val="0"/>
              </a:spcAft>
              <a:buClrTx/>
              <a:buSzTx/>
              <a:buFont typeface="Arial" panose="020B0604020202020204" pitchFamily="34" charset="0"/>
              <a:buChar char="•"/>
              <a:tabLst/>
              <a:defRPr/>
            </a:pPr>
            <a:r>
              <a:rPr lang="en-US" sz="2000" dirty="0">
                <a:solidFill>
                  <a:srgbClr val="242424"/>
                </a:solidFill>
                <a:latin typeface="Poppins"/>
              </a:rPr>
              <a:t>Organising teaching to focus on the learning needs of the child</a:t>
            </a:r>
          </a:p>
          <a:p>
            <a:pPr marL="285750" marR="0" lvl="0" indent="-285750" defTabSz="914400" rtl="0" eaLnBrk="1" fontAlgn="auto" latinLnBrk="0" hangingPunct="1">
              <a:lnSpc>
                <a:spcPts val="2652"/>
              </a:lnSpc>
              <a:spcBef>
                <a:spcPts val="0"/>
              </a:spcBef>
              <a:spcAft>
                <a:spcPts val="0"/>
              </a:spcAft>
              <a:buClrTx/>
              <a:buSzTx/>
              <a:buFont typeface="Arial" panose="020B0604020202020204" pitchFamily="34" charset="0"/>
              <a:buChar char="•"/>
              <a:tabLst/>
              <a:defRPr/>
            </a:pPr>
            <a:endParaRPr lang="en-US" sz="2000" dirty="0">
              <a:solidFill>
                <a:srgbClr val="242424"/>
              </a:solidFill>
              <a:latin typeface="Poppins"/>
            </a:endParaRPr>
          </a:p>
          <a:p>
            <a:pPr marL="285750" marR="0" lvl="0" indent="-285750" defTabSz="914400" rtl="0" eaLnBrk="1" fontAlgn="auto" latinLnBrk="0" hangingPunct="1">
              <a:lnSpc>
                <a:spcPts val="2652"/>
              </a:lnSpc>
              <a:spcBef>
                <a:spcPts val="0"/>
              </a:spcBef>
              <a:spcAft>
                <a:spcPts val="0"/>
              </a:spcAft>
              <a:buClrTx/>
              <a:buSzTx/>
              <a:buFont typeface="Arial" panose="020B0604020202020204" pitchFamily="34" charset="0"/>
              <a:buChar char="•"/>
              <a:tabLst/>
              <a:defRPr/>
            </a:pPr>
            <a:r>
              <a:rPr lang="en-US" sz="2000" dirty="0">
                <a:solidFill>
                  <a:srgbClr val="242424"/>
                </a:solidFill>
                <a:latin typeface="Poppins"/>
              </a:rPr>
              <a:t>Providing the report to the parent/home of each learner’s mastery of specific learning outcome</a:t>
            </a:r>
            <a:endParaRPr kumimoji="0" lang="en-US" sz="2000" b="0" i="0" u="none" strike="noStrike" kern="1200" cap="none" spc="0" normalizeH="0" baseline="0" noProof="0" dirty="0">
              <a:ln>
                <a:noFill/>
              </a:ln>
              <a:solidFill>
                <a:srgbClr val="242424"/>
              </a:solidFill>
              <a:effectLst/>
              <a:uLnTx/>
              <a:uFillTx/>
              <a:latin typeface="Poppins"/>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1354279" y="3295631"/>
            <a:ext cx="3441870" cy="5048269"/>
            <a:chOff x="0" y="0"/>
            <a:chExt cx="1164287" cy="805187"/>
          </a:xfrm>
        </p:grpSpPr>
        <p:sp>
          <p:nvSpPr>
            <p:cNvPr id="3" name="Freeform 3"/>
            <p:cNvSpPr/>
            <p:nvPr/>
          </p:nvSpPr>
          <p:spPr>
            <a:xfrm>
              <a:off x="0" y="0"/>
              <a:ext cx="1164287" cy="805187"/>
            </a:xfrm>
            <a:custGeom>
              <a:avLst/>
              <a:gdLst/>
              <a:ahLst/>
              <a:cxnLst/>
              <a:rect l="l" t="t" r="r" b="b"/>
              <a:pathLst>
                <a:path w="1164287" h="805187">
                  <a:moveTo>
                    <a:pt x="1039827" y="805187"/>
                  </a:moveTo>
                  <a:lnTo>
                    <a:pt x="124460" y="805187"/>
                  </a:lnTo>
                  <a:cubicBezTo>
                    <a:pt x="55880" y="805187"/>
                    <a:pt x="0" y="749307"/>
                    <a:pt x="0" y="680727"/>
                  </a:cubicBezTo>
                  <a:lnTo>
                    <a:pt x="0" y="124460"/>
                  </a:lnTo>
                  <a:cubicBezTo>
                    <a:pt x="0" y="55880"/>
                    <a:pt x="55880" y="0"/>
                    <a:pt x="124460" y="0"/>
                  </a:cubicBezTo>
                  <a:lnTo>
                    <a:pt x="1039827" y="0"/>
                  </a:lnTo>
                  <a:cubicBezTo>
                    <a:pt x="1108407" y="0"/>
                    <a:pt x="1164287" y="55880"/>
                    <a:pt x="1164287" y="124460"/>
                  </a:cubicBezTo>
                  <a:lnTo>
                    <a:pt x="1164287" y="680727"/>
                  </a:lnTo>
                  <a:cubicBezTo>
                    <a:pt x="1164287" y="749307"/>
                    <a:pt x="1108407" y="805187"/>
                    <a:pt x="1039827" y="805187"/>
                  </a:cubicBezTo>
                  <a:close/>
                </a:path>
              </a:pathLst>
            </a:custGeom>
            <a:solidFill>
              <a:srgbClr val="FFFFFF"/>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601792" y="2832147"/>
            <a:ext cx="946844" cy="946844"/>
          </a:xfrm>
          <a:prstGeom prst="rect">
            <a:avLst/>
          </a:prstGeom>
        </p:spPr>
      </p:pic>
      <p:sp>
        <p:nvSpPr>
          <p:cNvPr id="5" name="TextBox 5"/>
          <p:cNvSpPr txBox="1"/>
          <p:nvPr/>
        </p:nvSpPr>
        <p:spPr>
          <a:xfrm>
            <a:off x="1760593" y="3925426"/>
            <a:ext cx="2629241" cy="4308872"/>
          </a:xfrm>
          <a:prstGeom prst="rect">
            <a:avLst/>
          </a:prstGeom>
        </p:spPr>
        <p:txBody>
          <a:bodyPr lIns="0" tIns="0" rIns="0" bIns="0" rtlCol="0" anchor="t">
            <a:spAutoFit/>
          </a:bodyPr>
          <a:lstStyle/>
          <a:p>
            <a:pPr marL="0" lvl="0" indent="0" algn="ctr">
              <a:lnSpc>
                <a:spcPts val="2800"/>
              </a:lnSpc>
            </a:pPr>
            <a:r>
              <a:rPr lang="en-US" sz="2800" spc="40" dirty="0">
                <a:solidFill>
                  <a:srgbClr val="14110F"/>
                </a:solidFill>
                <a:latin typeface="Roboto"/>
              </a:rPr>
              <a:t>Digital, internet and mobile technologies to improve the speed and efficiency of information exchange between farmers and service providers</a:t>
            </a:r>
            <a:endParaRPr lang="en-US" sz="2800" spc="40" dirty="0">
              <a:solidFill>
                <a:srgbClr val="14110F"/>
              </a:solidFill>
              <a:latin typeface="Roboto"/>
              <a:ea typeface="Roboto"/>
            </a:endParaRPr>
          </a:p>
        </p:txBody>
      </p:sp>
      <p:sp>
        <p:nvSpPr>
          <p:cNvPr id="6" name="TextBox 6"/>
          <p:cNvSpPr txBox="1"/>
          <p:nvPr/>
        </p:nvSpPr>
        <p:spPr>
          <a:xfrm>
            <a:off x="2739862" y="2995054"/>
            <a:ext cx="670705" cy="582930"/>
          </a:xfrm>
          <a:prstGeom prst="rect">
            <a:avLst/>
          </a:prstGeom>
        </p:spPr>
        <p:txBody>
          <a:bodyPr lIns="0" tIns="0" rIns="0" bIns="0" rtlCol="0" anchor="t">
            <a:spAutoFit/>
          </a:bodyPr>
          <a:lstStyle/>
          <a:p>
            <a:pPr marL="0" lvl="0" indent="0" algn="ctr">
              <a:lnSpc>
                <a:spcPts val="4679"/>
              </a:lnSpc>
              <a:spcBef>
                <a:spcPct val="0"/>
              </a:spcBef>
            </a:pPr>
            <a:r>
              <a:rPr lang="en-US" sz="3599" u="none" spc="-35">
                <a:solidFill>
                  <a:srgbClr val="FFFFFF"/>
                </a:solidFill>
                <a:latin typeface="Roboto"/>
              </a:rPr>
              <a:t>1</a:t>
            </a:r>
          </a:p>
        </p:txBody>
      </p:sp>
      <p:grpSp>
        <p:nvGrpSpPr>
          <p:cNvPr id="7" name="Group 7"/>
          <p:cNvGrpSpPr/>
          <p:nvPr/>
        </p:nvGrpSpPr>
        <p:grpSpPr>
          <a:xfrm>
            <a:off x="5400136" y="3295631"/>
            <a:ext cx="3441870" cy="5048269"/>
            <a:chOff x="0" y="0"/>
            <a:chExt cx="1164287" cy="805187"/>
          </a:xfrm>
        </p:grpSpPr>
        <p:sp>
          <p:nvSpPr>
            <p:cNvPr id="8" name="Freeform 8"/>
            <p:cNvSpPr/>
            <p:nvPr/>
          </p:nvSpPr>
          <p:spPr>
            <a:xfrm>
              <a:off x="0" y="0"/>
              <a:ext cx="1164287" cy="805187"/>
            </a:xfrm>
            <a:custGeom>
              <a:avLst/>
              <a:gdLst/>
              <a:ahLst/>
              <a:cxnLst/>
              <a:rect l="l" t="t" r="r" b="b"/>
              <a:pathLst>
                <a:path w="1164287" h="805187">
                  <a:moveTo>
                    <a:pt x="1039827" y="805187"/>
                  </a:moveTo>
                  <a:lnTo>
                    <a:pt x="124460" y="805187"/>
                  </a:lnTo>
                  <a:cubicBezTo>
                    <a:pt x="55880" y="805187"/>
                    <a:pt x="0" y="749307"/>
                    <a:pt x="0" y="680727"/>
                  </a:cubicBezTo>
                  <a:lnTo>
                    <a:pt x="0" y="124460"/>
                  </a:lnTo>
                  <a:cubicBezTo>
                    <a:pt x="0" y="55880"/>
                    <a:pt x="55880" y="0"/>
                    <a:pt x="124460" y="0"/>
                  </a:cubicBezTo>
                  <a:lnTo>
                    <a:pt x="1039827" y="0"/>
                  </a:lnTo>
                  <a:cubicBezTo>
                    <a:pt x="1108407" y="0"/>
                    <a:pt x="1164287" y="55880"/>
                    <a:pt x="1164287" y="124460"/>
                  </a:cubicBezTo>
                  <a:lnTo>
                    <a:pt x="1164287" y="680727"/>
                  </a:lnTo>
                  <a:cubicBezTo>
                    <a:pt x="1164287" y="749307"/>
                    <a:pt x="1108407" y="805187"/>
                    <a:pt x="1039827" y="805187"/>
                  </a:cubicBezTo>
                  <a:close/>
                </a:path>
              </a:pathLst>
            </a:custGeom>
            <a:solidFill>
              <a:srgbClr val="FFFFFF"/>
            </a:solidFill>
          </p:spPr>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6548258" y="2732756"/>
            <a:ext cx="946844" cy="946844"/>
          </a:xfrm>
          <a:prstGeom prst="rect">
            <a:avLst/>
          </a:prstGeom>
        </p:spPr>
      </p:pic>
      <p:sp>
        <p:nvSpPr>
          <p:cNvPr id="10" name="TextBox 10"/>
          <p:cNvSpPr txBox="1"/>
          <p:nvPr/>
        </p:nvSpPr>
        <p:spPr>
          <a:xfrm>
            <a:off x="5642229" y="3925427"/>
            <a:ext cx="2878173" cy="3590727"/>
          </a:xfrm>
          <a:prstGeom prst="rect">
            <a:avLst/>
          </a:prstGeom>
        </p:spPr>
        <p:txBody>
          <a:bodyPr lIns="0" tIns="0" rIns="0" bIns="0" rtlCol="0" anchor="t">
            <a:spAutoFit/>
          </a:bodyPr>
          <a:lstStyle/>
          <a:p>
            <a:pPr marL="0" lvl="0" indent="0" algn="ctr">
              <a:lnSpc>
                <a:spcPts val="2800"/>
              </a:lnSpc>
            </a:pPr>
            <a:r>
              <a:rPr lang="en-US" sz="2800" spc="40" dirty="0">
                <a:solidFill>
                  <a:srgbClr val="14110F"/>
                </a:solidFill>
                <a:latin typeface="Roboto"/>
              </a:rPr>
              <a:t>Precision agriculture and related satellite technologies in aid of planning and monitoring of agricultural production and building climate resilience</a:t>
            </a:r>
            <a:endParaRPr lang="en-US" sz="2800" spc="40" dirty="0">
              <a:solidFill>
                <a:srgbClr val="14110F"/>
              </a:solidFill>
              <a:latin typeface="Roboto"/>
              <a:ea typeface="Roboto"/>
            </a:endParaRPr>
          </a:p>
        </p:txBody>
      </p:sp>
      <p:sp>
        <p:nvSpPr>
          <p:cNvPr id="11" name="TextBox 11"/>
          <p:cNvSpPr txBox="1"/>
          <p:nvPr/>
        </p:nvSpPr>
        <p:spPr>
          <a:xfrm>
            <a:off x="6686328" y="2895663"/>
            <a:ext cx="670705" cy="582930"/>
          </a:xfrm>
          <a:prstGeom prst="rect">
            <a:avLst/>
          </a:prstGeom>
        </p:spPr>
        <p:txBody>
          <a:bodyPr lIns="0" tIns="0" rIns="0" bIns="0" rtlCol="0" anchor="t">
            <a:spAutoFit/>
          </a:bodyPr>
          <a:lstStyle/>
          <a:p>
            <a:pPr marL="0" lvl="0" indent="0" algn="ctr">
              <a:lnSpc>
                <a:spcPts val="4679"/>
              </a:lnSpc>
              <a:spcBef>
                <a:spcPct val="0"/>
              </a:spcBef>
            </a:pPr>
            <a:r>
              <a:rPr lang="en-US" sz="3599" spc="-35">
                <a:solidFill>
                  <a:srgbClr val="FFFFFF"/>
                </a:solidFill>
                <a:latin typeface="Roboto"/>
              </a:rPr>
              <a:t>2</a:t>
            </a:r>
          </a:p>
        </p:txBody>
      </p:sp>
      <p:grpSp>
        <p:nvGrpSpPr>
          <p:cNvPr id="12" name="Group 12"/>
          <p:cNvGrpSpPr/>
          <p:nvPr/>
        </p:nvGrpSpPr>
        <p:grpSpPr>
          <a:xfrm>
            <a:off x="9445994" y="3295631"/>
            <a:ext cx="3441870" cy="5124469"/>
            <a:chOff x="0" y="0"/>
            <a:chExt cx="1164287" cy="805187"/>
          </a:xfrm>
        </p:grpSpPr>
        <p:sp>
          <p:nvSpPr>
            <p:cNvPr id="13" name="Freeform 13"/>
            <p:cNvSpPr/>
            <p:nvPr/>
          </p:nvSpPr>
          <p:spPr>
            <a:xfrm>
              <a:off x="0" y="0"/>
              <a:ext cx="1164287" cy="805187"/>
            </a:xfrm>
            <a:custGeom>
              <a:avLst/>
              <a:gdLst/>
              <a:ahLst/>
              <a:cxnLst/>
              <a:rect l="l" t="t" r="r" b="b"/>
              <a:pathLst>
                <a:path w="1164287" h="805187">
                  <a:moveTo>
                    <a:pt x="1039827" y="805187"/>
                  </a:moveTo>
                  <a:lnTo>
                    <a:pt x="124460" y="805187"/>
                  </a:lnTo>
                  <a:cubicBezTo>
                    <a:pt x="55880" y="805187"/>
                    <a:pt x="0" y="749307"/>
                    <a:pt x="0" y="680727"/>
                  </a:cubicBezTo>
                  <a:lnTo>
                    <a:pt x="0" y="124460"/>
                  </a:lnTo>
                  <a:cubicBezTo>
                    <a:pt x="0" y="55880"/>
                    <a:pt x="55880" y="0"/>
                    <a:pt x="124460" y="0"/>
                  </a:cubicBezTo>
                  <a:lnTo>
                    <a:pt x="1039827" y="0"/>
                  </a:lnTo>
                  <a:cubicBezTo>
                    <a:pt x="1108407" y="0"/>
                    <a:pt x="1164287" y="55880"/>
                    <a:pt x="1164287" y="124460"/>
                  </a:cubicBezTo>
                  <a:lnTo>
                    <a:pt x="1164287" y="680727"/>
                  </a:lnTo>
                  <a:cubicBezTo>
                    <a:pt x="1164287" y="749307"/>
                    <a:pt x="1108407" y="805187"/>
                    <a:pt x="1039827" y="805187"/>
                  </a:cubicBezTo>
                  <a:close/>
                </a:path>
              </a:pathLst>
            </a:custGeom>
            <a:solidFill>
              <a:srgbClr val="FFFFFF"/>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0574236" y="2732756"/>
            <a:ext cx="946844" cy="946844"/>
          </a:xfrm>
          <a:prstGeom prst="rect">
            <a:avLst/>
          </a:prstGeom>
        </p:spPr>
      </p:pic>
      <p:sp>
        <p:nvSpPr>
          <p:cNvPr id="15" name="TextBox 15"/>
          <p:cNvSpPr txBox="1"/>
          <p:nvPr/>
        </p:nvSpPr>
        <p:spPr>
          <a:xfrm>
            <a:off x="9584635" y="3919672"/>
            <a:ext cx="3035555" cy="3590727"/>
          </a:xfrm>
          <a:prstGeom prst="rect">
            <a:avLst/>
          </a:prstGeom>
        </p:spPr>
        <p:txBody>
          <a:bodyPr lIns="0" tIns="0" rIns="0" bIns="0" rtlCol="0" anchor="t">
            <a:spAutoFit/>
          </a:bodyPr>
          <a:lstStyle/>
          <a:p>
            <a:pPr algn="ctr">
              <a:lnSpc>
                <a:spcPts val="2800"/>
              </a:lnSpc>
            </a:pPr>
            <a:r>
              <a:rPr lang="en-US" sz="2800" spc="40" dirty="0">
                <a:solidFill>
                  <a:srgbClr val="14110F"/>
                </a:solidFill>
                <a:latin typeface="Roboto"/>
              </a:rPr>
              <a:t>Climate-smart technologies including big data for the design of irrigation, drainage and flood control systems to improve system efficiency</a:t>
            </a:r>
            <a:endParaRPr lang="en-US" sz="2800" spc="40" dirty="0">
              <a:solidFill>
                <a:srgbClr val="14110F"/>
              </a:solidFill>
              <a:latin typeface="Roboto"/>
              <a:ea typeface="Roboto"/>
            </a:endParaRPr>
          </a:p>
        </p:txBody>
      </p:sp>
      <p:sp>
        <p:nvSpPr>
          <p:cNvPr id="16" name="TextBox 16"/>
          <p:cNvSpPr txBox="1"/>
          <p:nvPr/>
        </p:nvSpPr>
        <p:spPr>
          <a:xfrm>
            <a:off x="10712306" y="2895663"/>
            <a:ext cx="670705" cy="582930"/>
          </a:xfrm>
          <a:prstGeom prst="rect">
            <a:avLst/>
          </a:prstGeom>
        </p:spPr>
        <p:txBody>
          <a:bodyPr lIns="0" tIns="0" rIns="0" bIns="0" rtlCol="0" anchor="t">
            <a:spAutoFit/>
          </a:bodyPr>
          <a:lstStyle/>
          <a:p>
            <a:pPr marL="0" lvl="0" indent="0" algn="ctr">
              <a:lnSpc>
                <a:spcPts val="4679"/>
              </a:lnSpc>
              <a:spcBef>
                <a:spcPct val="0"/>
              </a:spcBef>
            </a:pPr>
            <a:r>
              <a:rPr lang="en-US" sz="3599" spc="-35">
                <a:solidFill>
                  <a:srgbClr val="FFFFFF"/>
                </a:solidFill>
                <a:latin typeface="Roboto"/>
              </a:rPr>
              <a:t>3</a:t>
            </a:r>
          </a:p>
        </p:txBody>
      </p:sp>
      <p:grpSp>
        <p:nvGrpSpPr>
          <p:cNvPr id="17" name="Group 17"/>
          <p:cNvGrpSpPr/>
          <p:nvPr/>
        </p:nvGrpSpPr>
        <p:grpSpPr>
          <a:xfrm>
            <a:off x="13491851" y="3305570"/>
            <a:ext cx="3441870" cy="5114530"/>
            <a:chOff x="0" y="0"/>
            <a:chExt cx="1164287" cy="805187"/>
          </a:xfrm>
        </p:grpSpPr>
        <p:sp>
          <p:nvSpPr>
            <p:cNvPr id="18" name="Freeform 18"/>
            <p:cNvSpPr/>
            <p:nvPr/>
          </p:nvSpPr>
          <p:spPr>
            <a:xfrm>
              <a:off x="0" y="0"/>
              <a:ext cx="1164287" cy="805187"/>
            </a:xfrm>
            <a:custGeom>
              <a:avLst/>
              <a:gdLst/>
              <a:ahLst/>
              <a:cxnLst/>
              <a:rect l="l" t="t" r="r" b="b"/>
              <a:pathLst>
                <a:path w="1164287" h="805187">
                  <a:moveTo>
                    <a:pt x="1039827" y="805187"/>
                  </a:moveTo>
                  <a:lnTo>
                    <a:pt x="124460" y="805187"/>
                  </a:lnTo>
                  <a:cubicBezTo>
                    <a:pt x="55880" y="805187"/>
                    <a:pt x="0" y="749307"/>
                    <a:pt x="0" y="680727"/>
                  </a:cubicBezTo>
                  <a:lnTo>
                    <a:pt x="0" y="124460"/>
                  </a:lnTo>
                  <a:cubicBezTo>
                    <a:pt x="0" y="55880"/>
                    <a:pt x="55880" y="0"/>
                    <a:pt x="124460" y="0"/>
                  </a:cubicBezTo>
                  <a:lnTo>
                    <a:pt x="1039827" y="0"/>
                  </a:lnTo>
                  <a:cubicBezTo>
                    <a:pt x="1108407" y="0"/>
                    <a:pt x="1164287" y="55880"/>
                    <a:pt x="1164287" y="124460"/>
                  </a:cubicBezTo>
                  <a:lnTo>
                    <a:pt x="1164287" y="680727"/>
                  </a:lnTo>
                  <a:cubicBezTo>
                    <a:pt x="1164287" y="749307"/>
                    <a:pt x="1108407" y="805187"/>
                    <a:pt x="1039827" y="805187"/>
                  </a:cubicBezTo>
                  <a:close/>
                </a:path>
              </a:pathLst>
            </a:custGeom>
            <a:solidFill>
              <a:srgbClr val="FFFFFF"/>
            </a:solidFill>
          </p:spPr>
        </p:sp>
      </p:gr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14610155" y="2643304"/>
            <a:ext cx="946844" cy="946844"/>
          </a:xfrm>
          <a:prstGeom prst="rect">
            <a:avLst/>
          </a:prstGeom>
        </p:spPr>
      </p:pic>
      <p:sp>
        <p:nvSpPr>
          <p:cNvPr id="20" name="TextBox 20"/>
          <p:cNvSpPr txBox="1"/>
          <p:nvPr/>
        </p:nvSpPr>
        <p:spPr>
          <a:xfrm>
            <a:off x="13768956" y="3927651"/>
            <a:ext cx="2629241" cy="3590727"/>
          </a:xfrm>
          <a:prstGeom prst="rect">
            <a:avLst/>
          </a:prstGeom>
        </p:spPr>
        <p:txBody>
          <a:bodyPr lIns="0" tIns="0" rIns="0" bIns="0" rtlCol="0" anchor="t">
            <a:spAutoFit/>
          </a:bodyPr>
          <a:lstStyle/>
          <a:p>
            <a:pPr marL="0" lvl="0" indent="0" algn="ctr">
              <a:lnSpc>
                <a:spcPts val="2800"/>
              </a:lnSpc>
            </a:pPr>
            <a:r>
              <a:rPr lang="en-US" sz="2800" spc="40" dirty="0">
                <a:solidFill>
                  <a:srgbClr val="14110F"/>
                </a:solidFill>
                <a:latin typeface="Roboto"/>
              </a:rPr>
              <a:t>Crop traceability systems – as an aid in food safety management systems and enhancing consumer experience</a:t>
            </a:r>
          </a:p>
        </p:txBody>
      </p:sp>
      <p:sp>
        <p:nvSpPr>
          <p:cNvPr id="21" name="TextBox 21"/>
          <p:cNvSpPr txBox="1"/>
          <p:nvPr/>
        </p:nvSpPr>
        <p:spPr>
          <a:xfrm>
            <a:off x="14748224" y="2806211"/>
            <a:ext cx="670705" cy="582930"/>
          </a:xfrm>
          <a:prstGeom prst="rect">
            <a:avLst/>
          </a:prstGeom>
        </p:spPr>
        <p:txBody>
          <a:bodyPr lIns="0" tIns="0" rIns="0" bIns="0" rtlCol="0" anchor="t">
            <a:spAutoFit/>
          </a:bodyPr>
          <a:lstStyle/>
          <a:p>
            <a:pPr marL="0" lvl="0" indent="0" algn="ctr">
              <a:lnSpc>
                <a:spcPts val="4679"/>
              </a:lnSpc>
              <a:spcBef>
                <a:spcPct val="0"/>
              </a:spcBef>
            </a:pPr>
            <a:r>
              <a:rPr lang="en-US" sz="3599" spc="-35">
                <a:solidFill>
                  <a:srgbClr val="FFFFFF"/>
                </a:solidFill>
                <a:latin typeface="Roboto"/>
              </a:rPr>
              <a:t>4</a:t>
            </a:r>
          </a:p>
        </p:txBody>
      </p:sp>
      <p:grpSp>
        <p:nvGrpSpPr>
          <p:cNvPr id="22" name="Group 22"/>
          <p:cNvGrpSpPr/>
          <p:nvPr/>
        </p:nvGrpSpPr>
        <p:grpSpPr>
          <a:xfrm>
            <a:off x="1447800" y="571500"/>
            <a:ext cx="15790721" cy="2054652"/>
            <a:chOff x="-3475693" y="-536412"/>
            <a:chExt cx="15378112" cy="2739535"/>
          </a:xfrm>
        </p:grpSpPr>
        <p:sp>
          <p:nvSpPr>
            <p:cNvPr id="23" name="TextBox 23"/>
            <p:cNvSpPr txBox="1"/>
            <p:nvPr/>
          </p:nvSpPr>
          <p:spPr>
            <a:xfrm>
              <a:off x="-3475693" y="1181476"/>
              <a:ext cx="15378112" cy="1021647"/>
            </a:xfrm>
            <a:prstGeom prst="rect">
              <a:avLst/>
            </a:prstGeom>
          </p:spPr>
          <p:txBody>
            <a:bodyPr lIns="0" tIns="0" rIns="0" bIns="0" rtlCol="0" anchor="t">
              <a:spAutoFit/>
            </a:bodyPr>
            <a:lstStyle/>
            <a:p>
              <a:pPr marL="0" lvl="0" indent="0" algn="l">
                <a:lnSpc>
                  <a:spcPts val="3079"/>
                </a:lnSpc>
                <a:spcBef>
                  <a:spcPct val="0"/>
                </a:spcBef>
              </a:pPr>
              <a:r>
                <a:rPr lang="en-US" sz="2200" spc="43" dirty="0">
                  <a:solidFill>
                    <a:srgbClr val="14110F"/>
                  </a:solidFill>
                  <a:latin typeface="Roboto"/>
                </a:rPr>
                <a:t>A focus on initiatives that demonstrate a strong potential for scale, which could be replicated or scaled up by CDB and public/private sector partners</a:t>
              </a:r>
            </a:p>
          </p:txBody>
        </p:sp>
        <p:sp>
          <p:nvSpPr>
            <p:cNvPr id="24" name="TextBox 24"/>
            <p:cNvSpPr txBox="1"/>
            <p:nvPr/>
          </p:nvSpPr>
          <p:spPr>
            <a:xfrm>
              <a:off x="-3475693" y="-536412"/>
              <a:ext cx="15378112" cy="1029971"/>
            </a:xfrm>
            <a:prstGeom prst="rect">
              <a:avLst/>
            </a:prstGeom>
          </p:spPr>
          <p:txBody>
            <a:bodyPr lIns="0" tIns="0" rIns="0" bIns="0" rtlCol="0" anchor="t">
              <a:spAutoFit/>
            </a:bodyPr>
            <a:lstStyle/>
            <a:p>
              <a:pPr marL="0" lvl="0" indent="0" algn="l">
                <a:lnSpc>
                  <a:spcPts val="6240"/>
                </a:lnSpc>
                <a:spcBef>
                  <a:spcPct val="0"/>
                </a:spcBef>
              </a:pPr>
              <a:r>
                <a:rPr lang="en-US" sz="4800" spc="-48" dirty="0">
                  <a:solidFill>
                    <a:srgbClr val="14110F"/>
                  </a:solidFill>
                  <a:latin typeface="Roboto Bold"/>
                </a:rPr>
                <a:t>Agriculture</a:t>
              </a:r>
            </a:p>
          </p:txBody>
        </p:sp>
      </p:grpSp>
      <p:sp>
        <p:nvSpPr>
          <p:cNvPr id="28" name="AutoShape 28"/>
          <p:cNvSpPr/>
          <p:nvPr/>
        </p:nvSpPr>
        <p:spPr>
          <a:xfrm>
            <a:off x="9412" y="8870247"/>
            <a:ext cx="18278588" cy="1416753"/>
          </a:xfrm>
          <a:prstGeom prst="rect">
            <a:avLst/>
          </a:prstGeom>
          <a:solidFill>
            <a:srgbClr val="1754F1"/>
          </a:solid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9412" y="0"/>
            <a:ext cx="18288000" cy="10287000"/>
          </a:xfrm>
          <a:prstGeom prst="rect">
            <a:avLst/>
          </a:prstGeom>
        </p:spPr>
      </p:pic>
      <p:sp>
        <p:nvSpPr>
          <p:cNvPr id="5" name="TextBox 5"/>
          <p:cNvSpPr txBox="1"/>
          <p:nvPr/>
        </p:nvSpPr>
        <p:spPr>
          <a:xfrm>
            <a:off x="1672644" y="3306263"/>
            <a:ext cx="14329356" cy="2590389"/>
          </a:xfrm>
          <a:prstGeom prst="rect">
            <a:avLst/>
          </a:prstGeom>
        </p:spPr>
        <p:txBody>
          <a:bodyPr wrap="square" lIns="0" tIns="0" rIns="0" bIns="0" rtlCol="0" anchor="t">
            <a:spAutoFit/>
          </a:bodyPr>
          <a:lstStyle/>
          <a:p>
            <a:pPr algn="ctr">
              <a:lnSpc>
                <a:spcPts val="10400"/>
              </a:lnSpc>
            </a:pPr>
            <a:r>
              <a:rPr lang="en-US" sz="8000" dirty="0">
                <a:solidFill>
                  <a:srgbClr val="FFFFFF"/>
                </a:solidFill>
                <a:latin typeface="Roboto Bold"/>
              </a:rPr>
              <a:t>Addressing the Digital Gap for Inclusive Development</a:t>
            </a:r>
          </a:p>
        </p:txBody>
      </p:sp>
      <p:sp>
        <p:nvSpPr>
          <p:cNvPr id="6" name="AutoShape 6"/>
          <p:cNvSpPr/>
          <p:nvPr/>
        </p:nvSpPr>
        <p:spPr>
          <a:xfrm>
            <a:off x="9412" y="8870247"/>
            <a:ext cx="18278588" cy="1416753"/>
          </a:xfrm>
          <a:prstGeom prst="rect">
            <a:avLst/>
          </a:prstGeom>
          <a:solidFill>
            <a:srgbClr val="14110F"/>
          </a:solid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12" b="7812"/>
          <a:stretch>
            <a:fillRect/>
          </a:stretch>
        </p:blipFill>
        <p:spPr>
          <a:xfrm>
            <a:off x="0" y="0"/>
            <a:ext cx="18288000" cy="10287000"/>
          </a:xfrm>
          <a:prstGeom prst="rect">
            <a:avLst/>
          </a:prstGeom>
        </p:spPr>
      </p:pic>
      <p:sp>
        <p:nvSpPr>
          <p:cNvPr id="3" name="TextBox 3"/>
          <p:cNvSpPr txBox="1"/>
          <p:nvPr/>
        </p:nvSpPr>
        <p:spPr>
          <a:xfrm>
            <a:off x="2670756" y="3906202"/>
            <a:ext cx="12946487" cy="2331720"/>
          </a:xfrm>
          <a:prstGeom prst="rect">
            <a:avLst/>
          </a:prstGeom>
        </p:spPr>
        <p:txBody>
          <a:bodyPr lIns="0" tIns="0" rIns="0" bIns="0" rtlCol="0" anchor="t">
            <a:spAutoFit/>
          </a:bodyPr>
          <a:lstStyle/>
          <a:p>
            <a:pPr algn="ctr">
              <a:lnSpc>
                <a:spcPts val="18720"/>
              </a:lnSpc>
            </a:pPr>
            <a:r>
              <a:rPr lang="en-US" sz="14400">
                <a:solidFill>
                  <a:srgbClr val="FFFFFF"/>
                </a:solidFill>
                <a:latin typeface="Roboto Bold"/>
              </a:rPr>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60B770E-507E-4361-9D91-5007702BFC32}"/>
              </a:ext>
            </a:extLst>
          </p:cNvPr>
          <p:cNvSpPr>
            <a:spLocks noGrp="1"/>
          </p:cNvSpPr>
          <p:nvPr>
            <p:ph type="title" idx="4294967295"/>
          </p:nvPr>
        </p:nvSpPr>
        <p:spPr>
          <a:xfrm>
            <a:off x="946149" y="6644962"/>
            <a:ext cx="8058150" cy="2813693"/>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nSpc>
                <a:spcPct val="107000"/>
              </a:lnSpc>
              <a:spcBef>
                <a:spcPts val="0"/>
              </a:spcBef>
              <a:spcAft>
                <a:spcPts val="1200"/>
              </a:spcAft>
            </a:pPr>
            <a:r>
              <a:rPr lang="en-US" sz="3600" dirty="0">
                <a:latin typeface="Calibri" panose="020F0502020204030204" pitchFamily="34" charset="0"/>
                <a:ea typeface="Calibri" panose="020F0502020204030204" pitchFamily="34" charset="0"/>
                <a:cs typeface="Times New Roman" panose="02020603050405020304" pitchFamily="18" charset="0"/>
              </a:rPr>
              <a:t>An estimated 4.9 billion people or 63% of the world’s population used the Internet in 2021. </a:t>
            </a:r>
            <a:r>
              <a:rPr lang="en-US" sz="2400" dirty="0">
                <a:latin typeface="Calibri" panose="020F0502020204030204" pitchFamily="34" charset="0"/>
                <a:ea typeface="Calibri" panose="020F0502020204030204" pitchFamily="34" charset="0"/>
                <a:cs typeface="Times New Roman" panose="02020603050405020304" pitchFamily="18" charset="0"/>
              </a:rPr>
              <a:t>(Source ITU) </a:t>
            </a:r>
          </a:p>
        </p:txBody>
      </p:sp>
      <p:sp>
        <p:nvSpPr>
          <p:cNvPr id="11" name="Text Placeholder 10">
            <a:extLst>
              <a:ext uri="{FF2B5EF4-FFF2-40B4-BE49-F238E27FC236}">
                <a16:creationId xmlns:a16="http://schemas.microsoft.com/office/drawing/2014/main" id="{C6BEE08E-D5C0-42E2-AB73-7CCC07B72E39}"/>
              </a:ext>
            </a:extLst>
          </p:cNvPr>
          <p:cNvSpPr>
            <a:spLocks noGrp="1"/>
          </p:cNvSpPr>
          <p:nvPr>
            <p:ph type="body" sz="quarter" idx="16"/>
          </p:nvPr>
        </p:nvSpPr>
        <p:spPr>
          <a:xfrm>
            <a:off x="10313175" y="689728"/>
            <a:ext cx="7210854" cy="2672708"/>
          </a:xfrm>
        </p:spPr>
        <p:txBody>
          <a:bodyPr/>
          <a:lstStyle/>
          <a:p>
            <a:pPr algn="l">
              <a:lnSpc>
                <a:spcPct val="100000"/>
              </a:lnSpc>
            </a:pPr>
            <a:r>
              <a:rPr lang="en-US" dirty="0"/>
              <a:t>This represents an increase of 17% since 2019, with 782 million people estimated to have come online during that period.</a:t>
            </a:r>
          </a:p>
        </p:txBody>
      </p:sp>
      <p:pic>
        <p:nvPicPr>
          <p:cNvPr id="13" name="Picture Placeholder 12">
            <a:extLst>
              <a:ext uri="{FF2B5EF4-FFF2-40B4-BE49-F238E27FC236}">
                <a16:creationId xmlns:a16="http://schemas.microsoft.com/office/drawing/2014/main" id="{C56F6876-F532-4396-8FC3-BEB43E626529}"/>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pic>
        <p:nvPicPr>
          <p:cNvPr id="15" name="Picture Placeholder 14">
            <a:extLst>
              <a:ext uri="{FF2B5EF4-FFF2-40B4-BE49-F238E27FC236}">
                <a16:creationId xmlns:a16="http://schemas.microsoft.com/office/drawing/2014/main" id="{95339E7E-14EB-4886-A417-E9C84CA1E342}"/>
              </a:ext>
              <a:ext uri="{C183D7F6-B498-43B3-948B-1728B52AA6E4}">
                <adec:decorative xmlns:adec="http://schemas.microsoft.com/office/drawing/2017/decorative" val="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83826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25" b="7825"/>
          <a:stretch>
            <a:fillRect/>
          </a:stretch>
        </p:blipFill>
        <p:spPr>
          <a:xfrm>
            <a:off x="9412" y="0"/>
            <a:ext cx="18288000" cy="10287000"/>
          </a:xfrm>
          <a:prstGeom prst="rect">
            <a:avLst/>
          </a:prstGeom>
        </p:spPr>
      </p:pic>
      <p:sp>
        <p:nvSpPr>
          <p:cNvPr id="3" name="AutoShape 3"/>
          <p:cNvSpPr/>
          <p:nvPr/>
        </p:nvSpPr>
        <p:spPr>
          <a:xfrm>
            <a:off x="9412" y="8870247"/>
            <a:ext cx="18278588" cy="1416753"/>
          </a:xfrm>
          <a:prstGeom prst="rect">
            <a:avLst/>
          </a:prstGeom>
          <a:solidFill>
            <a:srgbClr val="1754F1"/>
          </a:solidFill>
        </p:spPr>
      </p:sp>
      <p:sp>
        <p:nvSpPr>
          <p:cNvPr id="5" name="TextBox 5"/>
          <p:cNvSpPr txBox="1"/>
          <p:nvPr/>
        </p:nvSpPr>
        <p:spPr>
          <a:xfrm>
            <a:off x="2743200" y="3390900"/>
            <a:ext cx="11761829" cy="1256691"/>
          </a:xfrm>
          <a:prstGeom prst="rect">
            <a:avLst/>
          </a:prstGeom>
        </p:spPr>
        <p:txBody>
          <a:bodyPr lIns="0" tIns="0" rIns="0" bIns="0" rtlCol="0" anchor="t">
            <a:spAutoFit/>
          </a:bodyPr>
          <a:lstStyle/>
          <a:p>
            <a:pPr>
              <a:lnSpc>
                <a:spcPts val="10400"/>
              </a:lnSpc>
            </a:pPr>
            <a:r>
              <a:rPr lang="en-US" sz="8000" dirty="0">
                <a:solidFill>
                  <a:srgbClr val="FFFFFF"/>
                </a:solidFill>
                <a:latin typeface="Roboto Bold"/>
              </a:rPr>
              <a:t>What are the challenges?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12" b="7812"/>
          <a:stretch>
            <a:fillRect/>
          </a:stretch>
        </p:blipFill>
        <p:spPr>
          <a:xfrm>
            <a:off x="0" y="0"/>
            <a:ext cx="18288000" cy="10287000"/>
          </a:xfrm>
          <a:prstGeom prst="rect">
            <a:avLst/>
          </a:prstGeom>
        </p:spPr>
      </p:pic>
      <p:sp>
        <p:nvSpPr>
          <p:cNvPr id="9" name="AutoShape 9"/>
          <p:cNvSpPr/>
          <p:nvPr/>
        </p:nvSpPr>
        <p:spPr>
          <a:xfrm>
            <a:off x="9412" y="8039101"/>
            <a:ext cx="18278588" cy="2247900"/>
          </a:xfrm>
          <a:prstGeom prst="rect">
            <a:avLst/>
          </a:prstGeom>
          <a:solidFill>
            <a:srgbClr val="14110F"/>
          </a:solidFill>
        </p:spPr>
      </p:sp>
      <p:pic>
        <p:nvPicPr>
          <p:cNvPr id="10" name="Picture Placeholder 7">
            <a:extLst>
              <a:ext uri="{FF2B5EF4-FFF2-40B4-BE49-F238E27FC236}">
                <a16:creationId xmlns:a16="http://schemas.microsoft.com/office/drawing/2014/main" id="{AC7006BD-B89E-A034-36FC-3E1734105B5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17409" b="17409"/>
          <a:stretch/>
        </p:blipFill>
        <p:spPr>
          <a:xfrm>
            <a:off x="0" y="17463"/>
            <a:ext cx="18288000" cy="8021637"/>
          </a:xfrm>
          <a:prstGeom prst="rect">
            <a:avLst/>
          </a:prstGeom>
        </p:spPr>
      </p:pic>
      <p:sp>
        <p:nvSpPr>
          <p:cNvPr id="11" name="TextBox 10">
            <a:extLst>
              <a:ext uri="{FF2B5EF4-FFF2-40B4-BE49-F238E27FC236}">
                <a16:creationId xmlns:a16="http://schemas.microsoft.com/office/drawing/2014/main" id="{417C2BC4-044C-8A3F-F226-6FDA2687C7F8}"/>
              </a:ext>
            </a:extLst>
          </p:cNvPr>
          <p:cNvSpPr txBox="1"/>
          <p:nvPr/>
        </p:nvSpPr>
        <p:spPr>
          <a:xfrm>
            <a:off x="1524000" y="8496300"/>
            <a:ext cx="15011400" cy="1015663"/>
          </a:xfrm>
          <a:prstGeom prst="rect">
            <a:avLst/>
          </a:prstGeom>
          <a:noFill/>
        </p:spPr>
        <p:txBody>
          <a:bodyPr wrap="square" rtlCol="0">
            <a:spAutoFit/>
          </a:bodyPr>
          <a:lstStyle/>
          <a:p>
            <a:pPr algn="ctr"/>
            <a:r>
              <a:rPr lang="en-US" sz="6000" dirty="0">
                <a:solidFill>
                  <a:schemeClr val="bg1"/>
                </a:solidFill>
              </a:rPr>
              <a:t>SOCIAL VULNERABLE POPULATIONS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8981440" y="2247900"/>
            <a:ext cx="8327198" cy="6362700"/>
            <a:chOff x="-203200" y="-57151"/>
            <a:chExt cx="11102931" cy="8483599"/>
          </a:xfrm>
        </p:grpSpPr>
        <p:sp>
          <p:nvSpPr>
            <p:cNvPr id="3" name="TextBox 3"/>
            <p:cNvSpPr txBox="1"/>
            <p:nvPr/>
          </p:nvSpPr>
          <p:spPr>
            <a:xfrm>
              <a:off x="-203200" y="7456097"/>
              <a:ext cx="10899731" cy="970351"/>
            </a:xfrm>
            <a:prstGeom prst="rect">
              <a:avLst/>
            </a:prstGeom>
          </p:spPr>
          <p:txBody>
            <a:bodyPr lIns="0" tIns="0" rIns="0" bIns="0" rtlCol="0" anchor="t">
              <a:spAutoFit/>
            </a:bodyPr>
            <a:lstStyle/>
            <a:p>
              <a:pPr marL="342900" lvl="0" indent="-342900" algn="l">
                <a:lnSpc>
                  <a:spcPts val="2939"/>
                </a:lnSpc>
                <a:spcBef>
                  <a:spcPct val="0"/>
                </a:spcBef>
                <a:buFont typeface="Arial" panose="020B0604020202020204" pitchFamily="34" charset="0"/>
                <a:buChar char="•"/>
              </a:pPr>
              <a:r>
                <a:rPr lang="en-US" sz="2400" spc="41" dirty="0">
                  <a:solidFill>
                    <a:srgbClr val="14110F"/>
                  </a:solidFill>
                  <a:latin typeface="Roboto"/>
                </a:rPr>
                <a:t>Are disproportionately affected and in danger of falling further behind on academic targets.</a:t>
              </a:r>
            </a:p>
          </p:txBody>
        </p:sp>
        <p:sp>
          <p:nvSpPr>
            <p:cNvPr id="4" name="TextBox 4"/>
            <p:cNvSpPr txBox="1"/>
            <p:nvPr/>
          </p:nvSpPr>
          <p:spPr>
            <a:xfrm>
              <a:off x="0" y="-57151"/>
              <a:ext cx="10899731" cy="5240750"/>
            </a:xfrm>
            <a:prstGeom prst="rect">
              <a:avLst/>
            </a:prstGeom>
          </p:spPr>
          <p:txBody>
            <a:bodyPr lIns="0" tIns="0" rIns="0" bIns="0" rtlCol="0" anchor="t">
              <a:spAutoFit/>
            </a:bodyPr>
            <a:lstStyle/>
            <a:p>
              <a:pPr marL="685800" lvl="0" indent="-685800" algn="l">
                <a:lnSpc>
                  <a:spcPts val="6240"/>
                </a:lnSpc>
                <a:spcBef>
                  <a:spcPct val="0"/>
                </a:spcBef>
                <a:buFont typeface="Arial" panose="020B0604020202020204" pitchFamily="34" charset="0"/>
                <a:buChar char="•"/>
              </a:pPr>
              <a:r>
                <a:rPr lang="en-US" sz="4800" spc="-48" dirty="0">
                  <a:solidFill>
                    <a:srgbClr val="14110F"/>
                  </a:solidFill>
                  <a:latin typeface="Roboto Bold"/>
                </a:rPr>
                <a:t>Persons with disabilities</a:t>
              </a:r>
            </a:p>
            <a:p>
              <a:pPr marL="685800" lvl="0" indent="-685800" algn="l">
                <a:lnSpc>
                  <a:spcPts val="6240"/>
                </a:lnSpc>
                <a:spcBef>
                  <a:spcPct val="0"/>
                </a:spcBef>
                <a:buFont typeface="Arial" panose="020B0604020202020204" pitchFamily="34" charset="0"/>
                <a:buChar char="•"/>
              </a:pPr>
              <a:r>
                <a:rPr lang="en-US" sz="4800" spc="-48" dirty="0">
                  <a:solidFill>
                    <a:srgbClr val="14110F"/>
                  </a:solidFill>
                  <a:latin typeface="Roboto Bold"/>
                </a:rPr>
                <a:t>remote communities</a:t>
              </a:r>
            </a:p>
            <a:p>
              <a:pPr marL="685800" lvl="0" indent="-685800" algn="l">
                <a:lnSpc>
                  <a:spcPts val="6240"/>
                </a:lnSpc>
                <a:spcBef>
                  <a:spcPct val="0"/>
                </a:spcBef>
                <a:buFont typeface="Arial" panose="020B0604020202020204" pitchFamily="34" charset="0"/>
                <a:buChar char="•"/>
              </a:pPr>
              <a:r>
                <a:rPr lang="en-US" sz="4800" spc="-48" dirty="0">
                  <a:solidFill>
                    <a:srgbClr val="14110F"/>
                  </a:solidFill>
                  <a:latin typeface="Roboto Bold"/>
                </a:rPr>
                <a:t>migrant populations</a:t>
              </a:r>
            </a:p>
            <a:p>
              <a:pPr marL="685800" lvl="0" indent="-685800" algn="l">
                <a:lnSpc>
                  <a:spcPts val="6240"/>
                </a:lnSpc>
                <a:spcBef>
                  <a:spcPct val="0"/>
                </a:spcBef>
                <a:buFont typeface="Arial" panose="020B0604020202020204" pitchFamily="34" charset="0"/>
                <a:buChar char="•"/>
              </a:pPr>
              <a:r>
                <a:rPr lang="en-US" sz="4800" spc="-48" dirty="0">
                  <a:solidFill>
                    <a:srgbClr val="14110F"/>
                  </a:solidFill>
                  <a:latin typeface="Roboto Bold"/>
                </a:rPr>
                <a:t>indigenous people</a:t>
              </a:r>
            </a:p>
            <a:p>
              <a:pPr marL="685800" lvl="0" indent="-685800" algn="l">
                <a:lnSpc>
                  <a:spcPts val="6240"/>
                </a:lnSpc>
                <a:spcBef>
                  <a:spcPct val="0"/>
                </a:spcBef>
                <a:buFont typeface="Arial" panose="020B0604020202020204" pitchFamily="34" charset="0"/>
                <a:buChar char="•"/>
              </a:pPr>
              <a:r>
                <a:rPr lang="en-US" sz="4800" spc="-48" dirty="0">
                  <a:solidFill>
                    <a:srgbClr val="14110F"/>
                  </a:solidFill>
                  <a:latin typeface="Roboto Bold"/>
                </a:rPr>
                <a:t>female-headed households</a:t>
              </a:r>
            </a:p>
          </p:txBody>
        </p:sp>
      </p:grpSp>
      <p:sp>
        <p:nvSpPr>
          <p:cNvPr id="5" name="AutoShape 5"/>
          <p:cNvSpPr/>
          <p:nvPr/>
        </p:nvSpPr>
        <p:spPr>
          <a:xfrm>
            <a:off x="0" y="0"/>
            <a:ext cx="6330934" cy="10287000"/>
          </a:xfrm>
          <a:prstGeom prst="rect">
            <a:avLst/>
          </a:prstGeom>
          <a:solidFill>
            <a:srgbClr val="1754F1"/>
          </a:solidFill>
        </p:spPr>
      </p:sp>
      <p:pic>
        <p:nvPicPr>
          <p:cNvPr id="14" name="Picture 13" descr="Businessman in wheelchair working at desk">
            <a:extLst>
              <a:ext uri="{FF2B5EF4-FFF2-40B4-BE49-F238E27FC236}">
                <a16:creationId xmlns:a16="http://schemas.microsoft.com/office/drawing/2014/main" id="{08897196-3803-E5F0-CFD3-3766B22A6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04900"/>
            <a:ext cx="8991600" cy="723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560632" y="2649434"/>
            <a:ext cx="8202367" cy="5958533"/>
            <a:chOff x="-1085252" y="-1858571"/>
            <a:chExt cx="8956823" cy="7267731"/>
          </a:xfrm>
        </p:grpSpPr>
        <p:sp>
          <p:nvSpPr>
            <p:cNvPr id="4" name="TextBox 4"/>
            <p:cNvSpPr txBox="1"/>
            <p:nvPr/>
          </p:nvSpPr>
          <p:spPr>
            <a:xfrm>
              <a:off x="-856037" y="-1858571"/>
              <a:ext cx="8727608" cy="2060394"/>
            </a:xfrm>
            <a:prstGeom prst="rect">
              <a:avLst/>
            </a:prstGeom>
          </p:spPr>
          <p:txBody>
            <a:bodyPr lIns="0" tIns="0" rIns="0" bIns="0" rtlCol="0" anchor="t">
              <a:spAutoFit/>
            </a:bodyPr>
            <a:lstStyle/>
            <a:p>
              <a:pPr marL="0" lvl="0" indent="0" algn="l">
                <a:lnSpc>
                  <a:spcPts val="6240"/>
                </a:lnSpc>
                <a:spcBef>
                  <a:spcPct val="0"/>
                </a:spcBef>
              </a:pPr>
              <a:r>
                <a:rPr lang="en-US" sz="4800" spc="-48" dirty="0">
                  <a:solidFill>
                    <a:srgbClr val="14110F"/>
                  </a:solidFill>
                  <a:latin typeface="Roboto Bold"/>
                </a:rPr>
                <a:t>Digital Skills Are Essential for Future Jobs</a:t>
              </a:r>
            </a:p>
          </p:txBody>
        </p:sp>
        <p:sp>
          <p:nvSpPr>
            <p:cNvPr id="16" name="TextBox 3">
              <a:extLst>
                <a:ext uri="{FF2B5EF4-FFF2-40B4-BE49-F238E27FC236}">
                  <a16:creationId xmlns:a16="http://schemas.microsoft.com/office/drawing/2014/main" id="{8DC09C7C-EF35-B576-9BC1-47EEC9FA63BB}"/>
                </a:ext>
              </a:extLst>
            </p:cNvPr>
            <p:cNvSpPr txBox="1"/>
            <p:nvPr/>
          </p:nvSpPr>
          <p:spPr>
            <a:xfrm>
              <a:off x="-1085252" y="4036601"/>
              <a:ext cx="8727607" cy="1372559"/>
            </a:xfrm>
            <a:prstGeom prst="rect">
              <a:avLst/>
            </a:prstGeom>
          </p:spPr>
          <p:txBody>
            <a:bodyPr lIns="0" tIns="0" rIns="0" bIns="0" rtlCol="0" anchor="t">
              <a:spAutoFit/>
            </a:bodyPr>
            <a:lstStyle/>
            <a:p>
              <a:pPr marL="342900" indent="-342900">
                <a:lnSpc>
                  <a:spcPts val="2939"/>
                </a:lnSpc>
                <a:buFont typeface="Arial" panose="020B0604020202020204" pitchFamily="34" charset="0"/>
                <a:buChar char="•"/>
              </a:pPr>
              <a:r>
                <a:rPr lang="en-US" sz="3200" spc="41" dirty="0">
                  <a:solidFill>
                    <a:srgbClr val="14110F"/>
                  </a:solidFill>
                  <a:latin typeface="Roboto"/>
                </a:rPr>
                <a:t>Limited/lack of basic skills – dispelling the myth that all children and youth are digital natives</a:t>
              </a:r>
              <a:endParaRPr lang="en-US" sz="3200" spc="42">
                <a:solidFill>
                  <a:srgbClr val="14110F"/>
                </a:solidFill>
                <a:latin typeface="Roboto"/>
                <a:ea typeface="Roboto"/>
              </a:endParaRPr>
            </a:p>
          </p:txBody>
        </p:sp>
        <p:sp>
          <p:nvSpPr>
            <p:cNvPr id="19" name="TextBox 3">
              <a:extLst>
                <a:ext uri="{FF2B5EF4-FFF2-40B4-BE49-F238E27FC236}">
                  <a16:creationId xmlns:a16="http://schemas.microsoft.com/office/drawing/2014/main" id="{C790E648-2283-3C19-FB6C-1B6DB7F309B8}"/>
                </a:ext>
              </a:extLst>
            </p:cNvPr>
            <p:cNvSpPr txBox="1"/>
            <p:nvPr/>
          </p:nvSpPr>
          <p:spPr>
            <a:xfrm>
              <a:off x="-1078757" y="1670050"/>
              <a:ext cx="8738461" cy="918949"/>
            </a:xfrm>
            <a:prstGeom prst="rect">
              <a:avLst/>
            </a:prstGeom>
          </p:spPr>
          <p:txBody>
            <a:bodyPr wrap="square" lIns="0" tIns="0" rIns="0" bIns="0" rtlCol="0" anchor="t">
              <a:spAutoFit/>
            </a:bodyPr>
            <a:lstStyle/>
            <a:p>
              <a:pPr marL="342900" indent="-342900">
                <a:lnSpc>
                  <a:spcPts val="2939"/>
                </a:lnSpc>
                <a:buFont typeface="Arial" panose="020B0604020202020204" pitchFamily="34" charset="0"/>
                <a:buChar char="•"/>
              </a:pPr>
              <a:r>
                <a:rPr lang="en-US" sz="3200" spc="41" dirty="0">
                  <a:solidFill>
                    <a:srgbClr val="14110F"/>
                  </a:solidFill>
                  <a:latin typeface="Roboto"/>
                </a:rPr>
                <a:t>Lack of access to affordable high-speed broadband infrastructure and devices</a:t>
              </a:r>
              <a:endParaRPr lang="en-US" sz="3200" spc="42">
                <a:solidFill>
                  <a:srgbClr val="14110F"/>
                </a:solidFill>
                <a:latin typeface="Roboto"/>
                <a:ea typeface="Roboto"/>
              </a:endParaRPr>
            </a:p>
          </p:txBody>
        </p:sp>
      </p:grpSp>
      <p:sp>
        <p:nvSpPr>
          <p:cNvPr id="5" name="AutoShape 5"/>
          <p:cNvSpPr/>
          <p:nvPr/>
        </p:nvSpPr>
        <p:spPr>
          <a:xfrm>
            <a:off x="11957066" y="0"/>
            <a:ext cx="6330934" cy="10287000"/>
          </a:xfrm>
          <a:prstGeom prst="rect">
            <a:avLst/>
          </a:prstGeom>
          <a:solidFill>
            <a:srgbClr val="1754F1"/>
          </a:solidFill>
        </p:spPr>
      </p:sp>
      <p:pic>
        <p:nvPicPr>
          <p:cNvPr id="11" name="Picture Placeholder 7" descr="Man working on computer">
            <a:extLst>
              <a:ext uri="{FF2B5EF4-FFF2-40B4-BE49-F238E27FC236}">
                <a16:creationId xmlns:a16="http://schemas.microsoft.com/office/drawing/2014/main" id="{8EFF98CC-FAC4-2EAB-B92F-EAF699570531}"/>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9169649" y="1866900"/>
            <a:ext cx="8902686" cy="6172200"/>
          </a:xfrm>
          <a:prstGeom prst="rect">
            <a:avLst/>
          </a:prstGeom>
          <a:solidFill>
            <a:sysClr val="window" lastClr="FFFFFF">
              <a:lumMod val="95000"/>
            </a:sysClr>
          </a:solidFill>
        </p:spPr>
      </p:pic>
    </p:spTree>
    <p:extLst>
      <p:ext uri="{BB962C8B-B14F-4D97-AF65-F5344CB8AC3E}">
        <p14:creationId xmlns:p14="http://schemas.microsoft.com/office/powerpoint/2010/main" val="1572810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grpSp>
        <p:nvGrpSpPr>
          <p:cNvPr id="2" name="Group 2"/>
          <p:cNvGrpSpPr/>
          <p:nvPr/>
        </p:nvGrpSpPr>
        <p:grpSpPr>
          <a:xfrm>
            <a:off x="380068" y="663229"/>
            <a:ext cx="8611531" cy="8153171"/>
            <a:chOff x="-1290787" y="-4506846"/>
            <a:chExt cx="9802448" cy="10870896"/>
          </a:xfrm>
        </p:grpSpPr>
        <p:sp>
          <p:nvSpPr>
            <p:cNvPr id="3" name="TextBox 3"/>
            <p:cNvSpPr txBox="1"/>
            <p:nvPr/>
          </p:nvSpPr>
          <p:spPr>
            <a:xfrm>
              <a:off x="-1152003" y="3020857"/>
              <a:ext cx="9634752" cy="1004548"/>
            </a:xfrm>
            <a:prstGeom prst="rect">
              <a:avLst/>
            </a:prstGeom>
          </p:spPr>
          <p:txBody>
            <a:bodyPr wrap="square" lIns="0" tIns="0" rIns="0" bIns="0" rtlCol="0" anchor="t">
              <a:spAutoFit/>
            </a:bodyPr>
            <a:lstStyle/>
            <a:p>
              <a:pPr marL="342900" indent="-342900">
                <a:lnSpc>
                  <a:spcPts val="2939"/>
                </a:lnSpc>
                <a:buFont typeface="Arial" panose="020B0604020202020204" pitchFamily="34" charset="0"/>
                <a:buChar char="•"/>
              </a:pPr>
              <a:r>
                <a:rPr lang="en-US" sz="3200" spc="41" dirty="0">
                  <a:solidFill>
                    <a:srgbClr val="14110F"/>
                  </a:solidFill>
                  <a:latin typeface="Roboto"/>
                </a:rPr>
                <a:t>Women and girls have historically been underrepresented in STEM disciplines.</a:t>
              </a:r>
              <a:endParaRPr lang="en-US" sz="3200" spc="42">
                <a:solidFill>
                  <a:srgbClr val="14110F"/>
                </a:solidFill>
                <a:latin typeface="Roboto"/>
                <a:ea typeface="Roboto"/>
              </a:endParaRPr>
            </a:p>
          </p:txBody>
        </p:sp>
        <p:sp>
          <p:nvSpPr>
            <p:cNvPr id="4" name="TextBox 4"/>
            <p:cNvSpPr txBox="1"/>
            <p:nvPr/>
          </p:nvSpPr>
          <p:spPr>
            <a:xfrm>
              <a:off x="-942775" y="-4506846"/>
              <a:ext cx="9367698" cy="1000273"/>
            </a:xfrm>
            <a:prstGeom prst="rect">
              <a:avLst/>
            </a:prstGeom>
          </p:spPr>
          <p:txBody>
            <a:bodyPr wrap="square" lIns="0" tIns="0" rIns="0" bIns="0" rtlCol="0" anchor="t">
              <a:spAutoFit/>
            </a:bodyPr>
            <a:lstStyle/>
            <a:p>
              <a:pPr marL="0" lvl="0" indent="0" algn="l">
                <a:lnSpc>
                  <a:spcPts val="6240"/>
                </a:lnSpc>
                <a:spcBef>
                  <a:spcPct val="0"/>
                </a:spcBef>
              </a:pPr>
              <a:r>
                <a:rPr lang="en-US" sz="4800" spc="-48" dirty="0">
                  <a:solidFill>
                    <a:srgbClr val="14110F"/>
                  </a:solidFill>
                  <a:latin typeface="Roboto Bold"/>
                </a:rPr>
                <a:t>Gender</a:t>
              </a:r>
            </a:p>
          </p:txBody>
        </p:sp>
        <p:sp>
          <p:nvSpPr>
            <p:cNvPr id="16" name="TextBox 3">
              <a:extLst>
                <a:ext uri="{FF2B5EF4-FFF2-40B4-BE49-F238E27FC236}">
                  <a16:creationId xmlns:a16="http://schemas.microsoft.com/office/drawing/2014/main" id="{8DC09C7C-EF35-B576-9BC1-47EEC9FA63BB}"/>
                </a:ext>
              </a:extLst>
            </p:cNvPr>
            <p:cNvSpPr txBox="1"/>
            <p:nvPr/>
          </p:nvSpPr>
          <p:spPr>
            <a:xfrm>
              <a:off x="-1157785" y="1184882"/>
              <a:ext cx="9386106" cy="1004548"/>
            </a:xfrm>
            <a:prstGeom prst="rect">
              <a:avLst/>
            </a:prstGeom>
          </p:spPr>
          <p:txBody>
            <a:bodyPr wrap="square" lIns="0" tIns="0" rIns="0" bIns="0" rtlCol="0" anchor="t">
              <a:spAutoFit/>
            </a:bodyPr>
            <a:lstStyle/>
            <a:p>
              <a:pPr marL="342900" indent="-342900">
                <a:lnSpc>
                  <a:spcPts val="2939"/>
                </a:lnSpc>
                <a:buFont typeface="Arial" panose="020B0604020202020204" pitchFamily="34" charset="0"/>
                <a:buChar char="•"/>
              </a:pPr>
              <a:r>
                <a:rPr lang="en-US" sz="3200" spc="41" dirty="0">
                  <a:solidFill>
                    <a:srgbClr val="14110F"/>
                  </a:solidFill>
                  <a:latin typeface="Roboto"/>
                </a:rPr>
                <a:t>Strong Performance not translated to development of digital-age skills</a:t>
              </a:r>
              <a:endParaRPr lang="en-US" sz="3200" spc="42">
                <a:solidFill>
                  <a:srgbClr val="14110F"/>
                </a:solidFill>
                <a:latin typeface="Roboto"/>
                <a:ea typeface="Roboto"/>
              </a:endParaRPr>
            </a:p>
          </p:txBody>
        </p:sp>
        <p:sp>
          <p:nvSpPr>
            <p:cNvPr id="17" name="TextBox 3">
              <a:extLst>
                <a:ext uri="{FF2B5EF4-FFF2-40B4-BE49-F238E27FC236}">
                  <a16:creationId xmlns:a16="http://schemas.microsoft.com/office/drawing/2014/main" id="{5287C87A-7F13-4F08-B0AF-4593F7C76F3B}"/>
                </a:ext>
              </a:extLst>
            </p:cNvPr>
            <p:cNvSpPr txBox="1"/>
            <p:nvPr/>
          </p:nvSpPr>
          <p:spPr>
            <a:xfrm>
              <a:off x="-1290787" y="4863639"/>
              <a:ext cx="9559582" cy="1500411"/>
            </a:xfrm>
            <a:prstGeom prst="rect">
              <a:avLst/>
            </a:prstGeom>
          </p:spPr>
          <p:txBody>
            <a:bodyPr wrap="square" lIns="0" tIns="0" rIns="0" bIns="0" rtlCol="0" anchor="t">
              <a:spAutoFit/>
            </a:bodyPr>
            <a:lstStyle/>
            <a:p>
              <a:pPr marL="342900" indent="-342900">
                <a:lnSpc>
                  <a:spcPts val="2939"/>
                </a:lnSpc>
                <a:buFont typeface="Arial" panose="020B0604020202020204" pitchFamily="34" charset="0"/>
                <a:buChar char="•"/>
              </a:pPr>
              <a:r>
                <a:rPr lang="en-US" sz="3200" spc="41" dirty="0">
                  <a:solidFill>
                    <a:srgbClr val="14110F"/>
                  </a:solidFill>
                  <a:latin typeface="Roboto"/>
                </a:rPr>
                <a:t>Women account for 30% of managers at the junior, middle and senior levels, but just 10% of managers in executive roles.</a:t>
              </a:r>
              <a:endParaRPr lang="en-US" sz="3200" spc="42">
                <a:solidFill>
                  <a:srgbClr val="14110F"/>
                </a:solidFill>
                <a:latin typeface="Roboto"/>
                <a:ea typeface="Roboto"/>
              </a:endParaRPr>
            </a:p>
          </p:txBody>
        </p:sp>
        <p:sp>
          <p:nvSpPr>
            <p:cNvPr id="19" name="TextBox 3">
              <a:extLst>
                <a:ext uri="{FF2B5EF4-FFF2-40B4-BE49-F238E27FC236}">
                  <a16:creationId xmlns:a16="http://schemas.microsoft.com/office/drawing/2014/main" id="{C790E648-2283-3C19-FB6C-1B6DB7F309B8}"/>
                </a:ext>
              </a:extLst>
            </p:cNvPr>
            <p:cNvSpPr txBox="1"/>
            <p:nvPr/>
          </p:nvSpPr>
          <p:spPr>
            <a:xfrm>
              <a:off x="-1134659" y="-651091"/>
              <a:ext cx="9634752" cy="1004548"/>
            </a:xfrm>
            <a:prstGeom prst="rect">
              <a:avLst/>
            </a:prstGeom>
          </p:spPr>
          <p:txBody>
            <a:bodyPr wrap="square" lIns="0" tIns="0" rIns="0" bIns="0" rtlCol="0" anchor="t">
              <a:spAutoFit/>
            </a:bodyPr>
            <a:lstStyle/>
            <a:p>
              <a:pPr marL="342900" indent="-342900">
                <a:lnSpc>
                  <a:spcPts val="2939"/>
                </a:lnSpc>
                <a:buFont typeface="Arial" panose="020B0604020202020204" pitchFamily="34" charset="0"/>
                <a:buChar char="•"/>
              </a:pPr>
              <a:r>
                <a:rPr lang="en-US" sz="3200" spc="41" dirty="0">
                  <a:solidFill>
                    <a:srgbClr val="14110F"/>
                  </a:solidFill>
                  <a:latin typeface="Roboto"/>
                </a:rPr>
                <a:t>Mismatch between skills and jobs among graduates of the formal education system</a:t>
              </a:r>
              <a:endParaRPr lang="en-US" sz="3200" spc="42">
                <a:solidFill>
                  <a:srgbClr val="14110F"/>
                </a:solidFill>
                <a:latin typeface="Roboto"/>
                <a:ea typeface="Roboto"/>
              </a:endParaRPr>
            </a:p>
          </p:txBody>
        </p:sp>
        <p:sp>
          <p:nvSpPr>
            <p:cNvPr id="21" name="TextBox 3">
              <a:extLst>
                <a:ext uri="{FF2B5EF4-FFF2-40B4-BE49-F238E27FC236}">
                  <a16:creationId xmlns:a16="http://schemas.microsoft.com/office/drawing/2014/main" id="{5B3E37DF-A4D9-4CE6-2064-A2D201C5B2AB}"/>
                </a:ext>
              </a:extLst>
            </p:cNvPr>
            <p:cNvSpPr txBox="1"/>
            <p:nvPr/>
          </p:nvSpPr>
          <p:spPr>
            <a:xfrm>
              <a:off x="-1123091" y="-2200854"/>
              <a:ext cx="9634752" cy="1004548"/>
            </a:xfrm>
            <a:prstGeom prst="rect">
              <a:avLst/>
            </a:prstGeom>
          </p:spPr>
          <p:txBody>
            <a:bodyPr wrap="square" lIns="0" tIns="0" rIns="0" bIns="0" rtlCol="0" anchor="t">
              <a:spAutoFit/>
            </a:bodyPr>
            <a:lstStyle/>
            <a:p>
              <a:pPr marL="342900" indent="-342900">
                <a:lnSpc>
                  <a:spcPts val="2939"/>
                </a:lnSpc>
                <a:buFont typeface="Arial" panose="020B0604020202020204" pitchFamily="34" charset="0"/>
                <a:buChar char="•"/>
              </a:pPr>
              <a:r>
                <a:rPr lang="en-US" sz="3200" spc="41" dirty="0">
                  <a:solidFill>
                    <a:srgbClr val="14110F"/>
                  </a:solidFill>
                  <a:latin typeface="Roboto"/>
                </a:rPr>
                <a:t>Pre-COVID 19 Unemployment was already high</a:t>
              </a:r>
              <a:endParaRPr lang="en-US" sz="3200" spc="42" dirty="0">
                <a:solidFill>
                  <a:srgbClr val="14110F"/>
                </a:solidFill>
                <a:latin typeface="Roboto"/>
              </a:endParaRPr>
            </a:p>
          </p:txBody>
        </p:sp>
      </p:grpSp>
      <p:sp>
        <p:nvSpPr>
          <p:cNvPr id="5" name="AutoShape 5"/>
          <p:cNvSpPr/>
          <p:nvPr/>
        </p:nvSpPr>
        <p:spPr>
          <a:xfrm>
            <a:off x="11957066" y="0"/>
            <a:ext cx="6330934" cy="10287000"/>
          </a:xfrm>
          <a:prstGeom prst="rect">
            <a:avLst/>
          </a:prstGeom>
          <a:solidFill>
            <a:srgbClr val="1754F1"/>
          </a:solidFill>
        </p:spPr>
      </p:sp>
      <p:pic>
        <p:nvPicPr>
          <p:cNvPr id="15" name="Picture 14" descr="Pregnant woman at work">
            <a:extLst>
              <a:ext uri="{FF2B5EF4-FFF2-40B4-BE49-F238E27FC236}">
                <a16:creationId xmlns:a16="http://schemas.microsoft.com/office/drawing/2014/main" id="{C7F26E68-1116-5417-80B4-5E6AEC75E71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48799" y="1896159"/>
            <a:ext cx="8839201" cy="5892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60B770E-507E-4361-9D91-5007702BFC32}"/>
              </a:ext>
            </a:extLst>
          </p:cNvPr>
          <p:cNvSpPr>
            <a:spLocks noGrp="1"/>
          </p:cNvSpPr>
          <p:nvPr>
            <p:ph type="title" idx="4294967295"/>
          </p:nvPr>
        </p:nvSpPr>
        <p:spPr>
          <a:xfrm>
            <a:off x="-1" y="6210300"/>
            <a:ext cx="8686801" cy="3810000"/>
          </a:xfrm>
          <a:prstGeom prst="rect">
            <a:avLst/>
          </a:prstGeom>
          <a:noFill/>
          <a:ln>
            <a:noFill/>
            <a:prstDash/>
          </a:ln>
          <a:effectLst/>
        </p:spPr>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nSpc>
                <a:spcPct val="107000"/>
              </a:lnSpc>
              <a:spcBef>
                <a:spcPts val="0"/>
              </a:spcBef>
              <a:spcAft>
                <a:spcPts val="1200"/>
              </a:spcAft>
            </a:pPr>
            <a:r>
              <a:rPr lang="en-US" sz="3600" dirty="0">
                <a:latin typeface="Calibri" panose="020F0502020204030204" pitchFamily="34" charset="0"/>
                <a:ea typeface="Calibri" panose="020F0502020204030204" pitchFamily="34" charset="0"/>
                <a:cs typeface="Times New Roman" panose="02020603050405020304" pitchFamily="18" charset="0"/>
              </a:rPr>
              <a:t>2019 IDB report:</a:t>
            </a: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3600" dirty="0">
                <a:latin typeface="Calibri" panose="020F0502020204030204" pitchFamily="34" charset="0"/>
                <a:ea typeface="Calibri" panose="020F0502020204030204" pitchFamily="34" charset="0"/>
                <a:cs typeface="Times New Roman" panose="02020603050405020304" pitchFamily="18" charset="0"/>
              </a:rPr>
              <a:t>- Caribbean residents are required to make    </a:t>
            </a: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3600" dirty="0">
                <a:latin typeface="Calibri" panose="020F0502020204030204" pitchFamily="34" charset="0"/>
                <a:ea typeface="Calibri" panose="020F0502020204030204" pitchFamily="34" charset="0"/>
                <a:cs typeface="Times New Roman" panose="02020603050405020304" pitchFamily="18" charset="0"/>
              </a:rPr>
              <a:t>   repeated visits to state offices to transact  </a:t>
            </a: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3600" dirty="0">
                <a:latin typeface="Calibri" panose="020F0502020204030204" pitchFamily="34" charset="0"/>
                <a:ea typeface="Calibri" panose="020F0502020204030204" pitchFamily="34" charset="0"/>
                <a:cs typeface="Times New Roman" panose="02020603050405020304" pitchFamily="18" charset="0"/>
              </a:rPr>
              <a:t>   business </a:t>
            </a: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3600" dirty="0">
                <a:latin typeface="Calibri" panose="020F0502020204030204" pitchFamily="34" charset="0"/>
                <a:ea typeface="Calibri" panose="020F0502020204030204" pitchFamily="34" charset="0"/>
                <a:cs typeface="Times New Roman" panose="02020603050405020304" pitchFamily="18" charset="0"/>
              </a:rPr>
              <a:t>- Over </a:t>
            </a:r>
            <a:r>
              <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30% </a:t>
            </a:r>
            <a:r>
              <a:rPr lang="en-US" sz="3600" dirty="0">
                <a:latin typeface="Calibri" panose="020F0502020204030204" pitchFamily="34" charset="0"/>
                <a:ea typeface="Calibri" panose="020F0502020204030204" pitchFamily="34" charset="0"/>
                <a:cs typeface="Times New Roman" panose="02020603050405020304" pitchFamily="18" charset="0"/>
              </a:rPr>
              <a:t>of transactions require 3 or </a:t>
            </a:r>
            <a:br>
              <a:rPr lang="en-US" sz="3600" dirty="0">
                <a:latin typeface="Calibri" panose="020F0502020204030204" pitchFamily="34" charset="0"/>
                <a:ea typeface="Calibri" panose="020F0502020204030204" pitchFamily="34" charset="0"/>
                <a:cs typeface="Times New Roman" panose="02020603050405020304" pitchFamily="18" charset="0"/>
              </a:rPr>
            </a:br>
            <a:r>
              <a:rPr lang="en-US" sz="3600" dirty="0">
                <a:latin typeface="Calibri" panose="020F0502020204030204" pitchFamily="34" charset="0"/>
                <a:ea typeface="Calibri" panose="020F0502020204030204" pitchFamily="34" charset="0"/>
                <a:cs typeface="Times New Roman" panose="02020603050405020304" pitchFamily="18" charset="0"/>
              </a:rPr>
              <a:t>  more visits</a:t>
            </a:r>
          </a:p>
        </p:txBody>
      </p:sp>
      <p:sp>
        <p:nvSpPr>
          <p:cNvPr id="11" name="Text Placeholder 10">
            <a:extLst>
              <a:ext uri="{FF2B5EF4-FFF2-40B4-BE49-F238E27FC236}">
                <a16:creationId xmlns:a16="http://schemas.microsoft.com/office/drawing/2014/main" id="{C6BEE08E-D5C0-42E2-AB73-7CCC07B72E39}"/>
              </a:ext>
            </a:extLst>
          </p:cNvPr>
          <p:cNvSpPr>
            <a:spLocks noGrp="1"/>
          </p:cNvSpPr>
          <p:nvPr>
            <p:ph type="body" sz="quarter" idx="16"/>
          </p:nvPr>
        </p:nvSpPr>
        <p:spPr>
          <a:xfrm>
            <a:off x="10059910" y="1181100"/>
            <a:ext cx="7287532" cy="2743200"/>
          </a:xfrm>
        </p:spPr>
        <p:txBody>
          <a:bodyPr/>
          <a:lstStyle/>
          <a:p>
            <a:pPr algn="just"/>
            <a:r>
              <a:rPr lang="en-US" dirty="0"/>
              <a:t>OECS countries rank low on the OSI Index, which ranks the level of development of digital government services and government portals</a:t>
            </a:r>
          </a:p>
        </p:txBody>
      </p:sp>
      <p:pic>
        <p:nvPicPr>
          <p:cNvPr id="13" name="Picture Placeholder 12">
            <a:extLst>
              <a:ext uri="{FF2B5EF4-FFF2-40B4-BE49-F238E27FC236}">
                <a16:creationId xmlns:a16="http://schemas.microsoft.com/office/drawing/2014/main" id="{C56F6876-F532-4396-8FC3-BEB43E626529}"/>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1" y="1"/>
            <a:ext cx="7974826" cy="5785494"/>
          </a:xfrm>
        </p:spPr>
      </p:pic>
      <p:pic>
        <p:nvPicPr>
          <p:cNvPr id="7" name="Picture Placeholder 6">
            <a:extLst>
              <a:ext uri="{FF2B5EF4-FFF2-40B4-BE49-F238E27FC236}">
                <a16:creationId xmlns:a16="http://schemas.microsoft.com/office/drawing/2014/main" id="{7CCE704C-3307-1029-E708-F921EDC41FC4}"/>
              </a:ext>
            </a:extLst>
          </p:cNvPr>
          <p:cNvPicPr>
            <a:picLocks noGrp="1" noChangeAspect="1"/>
          </p:cNvPicPr>
          <p:nvPr>
            <p:ph type="pic" sz="quarter" idx="14"/>
          </p:nvPr>
        </p:nvPicPr>
        <p:blipFill>
          <a:blip r:embed="rId4"/>
          <a:srcRect l="9559" r="9559"/>
          <a:stretch>
            <a:fillRect/>
          </a:stretch>
        </p:blipFill>
        <p:spPr>
          <a:xfrm>
            <a:off x="10089480" y="3771900"/>
            <a:ext cx="8058146" cy="5785493"/>
          </a:xfrm>
          <a:prstGeom prst="rect">
            <a:avLst/>
          </a:prstGeom>
        </p:spPr>
      </p:pic>
    </p:spTree>
    <p:extLst>
      <p:ext uri="{BB962C8B-B14F-4D97-AF65-F5344CB8AC3E}">
        <p14:creationId xmlns:p14="http://schemas.microsoft.com/office/powerpoint/2010/main" val="31496707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DB Theme">
      <a:dk1>
        <a:sysClr val="windowText" lastClr="000000"/>
      </a:dk1>
      <a:lt1>
        <a:sysClr val="window" lastClr="FFFFFF"/>
      </a:lt1>
      <a:dk2>
        <a:srgbClr val="1F497D"/>
      </a:dk2>
      <a:lt2>
        <a:srgbClr val="EEECE1"/>
      </a:lt2>
      <a:accent1>
        <a:srgbClr val="133C8B"/>
      </a:accent1>
      <a:accent2>
        <a:srgbClr val="FFD100"/>
      </a:accent2>
      <a:accent3>
        <a:srgbClr val="4DA1A6"/>
      </a:accent3>
      <a:accent4>
        <a:srgbClr val="0A43A4"/>
      </a:accent4>
      <a:accent5>
        <a:srgbClr val="E6AB03"/>
      </a:accent5>
      <a:accent6>
        <a:srgbClr val="7E8285"/>
      </a:accent6>
      <a:hlink>
        <a:srgbClr val="000000"/>
      </a:hlink>
      <a:folHlink>
        <a:srgbClr val="133C8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MSFT_Color_1">
      <a:dk1>
        <a:srgbClr val="32363F"/>
      </a:dk1>
      <a:lt1>
        <a:sysClr val="window" lastClr="FFFFFF"/>
      </a:lt1>
      <a:dk2>
        <a:srgbClr val="313C41"/>
      </a:dk2>
      <a:lt2>
        <a:srgbClr val="FFFFFF"/>
      </a:lt2>
      <a:accent1>
        <a:srgbClr val="2C85AE"/>
      </a:accent1>
      <a:accent2>
        <a:srgbClr val="5E5CA2"/>
      </a:accent2>
      <a:accent3>
        <a:srgbClr val="5268A5"/>
      </a:accent3>
      <a:accent4>
        <a:srgbClr val="4276AA"/>
      </a:accent4>
      <a:accent5>
        <a:srgbClr val="1891AB"/>
      </a:accent5>
      <a:accent6>
        <a:srgbClr val="00A09D"/>
      </a:accent6>
      <a:hlink>
        <a:srgbClr val="2C85AE"/>
      </a:hlink>
      <a:folHlink>
        <a:srgbClr val="00A09D"/>
      </a:folHlink>
    </a:clrScheme>
    <a:fontScheme name="MSFT_Font">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itle goes here" id="{A4715F0E-2373-46DF-8650-9CD6D2E73FF4}" vid="{7AE24D49-249C-4823-B15D-D301F3E6335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1328</TotalTime>
  <Words>1013</Words>
  <Application>Microsoft Office PowerPoint</Application>
  <PresentationFormat>Custom</PresentationFormat>
  <Paragraphs>132</Paragraphs>
  <Slides>20</Slides>
  <Notes>10</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Office Theme</vt:lpstr>
      <vt:lpstr>1_Office Theme</vt:lpstr>
      <vt:lpstr>2_Office Theme</vt:lpstr>
      <vt:lpstr>PowerPoint Presentation</vt:lpstr>
      <vt:lpstr>PowerPoint Presentation</vt:lpstr>
      <vt:lpstr>An estimated 4.9 billion people or 63% of the world’s population used the Internet in 2021. (Source ITU) </vt:lpstr>
      <vt:lpstr>PowerPoint Presentation</vt:lpstr>
      <vt:lpstr>PowerPoint Presentation</vt:lpstr>
      <vt:lpstr>PowerPoint Presentation</vt:lpstr>
      <vt:lpstr>PowerPoint Presentation</vt:lpstr>
      <vt:lpstr>PowerPoint Presentation</vt:lpstr>
      <vt:lpstr>2019 IDB report: - Caribbean residents are required to make        repeated visits to state offices to transact      business  - Over 30% of transactions require 3 or    more visits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Blue Clean Digital Tech Company Proposal Mission and Goals Presentation</dc:title>
  <dc:creator>Karen Ramsay</dc:creator>
  <cp:lastModifiedBy>Karen Ramsay</cp:lastModifiedBy>
  <cp:revision>114</cp:revision>
  <dcterms:created xsi:type="dcterms:W3CDTF">2006-08-16T00:00:00Z</dcterms:created>
  <dcterms:modified xsi:type="dcterms:W3CDTF">2022-07-18T15:10:39Z</dcterms:modified>
  <dc:identifier>DAFGm4q_39E</dc:identifier>
</cp:coreProperties>
</file>